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9900"/>
    <a:srgbClr val="FF6600"/>
    <a:srgbClr val="FF9900"/>
    <a:srgbClr val="FF0000"/>
    <a:srgbClr val="02A015"/>
    <a:srgbClr val="12902A"/>
    <a:srgbClr val="000099"/>
    <a:srgbClr val="0033CC"/>
    <a:srgbClr val="4E5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1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0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7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66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4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0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95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6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27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2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95EC-4545-45DC-9A41-34F35C1555A3}" type="datetimeFigureOut">
              <a:rPr lang="en-US" smtClean="0"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B3F8-AF8F-4FCE-B454-14E0E8F7A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72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68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08742" y="916778"/>
            <a:ext cx="8402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endParaRPr lang="en-US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99182" y="1240065"/>
            <a:ext cx="63266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  <a:endParaRPr lang="en-US" sz="22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260" y="1270633"/>
            <a:ext cx="1038768" cy="10455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14295" y="2735495"/>
            <a:ext cx="8480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THẨM MỸ</a:t>
            </a:r>
            <a:endParaRPr lang="en-US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96497" y="3380120"/>
            <a:ext cx="6771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1290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TẠO HÌNH</a:t>
            </a:r>
            <a:endParaRPr lang="en-US" sz="2800" b="1" dirty="0">
              <a:solidFill>
                <a:srgbClr val="1290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68811" y="4026572"/>
            <a:ext cx="54616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0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30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25324" y="5398011"/>
            <a:ext cx="3741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30129" y="5857885"/>
            <a:ext cx="30521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0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7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0" y="0"/>
            <a:ext cx="122936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371600" y="1452859"/>
            <a:ext cx="985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5657" y="3069819"/>
            <a:ext cx="5167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6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36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9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82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365171" y="613910"/>
            <a:ext cx="49384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3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3028" y="1416692"/>
            <a:ext cx="99422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553028" y="2798518"/>
            <a:ext cx="103196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miết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53028" y="5024837"/>
            <a:ext cx="10000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sz="28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0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2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91677"/>
          </a:xfrm>
        </p:spPr>
      </p:pic>
      <p:sp>
        <p:nvSpPr>
          <p:cNvPr id="5" name="TextBox 4"/>
          <p:cNvSpPr txBox="1"/>
          <p:nvPr/>
        </p:nvSpPr>
        <p:spPr>
          <a:xfrm>
            <a:off x="885370" y="982802"/>
            <a:ext cx="97826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Noel?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4571" y="2151816"/>
            <a:ext cx="7344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Noel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lộc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04571" y="3197719"/>
            <a:ext cx="5442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Noel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04571" y="4339040"/>
            <a:ext cx="4804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27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4136571" y="1027906"/>
            <a:ext cx="4122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2399" y="2473299"/>
            <a:ext cx="447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19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243"/>
            <a:ext cx="12192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3127828" y="981929"/>
            <a:ext cx="593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09257" y="2096056"/>
            <a:ext cx="6589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2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7314" y="3053924"/>
            <a:ext cx="361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3200" dirty="0">
              <a:solidFill>
                <a:srgbClr val="02A0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67314" y="4160174"/>
            <a:ext cx="6865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200" dirty="0">
              <a:solidFill>
                <a:srgbClr val="02A0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34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178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722914" y="1688080"/>
            <a:ext cx="45429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4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19714" y="3246680"/>
            <a:ext cx="621211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4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4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4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4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400" dirty="0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2A0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400" dirty="0">
              <a:solidFill>
                <a:srgbClr val="02A01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38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423886" y="1391288"/>
            <a:ext cx="9118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8057" y="2539045"/>
            <a:ext cx="61395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8057" y="3521240"/>
            <a:ext cx="416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8057" y="4500787"/>
            <a:ext cx="3933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endParaRPr lang="en-US" sz="3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31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412343" y="1342658"/>
            <a:ext cx="67491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12343" y="2828022"/>
            <a:ext cx="436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endParaRPr lang="en-US" sz="36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74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1959428" y="1132114"/>
            <a:ext cx="90278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2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2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69029" y="2505217"/>
            <a:ext cx="4992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endParaRPr lang="en-US" sz="32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5942" y="3689568"/>
            <a:ext cx="49348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32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2514" y="4881927"/>
            <a:ext cx="33382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endParaRPr lang="en-US" sz="32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1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304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MHC</dc:creator>
  <cp:lastModifiedBy>MHC</cp:lastModifiedBy>
  <cp:revision>23</cp:revision>
  <dcterms:created xsi:type="dcterms:W3CDTF">2021-12-08T13:44:19Z</dcterms:created>
  <dcterms:modified xsi:type="dcterms:W3CDTF">2021-12-11T12:40:54Z</dcterms:modified>
</cp:coreProperties>
</file>