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8" r:id="rId3"/>
    <p:sldId id="259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</p:sldIdLst>
  <p:sldSz cx="18288000" cy="10287000"/>
  <p:notesSz cx="6858000" cy="9144000"/>
  <p:embeddedFontLst>
    <p:embeddedFont>
      <p:font typeface="DejaVu Serif Bold" panose="020B0604020202020204" charset="0"/>
      <p:regular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DejaVu Serif" panose="020B0604020202020204" charset="0"/>
      <p:regular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>
        <p:scale>
          <a:sx n="25" d="100"/>
          <a:sy n="25" d="100"/>
        </p:scale>
        <p:origin x="1230" y="75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8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9.xml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7" Type="http://schemas.openxmlformats.org/officeDocument/2006/relationships/image" Target="../media/image4.png"/><Relationship Id="rId2" Type="http://schemas.microsoft.com/office/2007/relationships/media" Target="../media/media11.m4a"/><Relationship Id="rId1" Type="http://schemas.openxmlformats.org/officeDocument/2006/relationships/tags" Target="../tags/tag10.xml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7" Type="http://schemas.openxmlformats.org/officeDocument/2006/relationships/image" Target="../media/image4.png"/><Relationship Id="rId2" Type="http://schemas.microsoft.com/office/2007/relationships/media" Target="../media/media12.m4a"/><Relationship Id="rId1" Type="http://schemas.openxmlformats.org/officeDocument/2006/relationships/tags" Target="../tags/tag11.xml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7" Type="http://schemas.openxmlformats.org/officeDocument/2006/relationships/image" Target="../media/image4.png"/><Relationship Id="rId2" Type="http://schemas.microsoft.com/office/2007/relationships/media" Target="../media/media13.m4a"/><Relationship Id="rId1" Type="http://schemas.openxmlformats.org/officeDocument/2006/relationships/tags" Target="../tags/tag12.xml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13.xml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14.xml"/><Relationship Id="rId6" Type="http://schemas.openxmlformats.org/officeDocument/2006/relationships/image" Target="../media/image4.png"/><Relationship Id="rId5" Type="http://schemas.openxmlformats.org/officeDocument/2006/relationships/image" Target="../media/image9.jpeg"/><Relationship Id="rId4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2" Type="http://schemas.microsoft.com/office/2007/relationships/media" Target="../media/media16.m4a"/><Relationship Id="rId1" Type="http://schemas.openxmlformats.org/officeDocument/2006/relationships/tags" Target="../tags/tag15.xml"/><Relationship Id="rId6" Type="http://schemas.openxmlformats.org/officeDocument/2006/relationships/image" Target="../media/image4.png"/><Relationship Id="rId5" Type="http://schemas.openxmlformats.org/officeDocument/2006/relationships/image" Target="../media/image9.jpeg"/><Relationship Id="rId4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2" Type="http://schemas.microsoft.com/office/2007/relationships/media" Target="../media/media17.m4a"/><Relationship Id="rId1" Type="http://schemas.openxmlformats.org/officeDocument/2006/relationships/tags" Target="../tags/tag16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18.m4a"/><Relationship Id="rId7" Type="http://schemas.openxmlformats.org/officeDocument/2006/relationships/image" Target="../media/image11.jpg"/><Relationship Id="rId2" Type="http://schemas.microsoft.com/office/2007/relationships/media" Target="../media/media18.m4a"/><Relationship Id="rId1" Type="http://schemas.openxmlformats.org/officeDocument/2006/relationships/tags" Target="../tags/tag17.xml"/><Relationship Id="rId6" Type="http://schemas.openxmlformats.org/officeDocument/2006/relationships/image" Target="../media/image10.jpe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m4a"/><Relationship Id="rId7" Type="http://schemas.openxmlformats.org/officeDocument/2006/relationships/image" Target="../media/image4.png"/><Relationship Id="rId2" Type="http://schemas.microsoft.com/office/2007/relationships/media" Target="../media/media19.m4a"/><Relationship Id="rId1" Type="http://schemas.openxmlformats.org/officeDocument/2006/relationships/tags" Target="../tags/tag18.xml"/><Relationship Id="rId6" Type="http://schemas.openxmlformats.org/officeDocument/2006/relationships/image" Target="../media/image11.jpg"/><Relationship Id="rId5" Type="http://schemas.openxmlformats.org/officeDocument/2006/relationships/image" Target="../media/image10.jpeg"/><Relationship Id="rId4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20.m4a"/><Relationship Id="rId7" Type="http://schemas.openxmlformats.org/officeDocument/2006/relationships/image" Target="../media/image11.jpg"/><Relationship Id="rId2" Type="http://schemas.microsoft.com/office/2007/relationships/media" Target="../media/media20.m4a"/><Relationship Id="rId1" Type="http://schemas.openxmlformats.org/officeDocument/2006/relationships/tags" Target="../tags/tag19.xml"/><Relationship Id="rId6" Type="http://schemas.openxmlformats.org/officeDocument/2006/relationships/image" Target="../media/image10.jpeg"/><Relationship Id="rId5" Type="http://schemas.openxmlformats.org/officeDocument/2006/relationships/audio" Target="../media/audio2.wav"/><Relationship Id="rId4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21.m4a"/><Relationship Id="rId7" Type="http://schemas.openxmlformats.org/officeDocument/2006/relationships/image" Target="../media/image13.png"/><Relationship Id="rId2" Type="http://schemas.microsoft.com/office/2007/relationships/media" Target="../media/media21.m4a"/><Relationship Id="rId1" Type="http://schemas.openxmlformats.org/officeDocument/2006/relationships/tags" Target="../tags/tag20.xml"/><Relationship Id="rId6" Type="http://schemas.openxmlformats.org/officeDocument/2006/relationships/image" Target="../media/image12.jp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media22.m4a"/><Relationship Id="rId7" Type="http://schemas.openxmlformats.org/officeDocument/2006/relationships/image" Target="../media/image4.png"/><Relationship Id="rId2" Type="http://schemas.microsoft.com/office/2007/relationships/media" Target="../media/media22.m4a"/><Relationship Id="rId1" Type="http://schemas.openxmlformats.org/officeDocument/2006/relationships/tags" Target="../tags/tag21.xml"/><Relationship Id="rId6" Type="http://schemas.openxmlformats.org/officeDocument/2006/relationships/image" Target="../media/image13.png"/><Relationship Id="rId5" Type="http://schemas.openxmlformats.org/officeDocument/2006/relationships/image" Target="../media/image12.jpg"/><Relationship Id="rId4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23.m4a"/><Relationship Id="rId7" Type="http://schemas.openxmlformats.org/officeDocument/2006/relationships/image" Target="../media/image13.png"/><Relationship Id="rId2" Type="http://schemas.microsoft.com/office/2007/relationships/media" Target="../media/media23.m4a"/><Relationship Id="rId1" Type="http://schemas.openxmlformats.org/officeDocument/2006/relationships/tags" Target="../tags/tag22.xml"/><Relationship Id="rId6" Type="http://schemas.openxmlformats.org/officeDocument/2006/relationships/image" Target="../media/image12.jpg"/><Relationship Id="rId5" Type="http://schemas.openxmlformats.org/officeDocument/2006/relationships/audio" Target="../media/audio2.wav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5.jpg"/><Relationship Id="rId4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4.png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7" Type="http://schemas.openxmlformats.org/officeDocument/2006/relationships/image" Target="../media/image4.png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4.png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openxmlformats.org/officeDocument/2006/relationships/image" Target="../media/image4.png"/><Relationship Id="rId5" Type="http://schemas.openxmlformats.org/officeDocument/2006/relationships/image" Target="../media/image5.jpg"/><Relationship Id="rId4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6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4.png"/><Relationship Id="rId2" Type="http://schemas.microsoft.com/office/2007/relationships/media" Target="../media/media8.m4a"/><Relationship Id="rId1" Type="http://schemas.openxmlformats.org/officeDocument/2006/relationships/tags" Target="../tags/tag7.xm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5400000">
            <a:off x="1384107" y="-4111659"/>
            <a:ext cx="15519786" cy="21974918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FFFFFF">
                <a:alpha val="75686"/>
              </a:srgbClr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 t="3917" b="3917"/>
          <a:stretch>
            <a:fillRect/>
          </a:stretch>
        </p:blipFill>
        <p:spPr>
          <a:xfrm>
            <a:off x="8445512" y="2531110"/>
            <a:ext cx="1961237" cy="1820545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739330" y="933450"/>
            <a:ext cx="16230600" cy="781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500">
                <a:solidFill>
                  <a:srgbClr val="004AAD"/>
                </a:solidFill>
                <a:latin typeface="DejaVu Serif"/>
              </a:rPr>
              <a:t>Phòng giáo dục và đào tạo Quận Long Biên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39330" y="1725295"/>
            <a:ext cx="16230600" cy="781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500">
                <a:solidFill>
                  <a:srgbClr val="004AAD"/>
                </a:solidFill>
                <a:latin typeface="DejaVu Serif"/>
              </a:rPr>
              <a:t>Trường mầm non Đức Giang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310830" y="4633277"/>
            <a:ext cx="16230600" cy="882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dirty="0">
                <a:solidFill>
                  <a:srgbClr val="004AAD"/>
                </a:solidFill>
                <a:latin typeface="DejaVu Serif Bold"/>
              </a:rPr>
              <a:t> GIÁO ÁN LÀM QUEN VỚI TOÁN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310830" y="5759712"/>
            <a:ext cx="16230600" cy="873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004AAD"/>
                </a:solidFill>
                <a:latin typeface="DejaVu Serif"/>
              </a:rPr>
              <a:t>Đề tài: Dạy trẻ đếm và nhận biết số lượng 1, 2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39330" y="7061418"/>
            <a:ext cx="16230600" cy="873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004AAD"/>
                </a:solidFill>
                <a:latin typeface="DejaVu Serif"/>
              </a:rPr>
              <a:t>Lứa tuổi: Mẫu giáo bé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310830" y="8352155"/>
            <a:ext cx="16230600" cy="873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004AAD"/>
                </a:solidFill>
                <a:latin typeface="DejaVu Serif"/>
              </a:rPr>
              <a:t>Giáo viên: Nguyễn Thị Việt Quyên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E33928-3EE1-48CA-B038-8D54DC45AA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967" y="1894382"/>
            <a:ext cx="8202197" cy="5935259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7965A98-987F-4FC5-9294-345C7EEBF26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145000" y="9144000"/>
            <a:ext cx="914400" cy="914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13362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83"/>
    </mc:Choice>
    <mc:Fallback xmlns="">
      <p:transition spd="slow" advTm="143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owchart: Punched Tape 2">
            <a:extLst>
              <a:ext uri="{FF2B5EF4-FFF2-40B4-BE49-F238E27FC236}">
                <a16:creationId xmlns:a16="http://schemas.microsoft.com/office/drawing/2014/main" id="{41F4739F-CAF2-47C7-A9B1-1E311AE3A6EC}"/>
              </a:ext>
            </a:extLst>
          </p:cNvPr>
          <p:cNvSpPr/>
          <p:nvPr/>
        </p:nvSpPr>
        <p:spPr>
          <a:xfrm>
            <a:off x="4061638" y="2624109"/>
            <a:ext cx="10143461" cy="4274289"/>
          </a:xfrm>
          <a:prstGeom prst="flowChartPunchedTap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CB6E935-31D5-4951-BBDC-024A2C455D0E}"/>
              </a:ext>
            </a:extLst>
          </p:cNvPr>
          <p:cNvSpPr txBox="1"/>
          <p:nvPr/>
        </p:nvSpPr>
        <p:spPr>
          <a:xfrm>
            <a:off x="4444584" y="3676342"/>
            <a:ext cx="939883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6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6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sz="6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6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6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6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6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6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6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6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E514E82-B863-4AEC-BA4B-E358A461BA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145000" y="91440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111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33"/>
    </mc:Choice>
    <mc:Fallback xmlns="">
      <p:transition spd="slow" advTm="75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9DA9EC3-316E-444D-B69F-59E3516491B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31" b="14312"/>
          <a:stretch/>
        </p:blipFill>
        <p:spPr>
          <a:xfrm>
            <a:off x="3360554" y="3341282"/>
            <a:ext cx="4954107" cy="36044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3F300E5-8364-4BB2-9B50-45376D13E89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31" b="14312"/>
          <a:stretch/>
        </p:blipFill>
        <p:spPr>
          <a:xfrm>
            <a:off x="9526772" y="3317358"/>
            <a:ext cx="4954107" cy="3604437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151BC48-0E79-4D2F-B7F6-BA0A69347E3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145000" y="9144000"/>
            <a:ext cx="914400" cy="914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95750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477"/>
    </mc:Choice>
    <mc:Fallback xmlns="">
      <p:transition spd="slow" advTm="154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9DA9EC3-316E-444D-B69F-59E3516491B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31" b="14312"/>
          <a:stretch/>
        </p:blipFill>
        <p:spPr>
          <a:xfrm>
            <a:off x="3360554" y="3341282"/>
            <a:ext cx="4954107" cy="36044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3F300E5-8364-4BB2-9B50-45376D13E89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31" b="14312"/>
          <a:stretch/>
        </p:blipFill>
        <p:spPr>
          <a:xfrm>
            <a:off x="9526772" y="3317358"/>
            <a:ext cx="4954107" cy="36044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23F789B-48EB-44CA-8B88-FA9B4F5A52B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3493" y="7341852"/>
            <a:ext cx="1240665" cy="193207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C74F391-2F34-4189-9CEC-28DD1DC07E9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942" y="7341852"/>
            <a:ext cx="1240665" cy="193207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DB02BE0-CBD8-42F5-9799-6788963492B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145000" y="9144000"/>
            <a:ext cx="914400" cy="914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4255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271"/>
    </mc:Choice>
    <mc:Fallback xmlns="">
      <p:transition spd="slow" advTm="412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6693 1.11111E-6 C 0.02539 1.11111E-6 0.18099 -0.14977 0.18099 -0.33449 C 0.18099 -0.51875 0.02539 -0.66806 -0.16693 -0.66806 C -0.35833 -0.66806 -0.51367 -0.51875 -0.51367 -0.33449 C -0.51367 -0.14977 -0.35833 1.11111E-6 -0.16693 1.11111E-6 Z " pathEditMode="relative" rAng="0" ptsTypes="AAAAA">
                                      <p:cBhvr>
                                        <p:cTn id="44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-33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9DA9EC3-316E-444D-B69F-59E3516491B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31" b="14312"/>
          <a:stretch/>
        </p:blipFill>
        <p:spPr>
          <a:xfrm>
            <a:off x="3360554" y="3341282"/>
            <a:ext cx="4954107" cy="36044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3F300E5-8364-4BB2-9B50-45376D13E89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31" b="14312"/>
          <a:stretch/>
        </p:blipFill>
        <p:spPr>
          <a:xfrm>
            <a:off x="9526772" y="3317358"/>
            <a:ext cx="4954107" cy="36044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23F789B-48EB-44CA-8B88-FA9B4F5A52B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3493" y="7341852"/>
            <a:ext cx="1240665" cy="193207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C74F391-2F34-4189-9CEC-28DD1DC07E9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942" y="7341852"/>
            <a:ext cx="1240665" cy="1932078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E67A33E-C89E-40A6-8ED0-D1C51E7739E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145000" y="9144000"/>
            <a:ext cx="914400" cy="914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67237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354"/>
    </mc:Choice>
    <mc:Fallback xmlns="">
      <p:transition spd="slow" advTm="363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7005 1.11111E-6 C 0.02383 1.11111E-6 0.18099 -0.15278 0.18099 -0.34097 C 0.18099 -0.5287 0.02383 -0.68079 -0.17005 -0.68079 C -0.36302 -0.68079 -0.51979 -0.5287 -0.51979 -0.34097 C -0.51979 -0.15278 -0.36302 1.11111E-6 -0.17005 1.11111E-6 Z " pathEditMode="relative" rAng="0" ptsTypes="AAAAA">
                                      <p:cBhvr>
                                        <p:cTn id="3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-34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9DA9EC3-316E-444D-B69F-59E3516491B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31" b="14312"/>
          <a:stretch/>
        </p:blipFill>
        <p:spPr>
          <a:xfrm>
            <a:off x="3360554" y="3341282"/>
            <a:ext cx="4954107" cy="36044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3F300E5-8364-4BB2-9B50-45376D13E89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31" b="14312"/>
          <a:stretch/>
        </p:blipFill>
        <p:spPr>
          <a:xfrm>
            <a:off x="9526772" y="3317358"/>
            <a:ext cx="4954107" cy="36044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23F789B-48EB-44CA-8B88-FA9B4F5A52B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3493" y="7341852"/>
            <a:ext cx="1240665" cy="193207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C74F391-2F34-4189-9CEC-28DD1DC07E9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942" y="7341852"/>
            <a:ext cx="1240665" cy="1932078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9D30596-47C1-4494-9DC3-7CA1FD7EB62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145000" y="9144000"/>
            <a:ext cx="914400" cy="914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19070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54"/>
    </mc:Choice>
    <mc:Fallback xmlns="">
      <p:transition spd="slow" advTm="121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151 1.11111E-6 C 0.01263 1.11111E-6 0.16875 -0.14977 0.16875 -0.33449 C 0.16875 -0.51875 0.01263 -0.66806 -0.18151 -0.66806 C -0.37422 -0.66806 -0.53086 -0.51875 -0.53086 -0.33449 C -0.53086 -0.14977 -0.37422 1.11111E-6 -0.18151 1.11111E-6 Z " pathEditMode="relative" rAng="0" ptsTypes="AAAAA">
                                      <p:cBhvr>
                                        <p:cTn id="3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-33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9DA9EC3-316E-444D-B69F-59E3516491B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31" b="14312"/>
          <a:stretch/>
        </p:blipFill>
        <p:spPr>
          <a:xfrm>
            <a:off x="3360554" y="3341282"/>
            <a:ext cx="4954107" cy="36044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3F300E5-8364-4BB2-9B50-45376D13E89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31" b="14312"/>
          <a:stretch/>
        </p:blipFill>
        <p:spPr>
          <a:xfrm>
            <a:off x="9526772" y="3317358"/>
            <a:ext cx="4954107" cy="3604437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D6D434F-31A7-4FC7-9142-8A2D1BE1D0B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145000" y="9144000"/>
            <a:ext cx="914400" cy="914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01380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62"/>
    </mc:Choice>
    <mc:Fallback xmlns="">
      <p:transition spd="slow" advTm="110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0D3A5D-5953-4DC7-AE2A-77637A40E6E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72" r="19884"/>
          <a:stretch/>
        </p:blipFill>
        <p:spPr>
          <a:xfrm>
            <a:off x="3540640" y="1244009"/>
            <a:ext cx="4226210" cy="68447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F226B25-4ED1-4CF9-893F-D255FD9B463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72" r="19884"/>
          <a:stretch/>
        </p:blipFill>
        <p:spPr>
          <a:xfrm>
            <a:off x="9781954" y="1251983"/>
            <a:ext cx="4226210" cy="684471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E053D8D-7733-4A62-898C-095073B2839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145000" y="9144000"/>
            <a:ext cx="914400" cy="914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37739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110"/>
    </mc:Choice>
    <mc:Fallback xmlns="">
      <p:transition spd="slow" advTm="251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0D3A5D-5953-4DC7-AE2A-77637A40E6E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72" r="19884"/>
          <a:stretch/>
        </p:blipFill>
        <p:spPr>
          <a:xfrm>
            <a:off x="3540640" y="1244009"/>
            <a:ext cx="4226210" cy="68447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F226B25-4ED1-4CF9-893F-D255FD9B463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72" r="19884"/>
          <a:stretch/>
        </p:blipFill>
        <p:spPr>
          <a:xfrm>
            <a:off x="9781954" y="1251983"/>
            <a:ext cx="4226210" cy="684471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4549A1B-6D10-46C1-8394-7C7C603AB8E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145000" y="9144000"/>
            <a:ext cx="914400" cy="914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06462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42"/>
    </mc:Choice>
    <mc:Fallback xmlns="">
      <p:transition spd="slow" advTm="90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E729208-5839-49F7-8949-6F8E0A3B9388}"/>
              </a:ext>
            </a:extLst>
          </p:cNvPr>
          <p:cNvSpPr txBox="1"/>
          <p:nvPr/>
        </p:nvSpPr>
        <p:spPr>
          <a:xfrm>
            <a:off x="3987209" y="414671"/>
            <a:ext cx="133970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Ai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6DBA9E-7BCE-4788-8349-5DD2469D27C5}"/>
              </a:ext>
            </a:extLst>
          </p:cNvPr>
          <p:cNvSpPr txBox="1"/>
          <p:nvPr/>
        </p:nvSpPr>
        <p:spPr>
          <a:xfrm>
            <a:off x="3575195" y="3055928"/>
            <a:ext cx="1422104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5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5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5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5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5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5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5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5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5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5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5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5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5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5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5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5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F339D53-BBAC-450E-8789-10EA5559A1E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145000" y="9144000"/>
            <a:ext cx="914400" cy="914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0003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415"/>
    </mc:Choice>
    <mc:Fallback xmlns="">
      <p:transition spd="slow" advTm="234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owchart: Punched Tape 2">
            <a:extLst>
              <a:ext uri="{FF2B5EF4-FFF2-40B4-BE49-F238E27FC236}">
                <a16:creationId xmlns:a16="http://schemas.microsoft.com/office/drawing/2014/main" id="{41F4739F-CAF2-47C7-A9B1-1E311AE3A6EC}"/>
              </a:ext>
            </a:extLst>
          </p:cNvPr>
          <p:cNvSpPr/>
          <p:nvPr/>
        </p:nvSpPr>
        <p:spPr>
          <a:xfrm>
            <a:off x="4061638" y="2624109"/>
            <a:ext cx="10143461" cy="4274289"/>
          </a:xfrm>
          <a:prstGeom prst="flowChartPunchedTap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CB6E935-31D5-4951-BBDC-024A2C455D0E}"/>
              </a:ext>
            </a:extLst>
          </p:cNvPr>
          <p:cNvSpPr txBox="1"/>
          <p:nvPr/>
        </p:nvSpPr>
        <p:spPr>
          <a:xfrm>
            <a:off x="4444584" y="3676342"/>
            <a:ext cx="939883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6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6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sz="6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6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6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6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6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6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6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6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E514E82-B863-4AEC-BA4B-E358A461BA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145000" y="91440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469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33"/>
    </mc:Choice>
    <mc:Fallback xmlns="">
      <p:transition spd="slow" advTm="75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FDD809F-AE9B-4C0A-9F4E-0C0D6B045888}"/>
              </a:ext>
            </a:extLst>
          </p:cNvPr>
          <p:cNvSpPr txBox="1"/>
          <p:nvPr/>
        </p:nvSpPr>
        <p:spPr>
          <a:xfrm>
            <a:off x="2817627" y="388619"/>
            <a:ext cx="1547037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chemeClr val="tx2"/>
                </a:solidFill>
              </a:rPr>
              <a:t>Con </a:t>
            </a:r>
            <a:r>
              <a:rPr lang="en-US" sz="6600" b="1" dirty="0" err="1">
                <a:solidFill>
                  <a:schemeClr val="tx2"/>
                </a:solidFill>
              </a:rPr>
              <a:t>hãy</a:t>
            </a:r>
            <a:r>
              <a:rPr lang="en-US" sz="6600" b="1" dirty="0">
                <a:solidFill>
                  <a:schemeClr val="tx2"/>
                </a:solidFill>
              </a:rPr>
              <a:t> </a:t>
            </a:r>
            <a:r>
              <a:rPr lang="en-US" sz="6600" b="1" dirty="0" err="1">
                <a:solidFill>
                  <a:schemeClr val="tx2"/>
                </a:solidFill>
              </a:rPr>
              <a:t>chọn</a:t>
            </a:r>
            <a:r>
              <a:rPr lang="en-US" sz="6600" b="1" dirty="0">
                <a:solidFill>
                  <a:schemeClr val="tx2"/>
                </a:solidFill>
              </a:rPr>
              <a:t> </a:t>
            </a:r>
            <a:r>
              <a:rPr lang="en-US" sz="6600" b="1" dirty="0" err="1">
                <a:solidFill>
                  <a:schemeClr val="tx2"/>
                </a:solidFill>
              </a:rPr>
              <a:t>nhóm</a:t>
            </a:r>
            <a:r>
              <a:rPr lang="en-US" sz="6600" b="1" dirty="0">
                <a:solidFill>
                  <a:schemeClr val="tx2"/>
                </a:solidFill>
              </a:rPr>
              <a:t> </a:t>
            </a:r>
            <a:r>
              <a:rPr lang="en-US" sz="6600" b="1" dirty="0" err="1">
                <a:solidFill>
                  <a:schemeClr val="tx2"/>
                </a:solidFill>
              </a:rPr>
              <a:t>có</a:t>
            </a:r>
            <a:r>
              <a:rPr lang="en-US" sz="6600" b="1" dirty="0">
                <a:solidFill>
                  <a:schemeClr val="tx2"/>
                </a:solidFill>
              </a:rPr>
              <a:t> </a:t>
            </a:r>
            <a:r>
              <a:rPr lang="en-US" sz="6600" b="1" dirty="0" err="1">
                <a:solidFill>
                  <a:schemeClr val="tx2"/>
                </a:solidFill>
              </a:rPr>
              <a:t>số</a:t>
            </a:r>
            <a:r>
              <a:rPr lang="en-US" sz="6600" b="1" dirty="0">
                <a:solidFill>
                  <a:schemeClr val="tx2"/>
                </a:solidFill>
              </a:rPr>
              <a:t> </a:t>
            </a:r>
            <a:r>
              <a:rPr lang="en-US" sz="6600" b="1" dirty="0" err="1">
                <a:solidFill>
                  <a:schemeClr val="tx2"/>
                </a:solidFill>
              </a:rPr>
              <a:t>lượng</a:t>
            </a:r>
            <a:r>
              <a:rPr lang="en-US" sz="6600" b="1" dirty="0">
                <a:solidFill>
                  <a:schemeClr val="tx2"/>
                </a:solidFill>
              </a:rPr>
              <a:t> </a:t>
            </a:r>
            <a:r>
              <a:rPr lang="en-US" sz="6600" b="1" dirty="0" err="1">
                <a:solidFill>
                  <a:schemeClr val="tx2"/>
                </a:solidFill>
              </a:rPr>
              <a:t>là</a:t>
            </a:r>
            <a:r>
              <a:rPr lang="en-US" sz="6600" b="1" dirty="0">
                <a:solidFill>
                  <a:schemeClr val="tx2"/>
                </a:solidFill>
              </a:rPr>
              <a:t> </a:t>
            </a:r>
            <a:r>
              <a:rPr lang="en-US" sz="6600" b="1" dirty="0" err="1">
                <a:solidFill>
                  <a:schemeClr val="tx2"/>
                </a:solidFill>
              </a:rPr>
              <a:t>một</a:t>
            </a:r>
            <a:endParaRPr lang="en-US" sz="6600" b="1" dirty="0">
              <a:solidFill>
                <a:schemeClr val="tx2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8D5B78D-779D-48ED-8C5D-7B681D1D4DC3}"/>
              </a:ext>
            </a:extLst>
          </p:cNvPr>
          <p:cNvGrpSpPr/>
          <p:nvPr/>
        </p:nvGrpSpPr>
        <p:grpSpPr>
          <a:xfrm>
            <a:off x="1777848" y="3253340"/>
            <a:ext cx="4494915" cy="3540641"/>
            <a:chOff x="914400" y="1382232"/>
            <a:chExt cx="2466753" cy="2360427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C4EE4227-7109-4553-A4DD-0610008FE49B}"/>
                </a:ext>
              </a:extLst>
            </p:cNvPr>
            <p:cNvSpPr/>
            <p:nvPr/>
          </p:nvSpPr>
          <p:spPr>
            <a:xfrm>
              <a:off x="914400" y="1382232"/>
              <a:ext cx="2466753" cy="2360427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3047E2A-4704-4D58-901F-178B981EC8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48" t="6399" r="11137" b="5539"/>
            <a:stretch/>
          </p:blipFill>
          <p:spPr>
            <a:xfrm>
              <a:off x="1580707" y="1702629"/>
              <a:ext cx="1439794" cy="1637790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E64F528-0D3F-4F0A-89BB-AE19BDD6E8B0}"/>
              </a:ext>
            </a:extLst>
          </p:cNvPr>
          <p:cNvGrpSpPr/>
          <p:nvPr/>
        </p:nvGrpSpPr>
        <p:grpSpPr>
          <a:xfrm>
            <a:off x="10263080" y="3090931"/>
            <a:ext cx="6546996" cy="3865466"/>
            <a:chOff x="6565606" y="1702629"/>
            <a:chExt cx="4093950" cy="2677985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310224AD-95DA-4C03-8526-FA128351CF72}"/>
                </a:ext>
              </a:extLst>
            </p:cNvPr>
            <p:cNvSpPr/>
            <p:nvPr/>
          </p:nvSpPr>
          <p:spPr>
            <a:xfrm>
              <a:off x="6565606" y="1702629"/>
              <a:ext cx="4093950" cy="2677985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350247A-8488-4116-A9C5-3B8AAB520C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093" t="6308" r="15000" b="2646"/>
            <a:stretch/>
          </p:blipFill>
          <p:spPr>
            <a:xfrm>
              <a:off x="7138451" y="1943840"/>
              <a:ext cx="1456600" cy="2195561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53C353E-03B3-4424-B4BA-B294E9A50A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093" t="6308" r="15000" b="2646"/>
            <a:stretch/>
          </p:blipFill>
          <p:spPr>
            <a:xfrm>
              <a:off x="8810849" y="1923283"/>
              <a:ext cx="1456600" cy="2195561"/>
            </a:xfrm>
            <a:prstGeom prst="rect">
              <a:avLst/>
            </a:prstGeom>
          </p:spPr>
        </p:pic>
      </p:grp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FD864F5-6D0C-452D-8748-73D209335E0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145000" y="9144000"/>
            <a:ext cx="914400" cy="914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84898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33"/>
    </mc:Choice>
    <mc:Fallback xmlns="">
      <p:transition spd="slow" advTm="300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FDD809F-AE9B-4C0A-9F4E-0C0D6B045888}"/>
              </a:ext>
            </a:extLst>
          </p:cNvPr>
          <p:cNvSpPr txBox="1"/>
          <p:nvPr/>
        </p:nvSpPr>
        <p:spPr>
          <a:xfrm>
            <a:off x="2817627" y="388619"/>
            <a:ext cx="1547037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chemeClr val="tx2"/>
                </a:solidFill>
              </a:rPr>
              <a:t>Con </a:t>
            </a:r>
            <a:r>
              <a:rPr lang="en-US" sz="6600" b="1" dirty="0" err="1">
                <a:solidFill>
                  <a:schemeClr val="tx2"/>
                </a:solidFill>
              </a:rPr>
              <a:t>hãy</a:t>
            </a:r>
            <a:r>
              <a:rPr lang="en-US" sz="6600" b="1" dirty="0">
                <a:solidFill>
                  <a:schemeClr val="tx2"/>
                </a:solidFill>
              </a:rPr>
              <a:t> </a:t>
            </a:r>
            <a:r>
              <a:rPr lang="en-US" sz="6600" b="1" dirty="0" err="1">
                <a:solidFill>
                  <a:schemeClr val="tx2"/>
                </a:solidFill>
              </a:rPr>
              <a:t>chọn</a:t>
            </a:r>
            <a:r>
              <a:rPr lang="en-US" sz="6600" b="1" dirty="0">
                <a:solidFill>
                  <a:schemeClr val="tx2"/>
                </a:solidFill>
              </a:rPr>
              <a:t> </a:t>
            </a:r>
            <a:r>
              <a:rPr lang="en-US" sz="6600" b="1" dirty="0" err="1">
                <a:solidFill>
                  <a:schemeClr val="tx2"/>
                </a:solidFill>
              </a:rPr>
              <a:t>nhóm</a:t>
            </a:r>
            <a:r>
              <a:rPr lang="en-US" sz="6600" b="1" dirty="0">
                <a:solidFill>
                  <a:schemeClr val="tx2"/>
                </a:solidFill>
              </a:rPr>
              <a:t> </a:t>
            </a:r>
            <a:r>
              <a:rPr lang="en-US" sz="6600" b="1" dirty="0" err="1">
                <a:solidFill>
                  <a:schemeClr val="tx2"/>
                </a:solidFill>
              </a:rPr>
              <a:t>có</a:t>
            </a:r>
            <a:r>
              <a:rPr lang="en-US" sz="6600" b="1" dirty="0">
                <a:solidFill>
                  <a:schemeClr val="tx2"/>
                </a:solidFill>
              </a:rPr>
              <a:t> </a:t>
            </a:r>
            <a:r>
              <a:rPr lang="en-US" sz="6600" b="1" dirty="0" err="1">
                <a:solidFill>
                  <a:schemeClr val="tx2"/>
                </a:solidFill>
              </a:rPr>
              <a:t>số</a:t>
            </a:r>
            <a:r>
              <a:rPr lang="en-US" sz="6600" b="1" dirty="0">
                <a:solidFill>
                  <a:schemeClr val="tx2"/>
                </a:solidFill>
              </a:rPr>
              <a:t> </a:t>
            </a:r>
            <a:r>
              <a:rPr lang="en-US" sz="6600" b="1" dirty="0" err="1">
                <a:solidFill>
                  <a:schemeClr val="tx2"/>
                </a:solidFill>
              </a:rPr>
              <a:t>lượng</a:t>
            </a:r>
            <a:r>
              <a:rPr lang="en-US" sz="6600" b="1" dirty="0">
                <a:solidFill>
                  <a:schemeClr val="tx2"/>
                </a:solidFill>
              </a:rPr>
              <a:t> </a:t>
            </a:r>
            <a:r>
              <a:rPr lang="en-US" sz="6600" b="1" dirty="0" err="1">
                <a:solidFill>
                  <a:schemeClr val="tx2"/>
                </a:solidFill>
              </a:rPr>
              <a:t>là</a:t>
            </a:r>
            <a:r>
              <a:rPr lang="en-US" sz="6600" b="1" dirty="0">
                <a:solidFill>
                  <a:schemeClr val="tx2"/>
                </a:solidFill>
              </a:rPr>
              <a:t> </a:t>
            </a:r>
            <a:r>
              <a:rPr lang="en-US" sz="6600" b="1" dirty="0" err="1">
                <a:solidFill>
                  <a:schemeClr val="tx2"/>
                </a:solidFill>
              </a:rPr>
              <a:t>một</a:t>
            </a:r>
            <a:endParaRPr lang="en-US" sz="6600" b="1" dirty="0">
              <a:solidFill>
                <a:schemeClr val="tx2"/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4EE4227-7109-4553-A4DD-0610008FE49B}"/>
              </a:ext>
            </a:extLst>
          </p:cNvPr>
          <p:cNvSpPr/>
          <p:nvPr/>
        </p:nvSpPr>
        <p:spPr>
          <a:xfrm>
            <a:off x="1777848" y="3253340"/>
            <a:ext cx="4494915" cy="354064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047E2A-4704-4D58-901F-178B981EC82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8" t="6399" r="11137" b="5539"/>
          <a:stretch/>
        </p:blipFill>
        <p:spPr>
          <a:xfrm>
            <a:off x="2991992" y="3733935"/>
            <a:ext cx="2623592" cy="2456685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10224AD-95DA-4C03-8526-FA128351CF72}"/>
              </a:ext>
            </a:extLst>
          </p:cNvPr>
          <p:cNvSpPr/>
          <p:nvPr/>
        </p:nvSpPr>
        <p:spPr>
          <a:xfrm>
            <a:off x="10263080" y="3090929"/>
            <a:ext cx="6546996" cy="386546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350247A-8488-4116-A9C5-3B8AAB520C7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93" t="6308" r="15000" b="2646"/>
          <a:stretch/>
        </p:blipFill>
        <p:spPr>
          <a:xfrm>
            <a:off x="11179169" y="3409426"/>
            <a:ext cx="2329377" cy="316912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53C353E-03B3-4424-B4BA-B294E9A50A5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93" t="6308" r="15000" b="2646"/>
          <a:stretch/>
        </p:blipFill>
        <p:spPr>
          <a:xfrm>
            <a:off x="13536578" y="3253340"/>
            <a:ext cx="2329377" cy="3169124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70551E9-E8E6-45FA-A36B-C87A0EEB01F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145000" y="9144000"/>
            <a:ext cx="914400" cy="914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46843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285"/>
    </mc:Choice>
    <mc:Fallback xmlns="">
      <p:transition spd="slow" advTm="332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 animBg="1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FDD809F-AE9B-4C0A-9F4E-0C0D6B045888}"/>
              </a:ext>
            </a:extLst>
          </p:cNvPr>
          <p:cNvSpPr txBox="1"/>
          <p:nvPr/>
        </p:nvSpPr>
        <p:spPr>
          <a:xfrm>
            <a:off x="2817627" y="388619"/>
            <a:ext cx="1547037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chemeClr val="tx2"/>
                </a:solidFill>
              </a:rPr>
              <a:t>Con </a:t>
            </a:r>
            <a:r>
              <a:rPr lang="en-US" sz="6600" b="1" dirty="0" err="1">
                <a:solidFill>
                  <a:schemeClr val="tx2"/>
                </a:solidFill>
              </a:rPr>
              <a:t>hãy</a:t>
            </a:r>
            <a:r>
              <a:rPr lang="en-US" sz="6600" b="1" dirty="0">
                <a:solidFill>
                  <a:schemeClr val="tx2"/>
                </a:solidFill>
              </a:rPr>
              <a:t> </a:t>
            </a:r>
            <a:r>
              <a:rPr lang="en-US" sz="6600" b="1" dirty="0" err="1">
                <a:solidFill>
                  <a:schemeClr val="tx2"/>
                </a:solidFill>
              </a:rPr>
              <a:t>chọn</a:t>
            </a:r>
            <a:r>
              <a:rPr lang="en-US" sz="6600" b="1" dirty="0">
                <a:solidFill>
                  <a:schemeClr val="tx2"/>
                </a:solidFill>
              </a:rPr>
              <a:t> </a:t>
            </a:r>
            <a:r>
              <a:rPr lang="en-US" sz="6600" b="1" dirty="0" err="1">
                <a:solidFill>
                  <a:schemeClr val="tx2"/>
                </a:solidFill>
              </a:rPr>
              <a:t>nhóm</a:t>
            </a:r>
            <a:r>
              <a:rPr lang="en-US" sz="6600" b="1" dirty="0">
                <a:solidFill>
                  <a:schemeClr val="tx2"/>
                </a:solidFill>
              </a:rPr>
              <a:t> </a:t>
            </a:r>
            <a:r>
              <a:rPr lang="en-US" sz="6600" b="1" dirty="0" err="1">
                <a:solidFill>
                  <a:schemeClr val="tx2"/>
                </a:solidFill>
              </a:rPr>
              <a:t>có</a:t>
            </a:r>
            <a:r>
              <a:rPr lang="en-US" sz="6600" b="1" dirty="0">
                <a:solidFill>
                  <a:schemeClr val="tx2"/>
                </a:solidFill>
              </a:rPr>
              <a:t> </a:t>
            </a:r>
            <a:r>
              <a:rPr lang="en-US" sz="6600" b="1" dirty="0" err="1">
                <a:solidFill>
                  <a:schemeClr val="tx2"/>
                </a:solidFill>
              </a:rPr>
              <a:t>số</a:t>
            </a:r>
            <a:r>
              <a:rPr lang="en-US" sz="6600" b="1" dirty="0">
                <a:solidFill>
                  <a:schemeClr val="tx2"/>
                </a:solidFill>
              </a:rPr>
              <a:t> </a:t>
            </a:r>
            <a:r>
              <a:rPr lang="en-US" sz="6600" b="1" dirty="0" err="1">
                <a:solidFill>
                  <a:schemeClr val="tx2"/>
                </a:solidFill>
              </a:rPr>
              <a:t>lượng</a:t>
            </a:r>
            <a:r>
              <a:rPr lang="en-US" sz="6600" b="1" dirty="0">
                <a:solidFill>
                  <a:schemeClr val="tx2"/>
                </a:solidFill>
              </a:rPr>
              <a:t> </a:t>
            </a:r>
            <a:r>
              <a:rPr lang="en-US" sz="6600" b="1" dirty="0" err="1">
                <a:solidFill>
                  <a:schemeClr val="tx2"/>
                </a:solidFill>
              </a:rPr>
              <a:t>là</a:t>
            </a:r>
            <a:r>
              <a:rPr lang="en-US" sz="6600" b="1" dirty="0">
                <a:solidFill>
                  <a:schemeClr val="tx2"/>
                </a:solidFill>
              </a:rPr>
              <a:t> </a:t>
            </a:r>
            <a:r>
              <a:rPr lang="en-US" sz="6600" b="1" dirty="0" err="1">
                <a:solidFill>
                  <a:schemeClr val="tx2"/>
                </a:solidFill>
              </a:rPr>
              <a:t>một</a:t>
            </a:r>
            <a:endParaRPr lang="en-US" sz="6600" b="1" dirty="0">
              <a:solidFill>
                <a:schemeClr val="tx2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8D5B78D-779D-48ED-8C5D-7B681D1D4DC3}"/>
              </a:ext>
            </a:extLst>
          </p:cNvPr>
          <p:cNvGrpSpPr/>
          <p:nvPr/>
        </p:nvGrpSpPr>
        <p:grpSpPr>
          <a:xfrm>
            <a:off x="1777848" y="3253340"/>
            <a:ext cx="4494915" cy="3540641"/>
            <a:chOff x="914400" y="1382232"/>
            <a:chExt cx="2466753" cy="2360427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C4EE4227-7109-4553-A4DD-0610008FE49B}"/>
                </a:ext>
              </a:extLst>
            </p:cNvPr>
            <p:cNvSpPr/>
            <p:nvPr/>
          </p:nvSpPr>
          <p:spPr>
            <a:xfrm>
              <a:off x="914400" y="1382232"/>
              <a:ext cx="2466753" cy="2360427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3047E2A-4704-4D58-901F-178B981EC8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48" t="6399" r="11137" b="5539"/>
            <a:stretch/>
          </p:blipFill>
          <p:spPr>
            <a:xfrm>
              <a:off x="1580707" y="1702629"/>
              <a:ext cx="1439794" cy="1637790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E64F528-0D3F-4F0A-89BB-AE19BDD6E8B0}"/>
              </a:ext>
            </a:extLst>
          </p:cNvPr>
          <p:cNvGrpSpPr/>
          <p:nvPr/>
        </p:nvGrpSpPr>
        <p:grpSpPr>
          <a:xfrm>
            <a:off x="10263080" y="3090931"/>
            <a:ext cx="6546996" cy="3865466"/>
            <a:chOff x="6565606" y="1702629"/>
            <a:chExt cx="4093950" cy="2677985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310224AD-95DA-4C03-8526-FA128351CF72}"/>
                </a:ext>
              </a:extLst>
            </p:cNvPr>
            <p:cNvSpPr/>
            <p:nvPr/>
          </p:nvSpPr>
          <p:spPr>
            <a:xfrm>
              <a:off x="6565606" y="1702629"/>
              <a:ext cx="4093950" cy="2677985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350247A-8488-4116-A9C5-3B8AAB520C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093" t="6308" r="15000" b="2646"/>
            <a:stretch/>
          </p:blipFill>
          <p:spPr>
            <a:xfrm>
              <a:off x="7138451" y="1943840"/>
              <a:ext cx="1456600" cy="2195561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53C353E-03B3-4424-B4BA-B294E9A50A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093" t="6308" r="15000" b="2646"/>
            <a:stretch/>
          </p:blipFill>
          <p:spPr>
            <a:xfrm>
              <a:off x="8810849" y="1923283"/>
              <a:ext cx="1456600" cy="2195561"/>
            </a:xfrm>
            <a:prstGeom prst="rect">
              <a:avLst/>
            </a:prstGeom>
          </p:spPr>
        </p:pic>
      </p:grp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43D5833-BBF9-4B2E-8782-B81C12120C4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145000" y="9144000"/>
            <a:ext cx="914400" cy="914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58549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84"/>
    </mc:Choice>
    <mc:Fallback xmlns="">
      <p:transition spd="slow" advTm="68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FDD809F-AE9B-4C0A-9F4E-0C0D6B045888}"/>
              </a:ext>
            </a:extLst>
          </p:cNvPr>
          <p:cNvSpPr txBox="1"/>
          <p:nvPr/>
        </p:nvSpPr>
        <p:spPr>
          <a:xfrm>
            <a:off x="2817627" y="388619"/>
            <a:ext cx="1547037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chemeClr val="tx2"/>
                </a:solidFill>
              </a:rPr>
              <a:t>Con </a:t>
            </a:r>
            <a:r>
              <a:rPr lang="en-US" sz="6600" b="1" dirty="0" err="1">
                <a:solidFill>
                  <a:schemeClr val="tx2"/>
                </a:solidFill>
              </a:rPr>
              <a:t>hãy</a:t>
            </a:r>
            <a:r>
              <a:rPr lang="en-US" sz="6600" b="1" dirty="0">
                <a:solidFill>
                  <a:schemeClr val="tx2"/>
                </a:solidFill>
              </a:rPr>
              <a:t> </a:t>
            </a:r>
            <a:r>
              <a:rPr lang="en-US" sz="6600" b="1" dirty="0" err="1">
                <a:solidFill>
                  <a:schemeClr val="tx2"/>
                </a:solidFill>
              </a:rPr>
              <a:t>chọn</a:t>
            </a:r>
            <a:r>
              <a:rPr lang="en-US" sz="6600" b="1" dirty="0">
                <a:solidFill>
                  <a:schemeClr val="tx2"/>
                </a:solidFill>
              </a:rPr>
              <a:t> </a:t>
            </a:r>
            <a:r>
              <a:rPr lang="en-US" sz="6600" b="1" dirty="0" err="1">
                <a:solidFill>
                  <a:schemeClr val="tx2"/>
                </a:solidFill>
              </a:rPr>
              <a:t>nhóm</a:t>
            </a:r>
            <a:r>
              <a:rPr lang="en-US" sz="6600" b="1" dirty="0">
                <a:solidFill>
                  <a:schemeClr val="tx2"/>
                </a:solidFill>
              </a:rPr>
              <a:t> </a:t>
            </a:r>
            <a:r>
              <a:rPr lang="en-US" sz="6600" b="1" dirty="0" err="1">
                <a:solidFill>
                  <a:schemeClr val="tx2"/>
                </a:solidFill>
              </a:rPr>
              <a:t>có</a:t>
            </a:r>
            <a:r>
              <a:rPr lang="en-US" sz="6600" b="1" dirty="0">
                <a:solidFill>
                  <a:schemeClr val="tx2"/>
                </a:solidFill>
              </a:rPr>
              <a:t> </a:t>
            </a:r>
            <a:r>
              <a:rPr lang="en-US" sz="6600" b="1" dirty="0" err="1">
                <a:solidFill>
                  <a:schemeClr val="tx2"/>
                </a:solidFill>
              </a:rPr>
              <a:t>số</a:t>
            </a:r>
            <a:r>
              <a:rPr lang="en-US" sz="6600" b="1" dirty="0">
                <a:solidFill>
                  <a:schemeClr val="tx2"/>
                </a:solidFill>
              </a:rPr>
              <a:t> </a:t>
            </a:r>
            <a:r>
              <a:rPr lang="en-US" sz="6600" b="1" dirty="0" err="1">
                <a:solidFill>
                  <a:schemeClr val="tx2"/>
                </a:solidFill>
              </a:rPr>
              <a:t>lượng</a:t>
            </a:r>
            <a:r>
              <a:rPr lang="en-US" sz="6600" b="1" dirty="0">
                <a:solidFill>
                  <a:schemeClr val="tx2"/>
                </a:solidFill>
              </a:rPr>
              <a:t> </a:t>
            </a:r>
            <a:r>
              <a:rPr lang="en-US" sz="6600" b="1" dirty="0" err="1">
                <a:solidFill>
                  <a:schemeClr val="tx2"/>
                </a:solidFill>
              </a:rPr>
              <a:t>là</a:t>
            </a:r>
            <a:r>
              <a:rPr lang="en-US" sz="6600" b="1" dirty="0">
                <a:solidFill>
                  <a:schemeClr val="tx2"/>
                </a:solidFill>
              </a:rPr>
              <a:t> </a:t>
            </a:r>
            <a:r>
              <a:rPr lang="en-US" sz="6600" b="1" dirty="0" err="1">
                <a:solidFill>
                  <a:schemeClr val="tx2"/>
                </a:solidFill>
              </a:rPr>
              <a:t>hai</a:t>
            </a:r>
            <a:endParaRPr lang="en-US" sz="6600" b="1" dirty="0">
              <a:solidFill>
                <a:schemeClr val="tx2"/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E3B09B9-3F02-4E68-9B62-DEB6794C546D}"/>
              </a:ext>
            </a:extLst>
          </p:cNvPr>
          <p:cNvGrpSpPr/>
          <p:nvPr/>
        </p:nvGrpSpPr>
        <p:grpSpPr>
          <a:xfrm>
            <a:off x="9866348" y="3012937"/>
            <a:ext cx="6635513" cy="4331708"/>
            <a:chOff x="1185232" y="2272951"/>
            <a:chExt cx="4164716" cy="2745616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C4EE4227-7109-4553-A4DD-0610008FE49B}"/>
                </a:ext>
              </a:extLst>
            </p:cNvPr>
            <p:cNvSpPr/>
            <p:nvPr/>
          </p:nvSpPr>
          <p:spPr>
            <a:xfrm>
              <a:off x="1185232" y="2272951"/>
              <a:ext cx="4164716" cy="2745616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5A39C24-BE4F-41B8-92B5-C3DCBA7764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46" r="14651"/>
            <a:stretch/>
          </p:blipFill>
          <p:spPr>
            <a:xfrm>
              <a:off x="1565889" y="2537617"/>
              <a:ext cx="1560334" cy="209998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D71D9F7-8EE0-4FCC-8284-6A484EC875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46" r="14651"/>
            <a:stretch/>
          </p:blipFill>
          <p:spPr>
            <a:xfrm>
              <a:off x="3506880" y="2559746"/>
              <a:ext cx="1560334" cy="2099980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6D1AA3D-E238-4BDA-89A1-99E0B32D286E}"/>
              </a:ext>
            </a:extLst>
          </p:cNvPr>
          <p:cNvGrpSpPr/>
          <p:nvPr/>
        </p:nvGrpSpPr>
        <p:grpSpPr>
          <a:xfrm>
            <a:off x="1446271" y="3012937"/>
            <a:ext cx="6691307" cy="4436921"/>
            <a:chOff x="7166344" y="2060620"/>
            <a:chExt cx="4524667" cy="2796993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310224AD-95DA-4C03-8526-FA128351CF72}"/>
                </a:ext>
              </a:extLst>
            </p:cNvPr>
            <p:cNvSpPr/>
            <p:nvPr/>
          </p:nvSpPr>
          <p:spPr>
            <a:xfrm>
              <a:off x="7166344" y="2060620"/>
              <a:ext cx="4486939" cy="2796993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476F619-46E1-4A9F-9AF9-751A4EF1B3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081" t="6772" r="29217" b="5674"/>
            <a:stretch/>
          </p:blipFill>
          <p:spPr>
            <a:xfrm>
              <a:off x="7166344" y="2254118"/>
              <a:ext cx="1621690" cy="2542649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7E651A2-6D9C-4860-94E4-B463CCD416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081" t="6772" r="29217" b="5674"/>
            <a:stretch/>
          </p:blipFill>
          <p:spPr>
            <a:xfrm>
              <a:off x="8788034" y="2193274"/>
              <a:ext cx="1621690" cy="2664339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AFE4511-3C78-4D5F-BD5F-2855FE7EA7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081" t="6772" r="29217" b="5674"/>
            <a:stretch/>
          </p:blipFill>
          <p:spPr>
            <a:xfrm>
              <a:off x="10069321" y="2199472"/>
              <a:ext cx="1621690" cy="2542649"/>
            </a:xfrm>
            <a:prstGeom prst="rect">
              <a:avLst/>
            </a:prstGeom>
          </p:spPr>
        </p:pic>
      </p:grp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B18FE0D-900B-4F9A-AEF6-2997C980EDC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145000" y="9144000"/>
            <a:ext cx="914400" cy="914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41086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681"/>
    </mc:Choice>
    <mc:Fallback xmlns="">
      <p:transition spd="slow" advTm="316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FDD809F-AE9B-4C0A-9F4E-0C0D6B045888}"/>
              </a:ext>
            </a:extLst>
          </p:cNvPr>
          <p:cNvSpPr txBox="1"/>
          <p:nvPr/>
        </p:nvSpPr>
        <p:spPr>
          <a:xfrm>
            <a:off x="2817627" y="388619"/>
            <a:ext cx="1547037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chemeClr val="tx2"/>
                </a:solidFill>
              </a:rPr>
              <a:t>Con </a:t>
            </a:r>
            <a:r>
              <a:rPr lang="en-US" sz="6600" b="1" dirty="0" err="1">
                <a:solidFill>
                  <a:schemeClr val="tx2"/>
                </a:solidFill>
              </a:rPr>
              <a:t>hãy</a:t>
            </a:r>
            <a:r>
              <a:rPr lang="en-US" sz="6600" b="1" dirty="0">
                <a:solidFill>
                  <a:schemeClr val="tx2"/>
                </a:solidFill>
              </a:rPr>
              <a:t> </a:t>
            </a:r>
            <a:r>
              <a:rPr lang="en-US" sz="6600" b="1" dirty="0" err="1">
                <a:solidFill>
                  <a:schemeClr val="tx2"/>
                </a:solidFill>
              </a:rPr>
              <a:t>chọn</a:t>
            </a:r>
            <a:r>
              <a:rPr lang="en-US" sz="6600" b="1" dirty="0">
                <a:solidFill>
                  <a:schemeClr val="tx2"/>
                </a:solidFill>
              </a:rPr>
              <a:t> </a:t>
            </a:r>
            <a:r>
              <a:rPr lang="en-US" sz="6600" b="1" dirty="0" err="1">
                <a:solidFill>
                  <a:schemeClr val="tx2"/>
                </a:solidFill>
              </a:rPr>
              <a:t>nhóm</a:t>
            </a:r>
            <a:r>
              <a:rPr lang="en-US" sz="6600" b="1" dirty="0">
                <a:solidFill>
                  <a:schemeClr val="tx2"/>
                </a:solidFill>
              </a:rPr>
              <a:t> </a:t>
            </a:r>
            <a:r>
              <a:rPr lang="en-US" sz="6600" b="1" dirty="0" err="1">
                <a:solidFill>
                  <a:schemeClr val="tx2"/>
                </a:solidFill>
              </a:rPr>
              <a:t>có</a:t>
            </a:r>
            <a:r>
              <a:rPr lang="en-US" sz="6600" b="1" dirty="0">
                <a:solidFill>
                  <a:schemeClr val="tx2"/>
                </a:solidFill>
              </a:rPr>
              <a:t> </a:t>
            </a:r>
            <a:r>
              <a:rPr lang="en-US" sz="6600" b="1" dirty="0" err="1">
                <a:solidFill>
                  <a:schemeClr val="tx2"/>
                </a:solidFill>
              </a:rPr>
              <a:t>số</a:t>
            </a:r>
            <a:r>
              <a:rPr lang="en-US" sz="6600" b="1" dirty="0">
                <a:solidFill>
                  <a:schemeClr val="tx2"/>
                </a:solidFill>
              </a:rPr>
              <a:t> </a:t>
            </a:r>
            <a:r>
              <a:rPr lang="en-US" sz="6600" b="1" dirty="0" err="1">
                <a:solidFill>
                  <a:schemeClr val="tx2"/>
                </a:solidFill>
              </a:rPr>
              <a:t>lượng</a:t>
            </a:r>
            <a:r>
              <a:rPr lang="en-US" sz="6600" b="1" dirty="0">
                <a:solidFill>
                  <a:schemeClr val="tx2"/>
                </a:solidFill>
              </a:rPr>
              <a:t> </a:t>
            </a:r>
            <a:r>
              <a:rPr lang="en-US" sz="6600" b="1" dirty="0" err="1">
                <a:solidFill>
                  <a:schemeClr val="tx2"/>
                </a:solidFill>
              </a:rPr>
              <a:t>là</a:t>
            </a:r>
            <a:r>
              <a:rPr lang="en-US" sz="6600" b="1" dirty="0">
                <a:solidFill>
                  <a:schemeClr val="tx2"/>
                </a:solidFill>
              </a:rPr>
              <a:t> </a:t>
            </a:r>
            <a:r>
              <a:rPr lang="en-US" sz="6600" b="1" dirty="0" err="1">
                <a:solidFill>
                  <a:schemeClr val="tx2"/>
                </a:solidFill>
              </a:rPr>
              <a:t>hai</a:t>
            </a:r>
            <a:endParaRPr lang="en-US" sz="6600" b="1" dirty="0">
              <a:solidFill>
                <a:schemeClr val="tx2"/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4EE4227-7109-4553-A4DD-0610008FE49B}"/>
              </a:ext>
            </a:extLst>
          </p:cNvPr>
          <p:cNvSpPr/>
          <p:nvPr/>
        </p:nvSpPr>
        <p:spPr>
          <a:xfrm>
            <a:off x="9866348" y="3012937"/>
            <a:ext cx="6635513" cy="433170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5A39C24-BE4F-41B8-92B5-C3DCBA77648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46" r="14651"/>
          <a:stretch/>
        </p:blipFill>
        <p:spPr>
          <a:xfrm>
            <a:off x="10472837" y="3430495"/>
            <a:ext cx="2486031" cy="33131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D71D9F7-8EE0-4FCC-8284-6A484EC8752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46" r="14651"/>
          <a:stretch/>
        </p:blipFill>
        <p:spPr>
          <a:xfrm>
            <a:off x="13565357" y="3465407"/>
            <a:ext cx="2486031" cy="33131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10224AD-95DA-4C03-8526-FA128351CF72}"/>
              </a:ext>
            </a:extLst>
          </p:cNvPr>
          <p:cNvSpPr/>
          <p:nvPr/>
        </p:nvSpPr>
        <p:spPr>
          <a:xfrm>
            <a:off x="1446271" y="3012937"/>
            <a:ext cx="6635513" cy="443692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476F619-46E1-4A9F-9AF9-751A4EF1B36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81" t="6772" r="29217" b="5674"/>
          <a:stretch/>
        </p:blipFill>
        <p:spPr>
          <a:xfrm>
            <a:off x="1446271" y="3319886"/>
            <a:ext cx="2398238" cy="40334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7E651A2-6D9C-4860-94E4-B463CCD416D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81" t="6772" r="29217" b="5674"/>
          <a:stretch/>
        </p:blipFill>
        <p:spPr>
          <a:xfrm>
            <a:off x="3675836" y="3136679"/>
            <a:ext cx="2398238" cy="422648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AFE4511-3C78-4D5F-BD5F-2855FE7EA7D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81" t="6772" r="29217" b="5674"/>
          <a:stretch/>
        </p:blipFill>
        <p:spPr>
          <a:xfrm>
            <a:off x="5739340" y="3233200"/>
            <a:ext cx="2398238" cy="4033451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4B9F09F-646B-4D55-ABD0-50B95672CCF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145000" y="9144000"/>
            <a:ext cx="914400" cy="914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0758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720"/>
    </mc:Choice>
    <mc:Fallback xmlns="">
      <p:transition spd="slow" advTm="367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FDD809F-AE9B-4C0A-9F4E-0C0D6B045888}"/>
              </a:ext>
            </a:extLst>
          </p:cNvPr>
          <p:cNvSpPr txBox="1"/>
          <p:nvPr/>
        </p:nvSpPr>
        <p:spPr>
          <a:xfrm>
            <a:off x="2817627" y="388619"/>
            <a:ext cx="1547037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chemeClr val="tx2"/>
                </a:solidFill>
              </a:rPr>
              <a:t>Con </a:t>
            </a:r>
            <a:r>
              <a:rPr lang="en-US" sz="6600" b="1" dirty="0" err="1">
                <a:solidFill>
                  <a:schemeClr val="tx2"/>
                </a:solidFill>
              </a:rPr>
              <a:t>hãy</a:t>
            </a:r>
            <a:r>
              <a:rPr lang="en-US" sz="6600" b="1" dirty="0">
                <a:solidFill>
                  <a:schemeClr val="tx2"/>
                </a:solidFill>
              </a:rPr>
              <a:t> </a:t>
            </a:r>
            <a:r>
              <a:rPr lang="en-US" sz="6600" b="1" dirty="0" err="1">
                <a:solidFill>
                  <a:schemeClr val="tx2"/>
                </a:solidFill>
              </a:rPr>
              <a:t>chọn</a:t>
            </a:r>
            <a:r>
              <a:rPr lang="en-US" sz="6600" b="1" dirty="0">
                <a:solidFill>
                  <a:schemeClr val="tx2"/>
                </a:solidFill>
              </a:rPr>
              <a:t> </a:t>
            </a:r>
            <a:r>
              <a:rPr lang="en-US" sz="6600" b="1" dirty="0" err="1">
                <a:solidFill>
                  <a:schemeClr val="tx2"/>
                </a:solidFill>
              </a:rPr>
              <a:t>nhóm</a:t>
            </a:r>
            <a:r>
              <a:rPr lang="en-US" sz="6600" b="1" dirty="0">
                <a:solidFill>
                  <a:schemeClr val="tx2"/>
                </a:solidFill>
              </a:rPr>
              <a:t> </a:t>
            </a:r>
            <a:r>
              <a:rPr lang="en-US" sz="6600" b="1" dirty="0" err="1">
                <a:solidFill>
                  <a:schemeClr val="tx2"/>
                </a:solidFill>
              </a:rPr>
              <a:t>có</a:t>
            </a:r>
            <a:r>
              <a:rPr lang="en-US" sz="6600" b="1" dirty="0">
                <a:solidFill>
                  <a:schemeClr val="tx2"/>
                </a:solidFill>
              </a:rPr>
              <a:t> </a:t>
            </a:r>
            <a:r>
              <a:rPr lang="en-US" sz="6600" b="1" dirty="0" err="1">
                <a:solidFill>
                  <a:schemeClr val="tx2"/>
                </a:solidFill>
              </a:rPr>
              <a:t>số</a:t>
            </a:r>
            <a:r>
              <a:rPr lang="en-US" sz="6600" b="1" dirty="0">
                <a:solidFill>
                  <a:schemeClr val="tx2"/>
                </a:solidFill>
              </a:rPr>
              <a:t> </a:t>
            </a:r>
            <a:r>
              <a:rPr lang="en-US" sz="6600" b="1" dirty="0" err="1">
                <a:solidFill>
                  <a:schemeClr val="tx2"/>
                </a:solidFill>
              </a:rPr>
              <a:t>lượng</a:t>
            </a:r>
            <a:r>
              <a:rPr lang="en-US" sz="6600" b="1" dirty="0">
                <a:solidFill>
                  <a:schemeClr val="tx2"/>
                </a:solidFill>
              </a:rPr>
              <a:t> </a:t>
            </a:r>
            <a:r>
              <a:rPr lang="en-US" sz="6600" b="1" dirty="0" err="1">
                <a:solidFill>
                  <a:schemeClr val="tx2"/>
                </a:solidFill>
              </a:rPr>
              <a:t>là</a:t>
            </a:r>
            <a:r>
              <a:rPr lang="en-US" sz="6600" b="1" dirty="0">
                <a:solidFill>
                  <a:schemeClr val="tx2"/>
                </a:solidFill>
              </a:rPr>
              <a:t> </a:t>
            </a:r>
            <a:r>
              <a:rPr lang="en-US" sz="6600" b="1" dirty="0" err="1">
                <a:solidFill>
                  <a:schemeClr val="tx2"/>
                </a:solidFill>
              </a:rPr>
              <a:t>hai</a:t>
            </a:r>
            <a:endParaRPr lang="en-US" sz="6600" b="1" dirty="0">
              <a:solidFill>
                <a:schemeClr val="tx2"/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E3B09B9-3F02-4E68-9B62-DEB6794C546D}"/>
              </a:ext>
            </a:extLst>
          </p:cNvPr>
          <p:cNvGrpSpPr/>
          <p:nvPr/>
        </p:nvGrpSpPr>
        <p:grpSpPr>
          <a:xfrm>
            <a:off x="10897926" y="3084288"/>
            <a:ext cx="6247074" cy="4118424"/>
            <a:chOff x="1185232" y="2272951"/>
            <a:chExt cx="4164716" cy="2745616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C4EE4227-7109-4553-A4DD-0610008FE49B}"/>
                </a:ext>
              </a:extLst>
            </p:cNvPr>
            <p:cNvSpPr/>
            <p:nvPr/>
          </p:nvSpPr>
          <p:spPr>
            <a:xfrm>
              <a:off x="1185232" y="2272951"/>
              <a:ext cx="4164716" cy="2745616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5A39C24-BE4F-41B8-92B5-C3DCBA7764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46" r="14651"/>
            <a:stretch/>
          </p:blipFill>
          <p:spPr>
            <a:xfrm>
              <a:off x="1565889" y="2537617"/>
              <a:ext cx="1560334" cy="209998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D71D9F7-8EE0-4FCC-8284-6A484EC875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46" r="14651"/>
            <a:stretch/>
          </p:blipFill>
          <p:spPr>
            <a:xfrm>
              <a:off x="3506880" y="2559746"/>
              <a:ext cx="1560334" cy="2099980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6D1AA3D-E238-4BDA-89A1-99E0B32D286E}"/>
              </a:ext>
            </a:extLst>
          </p:cNvPr>
          <p:cNvGrpSpPr/>
          <p:nvPr/>
        </p:nvGrpSpPr>
        <p:grpSpPr>
          <a:xfrm>
            <a:off x="2015890" y="3202049"/>
            <a:ext cx="6691307" cy="4436921"/>
            <a:chOff x="7166344" y="2060620"/>
            <a:chExt cx="4524667" cy="2796993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310224AD-95DA-4C03-8526-FA128351CF72}"/>
                </a:ext>
              </a:extLst>
            </p:cNvPr>
            <p:cNvSpPr/>
            <p:nvPr/>
          </p:nvSpPr>
          <p:spPr>
            <a:xfrm>
              <a:off x="7166344" y="2060620"/>
              <a:ext cx="4486939" cy="2796993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476F619-46E1-4A9F-9AF9-751A4EF1B3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081" t="6772" r="29217" b="5674"/>
            <a:stretch/>
          </p:blipFill>
          <p:spPr>
            <a:xfrm>
              <a:off x="7166344" y="2254118"/>
              <a:ext cx="1621690" cy="2542649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7E651A2-6D9C-4860-94E4-B463CCD416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081" t="6772" r="29217" b="5674"/>
            <a:stretch/>
          </p:blipFill>
          <p:spPr>
            <a:xfrm>
              <a:off x="8788034" y="2193274"/>
              <a:ext cx="1621690" cy="2664339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AFE4511-3C78-4D5F-BD5F-2855FE7EA7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081" t="6772" r="29217" b="5674"/>
            <a:stretch/>
          </p:blipFill>
          <p:spPr>
            <a:xfrm>
              <a:off x="10069321" y="2199472"/>
              <a:ext cx="1621690" cy="2542649"/>
            </a:xfrm>
            <a:prstGeom prst="rect">
              <a:avLst/>
            </a:prstGeom>
          </p:spPr>
        </p:pic>
      </p:grp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6D15217-A854-4184-B8B6-035546BA53A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145000" y="9144000"/>
            <a:ext cx="914400" cy="914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87523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24"/>
    </mc:Choice>
    <mc:Fallback xmlns="">
      <p:transition spd="slow" advTm="61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 L -0.26667 0.0289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33" y="143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3167513-6DCA-4098-BEDC-A947803DA3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6" t="4878" r="18214"/>
          <a:stretch/>
        </p:blipFill>
        <p:spPr>
          <a:xfrm>
            <a:off x="6753422" y="1407044"/>
            <a:ext cx="4421748" cy="6549476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F1136C8C-AC9B-4C15-A20C-8D44C305D73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145000" y="9144000"/>
            <a:ext cx="914400" cy="914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12610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739"/>
    </mc:Choice>
    <mc:Fallback xmlns="">
      <p:transition spd="slow" advTm="257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3167513-6DCA-4098-BEDC-A947803DA3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6" t="4878" r="18214"/>
          <a:stretch/>
        </p:blipFill>
        <p:spPr>
          <a:xfrm>
            <a:off x="6753422" y="1868762"/>
            <a:ext cx="4421748" cy="65494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6EC2108-3D58-4404-8762-12CBFA0BAE8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3335" y="8177961"/>
            <a:ext cx="1240665" cy="1932078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0120533-70B7-4F93-BE29-A04FD2495C8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145000" y="9144000"/>
            <a:ext cx="914400" cy="914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7108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222"/>
    </mc:Choice>
    <mc:Fallback xmlns="">
      <p:transition spd="slow" advTm="432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C 0.13802 1.11111E-6 0.24987 -0.18171 0.24987 -0.40579 C 0.24987 -0.6294 0.13802 -0.81065 4.375E-6 -0.81065 C -0.1375 -0.81065 -0.24935 -0.6294 -0.24935 -0.40579 C -0.24935 -0.18171 -0.1375 1.11111E-6 4.375E-6 1.11111E-6 Z " pathEditMode="relative" rAng="0" ptsTypes="AAAAA">
                                      <p:cBhvr>
                                        <p:cTn id="21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-40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3167513-6DCA-4098-BEDC-A947803DA3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6" t="4878" r="18214"/>
          <a:stretch/>
        </p:blipFill>
        <p:spPr>
          <a:xfrm>
            <a:off x="6753422" y="1407044"/>
            <a:ext cx="4421748" cy="65494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6EC2108-3D58-4404-8762-12CBFA0BAE8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3335" y="7756521"/>
            <a:ext cx="1240665" cy="1932078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0BB0A00-D081-4125-A932-F324212F078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145000" y="9144000"/>
            <a:ext cx="914400" cy="914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42038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675"/>
    </mc:Choice>
    <mc:Fallback xmlns="">
      <p:transition spd="slow" advTm="206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98 -0.00023 C 0.1414 -0.00023 0.22825 -0.17709 0.22825 -0.39537 C 0.22825 -0.6132 0.1414 -0.78982 0.03398 -0.78982 C -0.07318 -0.78982 -0.16029 -0.6132 -0.16029 -0.39537 C -0.16029 -0.17709 -0.07318 -0.00023 0.03398 -0.00023 Z " pathEditMode="relative" rAng="0" ptsTypes="AAAAA">
                                      <p:cBhvr>
                                        <p:cTn id="21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9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3167513-6DCA-4098-BEDC-A947803DA3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6" t="4878" r="18214"/>
          <a:stretch/>
        </p:blipFill>
        <p:spPr>
          <a:xfrm>
            <a:off x="6753422" y="1407044"/>
            <a:ext cx="4421748" cy="65494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6EC2108-3D58-4404-8762-12CBFA0BAE8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3335" y="7756521"/>
            <a:ext cx="1240665" cy="1932078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92BBB6F-ADD5-4145-9C04-1C5F2E2EEF2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145000" y="9144000"/>
            <a:ext cx="914400" cy="914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47425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99"/>
    </mc:Choice>
    <mc:Fallback xmlns="">
      <p:transition spd="slow" advTm="104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304 3.33333E-6 C 0.12825 3.33333E-6 0.21328 -0.17686 0.21328 -0.39514 C 0.21328 -0.61297 0.12825 -0.78959 0.02304 -0.78959 C -0.08191 -0.78959 -0.16719 -0.61297 -0.16719 -0.39514 C -0.16719 -0.17686 -0.08191 3.33333E-6 0.02304 3.33333E-6 Z " pathEditMode="relative" rAng="0" ptsTypes="AAAAA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9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3167513-6DCA-4098-BEDC-A947803DA3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6" t="4878" r="18214"/>
          <a:stretch/>
        </p:blipFill>
        <p:spPr>
          <a:xfrm>
            <a:off x="6753422" y="1407044"/>
            <a:ext cx="4421748" cy="6549476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2C2A0FB-C66C-4C95-93F7-ACB09B9C884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145000" y="9144000"/>
            <a:ext cx="914400" cy="914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69947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44"/>
    </mc:Choice>
    <mc:Fallback xmlns="">
      <p:transition spd="slow" advTm="107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E33928-3EE1-48CA-B038-8D54DC45AA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967" y="1894382"/>
            <a:ext cx="8202197" cy="5935259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A6A1F70-4683-4942-A3D6-AE1718023EC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145000" y="9144000"/>
            <a:ext cx="914400" cy="914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48919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42"/>
    </mc:Choice>
    <mc:Fallback xmlns="">
      <p:transition spd="slow" advTm="152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E33928-3EE1-48CA-B038-8D54DC45AA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967" y="1894382"/>
            <a:ext cx="8202197" cy="59352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3E5A3C8-FA6D-4D71-8467-78C2E3383C5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3335" y="7829640"/>
            <a:ext cx="1240665" cy="1932078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3C567A1-EAA4-4301-8FCB-4B31130F38A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145000" y="9144000"/>
            <a:ext cx="914400" cy="914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9979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16"/>
    </mc:Choice>
    <mc:Fallback xmlns="">
      <p:transition spd="slow" advTm="79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18 0.0125 C 0.13854 0.0125 0.25117 -0.1706 0.25117 -0.3963 C 0.25117 -0.6213 0.13854 -0.8037 -0.00118 -0.8037 C -0.14011 -0.8037 -0.25339 -0.6213 -0.25339 -0.3963 C -0.25339 -0.1706 -0.14011 0.0125 -0.00118 0.0125 Z " pathEditMode="relative" rAng="0" ptsTypes="AAAAA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0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2.1|21.7|1.3|1.2|1.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|3.7|4.8|6.4|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3|2|1.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1.8|1.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|10.3|1.3|1.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.8|1.9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7|4.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8.4|2|11.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|1.6|5.6|1.1|2.7|7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|16.1|3.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3.7|2.8|10.7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8.1|1.2|1.3|1.4|9.2|1.2|1.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2|5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0.8|1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2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|1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2.1|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0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154</Words>
  <Application>Microsoft Office PowerPoint</Application>
  <PresentationFormat>Custom</PresentationFormat>
  <Paragraphs>16</Paragraphs>
  <Slides>25</Slides>
  <Notes>0</Notes>
  <HiddenSlides>0</HiddenSlides>
  <MMClips>24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DejaVu Serif Bold</vt:lpstr>
      <vt:lpstr>Calibri</vt:lpstr>
      <vt:lpstr>DejaVu Serif</vt:lpstr>
      <vt:lpstr>Times New Roman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Phòng giáo dục và đào tạo quận Long Biên</dc:title>
  <cp:lastModifiedBy>Admin</cp:lastModifiedBy>
  <cp:revision>4</cp:revision>
  <dcterms:created xsi:type="dcterms:W3CDTF">2006-08-16T00:00:00Z</dcterms:created>
  <dcterms:modified xsi:type="dcterms:W3CDTF">2021-12-06T10:12:51Z</dcterms:modified>
  <dc:identifier>DAEuptGskDg</dc:identifier>
</cp:coreProperties>
</file>