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6" r:id="rId3"/>
    <p:sldId id="262" r:id="rId4"/>
    <p:sldId id="264" r:id="rId5"/>
    <p:sldId id="263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8" autoAdjust="0"/>
  </p:normalViewPr>
  <p:slideViewPr>
    <p:cSldViewPr>
      <p:cViewPr varScale="1">
        <p:scale>
          <a:sx n="59" d="100"/>
          <a:sy n="59" d="100"/>
        </p:scale>
        <p:origin x="181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CB668-E6E0-4919-BC69-8C58DE554549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F6C84-2A9F-40BE-BF9F-FCD7CADB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4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579A-2AE3-4ACF-85BD-83CFA01B76B9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CC24-AE7C-4ECD-9F93-1E42EAD6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0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579A-2AE3-4ACF-85BD-83CFA01B76B9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CC24-AE7C-4ECD-9F93-1E42EAD6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2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579A-2AE3-4ACF-85BD-83CFA01B76B9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CC24-AE7C-4ECD-9F93-1E42EAD6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4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579A-2AE3-4ACF-85BD-83CFA01B76B9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CC24-AE7C-4ECD-9F93-1E42EAD6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579A-2AE3-4ACF-85BD-83CFA01B76B9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CC24-AE7C-4ECD-9F93-1E42EAD6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579A-2AE3-4ACF-85BD-83CFA01B76B9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CC24-AE7C-4ECD-9F93-1E42EAD6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0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579A-2AE3-4ACF-85BD-83CFA01B76B9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CC24-AE7C-4ECD-9F93-1E42EAD6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8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579A-2AE3-4ACF-85BD-83CFA01B76B9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CC24-AE7C-4ECD-9F93-1E42EAD6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2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579A-2AE3-4ACF-85BD-83CFA01B76B9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CC24-AE7C-4ECD-9F93-1E42EAD6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8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579A-2AE3-4ACF-85BD-83CFA01B76B9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CC24-AE7C-4ECD-9F93-1E42EAD6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8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579A-2AE3-4ACF-85BD-83CFA01B76B9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CC24-AE7C-4ECD-9F93-1E42EAD6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B579A-2AE3-4ACF-85BD-83CFA01B76B9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5CC24-AE7C-4ECD-9F93-1E42EAD6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5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2590800" y="22860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2362200" y="25146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438400" y="3200400"/>
            <a:ext cx="525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2438400" y="4267200"/>
            <a:ext cx="367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27" name="Picture 3" descr="C:\Users\Administrator.SJRTLIWWMN9H8E2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711" y="-643592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8136" y="168812"/>
            <a:ext cx="94568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r>
              <a:rPr lang="en-US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RƯỜNG MẦM NON ĐỨC GIANG</a:t>
            </a:r>
          </a:p>
        </p:txBody>
      </p:sp>
      <p:sp>
        <p:nvSpPr>
          <p:cNvPr id="6" name="Rectangle 5"/>
          <p:cNvSpPr/>
          <p:nvPr/>
        </p:nvSpPr>
        <p:spPr>
          <a:xfrm>
            <a:off x="422031" y="1420837"/>
            <a:ext cx="8503827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KHÁM PHÁ KHOA HỌC</a:t>
            </a:r>
          </a:p>
          <a:p>
            <a:pPr algn="ctr"/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Đề tài: Khuôn mặt bé yêu</a:t>
            </a:r>
          </a:p>
          <a:p>
            <a:pPr algn="ctr"/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Giáo viên: </a:t>
            </a:r>
            <a:r>
              <a:rPr lang="vi-V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Đào Thị Hằng</a:t>
            </a:r>
          </a:p>
          <a:p>
            <a:pPr algn="ctr"/>
            <a:r>
              <a:rPr lang="vi-VN" sz="36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Lớp : MGB C5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2641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.SJRTLIWWMN9H8E2\Downloads\23134879_1441370012644971_1714209216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6172200" cy="683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0"/>
            <a:ext cx="3810000" cy="3581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7800" y="-19930"/>
            <a:ext cx="3505200" cy="363356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7800" y="3581400"/>
            <a:ext cx="38100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5257800" y="3613638"/>
            <a:ext cx="35052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85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.SJRTLIWWMN9H8E2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238125"/>
            <a:ext cx="8924925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807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.SJRTLIWWMN9H8E2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03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.SJRTLIWWMN9H8E2\Desktop\ảnh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15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Administrator.SJRTLIWWMN9H8E2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419600" cy="682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istrator.SJRTLIWWMN9H8E2\Desktop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"/>
            <a:ext cx="43434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015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30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Administrator_PC</dc:creator>
  <cp:lastModifiedBy>Huy Trần</cp:lastModifiedBy>
  <cp:revision>11</cp:revision>
  <dcterms:created xsi:type="dcterms:W3CDTF">2017-10-29T14:45:08Z</dcterms:created>
  <dcterms:modified xsi:type="dcterms:W3CDTF">2021-12-07T12:14:03Z</dcterms:modified>
</cp:coreProperties>
</file>