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5" r:id="rId4"/>
    <p:sldId id="261" r:id="rId5"/>
    <p:sldId id="28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9900"/>
    <a:srgbClr val="9FE0FC"/>
    <a:srgbClr val="F37818"/>
    <a:srgbClr val="FFD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8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7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7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2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2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3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9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193B7-03DC-4D6A-9900-6B05D9DAA14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FBD2-8009-4CD1-BD00-290BE47E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ĨNH VỰC PHÁT TRIỂN NGÔ NG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1134" y="2920621"/>
            <a:ext cx="6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thơ; cháu chào ông ạ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" y="104102"/>
            <a:ext cx="1994081" cy="1994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7789" y="5063304"/>
            <a:ext cx="1462290" cy="1794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199" y="104102"/>
            <a:ext cx="6568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7802" y="1101142"/>
            <a:ext cx="56280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03130">
            <a:off x="8984190" y="3895073"/>
            <a:ext cx="2272533" cy="2278450"/>
          </a:xfrm>
          <a:prstGeom prst="rect">
            <a:avLst/>
          </a:prstGeom>
          <a:solidFill>
            <a:srgbClr val="FFD7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95" y="3908079"/>
            <a:ext cx="2592302" cy="22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86</Words>
  <Application>Microsoft Office PowerPoint</Application>
  <PresentationFormat>Widescreen</PresentationFormat>
  <Paragraphs>20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52</cp:revision>
  <dcterms:created xsi:type="dcterms:W3CDTF">2021-11-27T09:26:37Z</dcterms:created>
  <dcterms:modified xsi:type="dcterms:W3CDTF">2021-12-21T13:57:46Z</dcterms:modified>
</cp:coreProperties>
</file>