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7" r:id="rId4"/>
    <p:sldId id="265" r:id="rId5"/>
    <p:sldId id="269" r:id="rId6"/>
    <p:sldId id="272" r:id="rId7"/>
    <p:sldId id="266" r:id="rId8"/>
    <p:sldId id="278" r:id="rId9"/>
    <p:sldId id="267" r:id="rId10"/>
    <p:sldId id="271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2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22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00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28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3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92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42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8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4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35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4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42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6839" y="193183"/>
            <a:ext cx="5112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94" y="674527"/>
            <a:ext cx="696383" cy="7115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7289" y="1867393"/>
            <a:ext cx="7714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4276" y="2452168"/>
            <a:ext cx="731520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2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D3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66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" b="242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3" t="3509" r="14282" b="10176"/>
          <a:stretch/>
        </p:blipFill>
        <p:spPr>
          <a:xfrm flipH="1">
            <a:off x="164367" y="1531578"/>
            <a:ext cx="3173993" cy="3956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8" t="19181" r="57457" b="8304"/>
          <a:stretch/>
        </p:blipFill>
        <p:spPr>
          <a:xfrm flipH="1">
            <a:off x="4862360" y="2165100"/>
            <a:ext cx="1798308" cy="31592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19181" r="57457" b="43044"/>
          <a:stretch/>
        </p:blipFill>
        <p:spPr>
          <a:xfrm flipH="1">
            <a:off x="4862360" y="2167108"/>
            <a:ext cx="1292674" cy="164573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490645" y="122356"/>
            <a:ext cx="5188133" cy="4433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53340" y="134815"/>
            <a:ext cx="5062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98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11758 0.00301 " pathEditMode="relative" rAng="0" ptsTypes="AA">
                                      <p:cBhvr>
                                        <p:cTn id="33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13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11524 0.00996 " pathEditMode="relative" rAng="0" ptsTypes="AA">
                                      <p:cBhvr>
                                        <p:cTn id="3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8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87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-29966"/>
            <a:ext cx="6095999" cy="6887966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2342148" y="1122363"/>
            <a:ext cx="7892716" cy="3096711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ạ!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5062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0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7389"/>
            <a:ext cx="1880422" cy="3120189"/>
          </a:xfrm>
          <a:prstGeom prst="rect">
            <a:avLst/>
          </a:prstGeom>
        </p:spPr>
      </p:pic>
      <p:sp>
        <p:nvSpPr>
          <p:cNvPr id="6" name="Wave 5"/>
          <p:cNvSpPr/>
          <p:nvPr/>
        </p:nvSpPr>
        <p:spPr>
          <a:xfrm>
            <a:off x="3754582" y="332509"/>
            <a:ext cx="4988365" cy="861502"/>
          </a:xfrm>
          <a:prstGeom prst="wav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06777" y="489283"/>
            <a:ext cx="46361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116" y="1504921"/>
            <a:ext cx="8097768" cy="519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5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" t="5060" r="49165" b="1620"/>
          <a:stretch/>
        </p:blipFill>
        <p:spPr>
          <a:xfrm>
            <a:off x="762001" y="2168236"/>
            <a:ext cx="2167815" cy="3276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623" y="2616046"/>
            <a:ext cx="2194750" cy="2828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608" l="43693" r="93053">
                        <a14:foregroundMark x1="70567" y1="34114" x2="73126" y2="317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0710" y="2210162"/>
            <a:ext cx="2590580" cy="3234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88785" y="2859342"/>
            <a:ext cx="1597233" cy="144335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25236" y="5583382"/>
            <a:ext cx="1143109" cy="3879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43108" y="5543489"/>
            <a:ext cx="1023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69249" y="5583382"/>
            <a:ext cx="1143109" cy="3879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076014" y="5583382"/>
            <a:ext cx="1143109" cy="3879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416526" y="5583381"/>
            <a:ext cx="1808129" cy="3879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30105" y="5543489"/>
            <a:ext cx="1172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82779" y="5543489"/>
            <a:ext cx="1806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Bươm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6092" y="5551252"/>
            <a:ext cx="11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69249" y="267608"/>
            <a:ext cx="5486399" cy="4231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797787" y="219940"/>
            <a:ext cx="50293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14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-0.17578 -0.0451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-226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" b="2425"/>
          <a:stretch/>
        </p:blipFill>
        <p:spPr>
          <a:xfrm>
            <a:off x="176417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41232" r="49121"/>
          <a:stretch/>
        </p:blipFill>
        <p:spPr>
          <a:xfrm>
            <a:off x="-205655" y="3546762"/>
            <a:ext cx="2519722" cy="2443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9" t="7684" r="8338"/>
          <a:stretch/>
        </p:blipFill>
        <p:spPr>
          <a:xfrm rot="20799222">
            <a:off x="5779314" y="3209131"/>
            <a:ext cx="1654022" cy="2504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21" b="43666" l="11328" r="4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3" t="4241" r="49121" b="55044"/>
          <a:stretch/>
        </p:blipFill>
        <p:spPr>
          <a:xfrm>
            <a:off x="-231385" y="2023416"/>
            <a:ext cx="2519722" cy="16927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28" b="54206" l="29536" r="900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9" t="7684" r="8338" b="44338"/>
          <a:stretch/>
        </p:blipFill>
        <p:spPr>
          <a:xfrm rot="20799222">
            <a:off x="5640501" y="3225370"/>
            <a:ext cx="1654022" cy="130145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774895" y="177680"/>
            <a:ext cx="5331544" cy="4308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53657" y="162855"/>
            <a:ext cx="5427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solidFill>
                  <a:srgbClr val="0070C0"/>
                </a:solidFill>
              </a:rPr>
              <a:t>?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3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0694 L 0.12097 0.0074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694 L 0.12148 0.0069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2.96296E-6 L -0.17943 -0.0039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5" y="-20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2.22222E-6 L -0.18151 -0.0064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19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" b="242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302899"/>
            <a:ext cx="1235242" cy="1222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4" t="8147" r="4423"/>
          <a:stretch/>
        </p:blipFill>
        <p:spPr>
          <a:xfrm rot="609309" flipH="1">
            <a:off x="1360069" y="2218907"/>
            <a:ext cx="2606237" cy="3884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4" t="8148" r="4423" b="45504"/>
          <a:stretch/>
        </p:blipFill>
        <p:spPr>
          <a:xfrm rot="609309" flipH="1">
            <a:off x="1568782" y="2289089"/>
            <a:ext cx="2553373" cy="184414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05745" y="180109"/>
            <a:ext cx="4641273" cy="4433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06635" y="180109"/>
            <a:ext cx="42394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2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3866 L -0.13594 0.08495 C -0.16341 0.11227 -0.20573 0.12755 -0.24974 0.12755 C -0.30026 0.12755 -0.34062 0.11227 -0.36836 0.08495 L -0.50299 -0.03866 " pathEditMode="relative" rAng="0" ptsTypes="AAAAA">
                                      <p:cBhvr>
                                        <p:cTn id="21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56" y="831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" b="242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3022" y="2183892"/>
            <a:ext cx="1602478" cy="1269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309">
            <a:off x="23959" y="2332488"/>
            <a:ext cx="5231390" cy="409641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539470" y="180109"/>
            <a:ext cx="6567055" cy="4433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57600" y="180109"/>
            <a:ext cx="6448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Bươm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55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3.54167E-6 0.00023 C 0.00612 0.00671 0.01237 0.01435 0.0194 0.02037 C 0.02304 0.02338 0.02734 0.02477 0.03112 0.02708 L 0.03711 0.03056 C 0.03919 0.03171 0.04088 0.0331 0.0431 0.0338 L 0.06276 0.04097 C 0.09166 0.03958 0.1207 0.04028 0.14948 0.03727 C 0.15377 0.03681 0.15755 0.03287 0.16159 0.03056 C 0.16159 0.03079 0.17343 0.02384 0.17343 0.02407 C 0.17864 0.01759 0.18346 0.01343 0.18698 0.00324 C 0.19622 -0.01991 0.19049 -0.01458 0.20091 -0.02014 C 0.20781 -0.03241 0.20299 -0.02639 0.21666 -0.03403 L 0.22265 -0.03727 C 0.24362 -0.03634 0.26484 -0.03681 0.28554 -0.03403 C 0.28554 -0.0338 0.30039 -0.02569 0.30338 -0.02361 L 0.30937 -0.02014 C 0.31067 -0.01829 0.31172 -0.01482 0.31354 -0.01343 C 0.31705 -0.01042 0.325 -0.00671 0.325 -0.00648 C 0.33645 -0.00787 0.34752 -0.00787 0.35859 -0.01019 C 0.36276 -0.01111 0.36666 -0.01482 0.37083 -0.0169 C 0.37252 -0.01829 0.37461 -0.01829 0.37643 -0.02014 C 0.38411 -0.0294 0.3802 -0.02593 0.38828 -0.03056 C 0.39596 -0.04375 0.38802 -0.03194 0.39817 -0.04074 C 0.4026 -0.04444 0.4095 -0.05486 0.41185 -0.06111 C 0.41471 -0.06782 0.41653 -0.07569 0.41979 -0.08125 L 0.42422 -0.08796 L 0.42422 -0.08125 " pathEditMode="relative" rAng="0" ptsTypes="AAAAAAAAAAAAAAAAAAAAAAAAAAAA">
                                      <p:cBhvr>
                                        <p:cTn id="18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-236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1.04167E-6 0.00023 C 0.00547 -0.00046 0.0112 -0.00069 0.0168 -0.00116 C 0.01875 -0.00116 0.02096 -0.00139 0.02292 -0.00185 C 0.02396 -0.00208 0.02435 -0.00324 0.02539 -0.0037 C 0.0276 -0.00463 0.03021 -0.00486 0.03268 -0.00555 L 0.03646 -0.00625 C 0.03672 -0.00717 0.03659 -0.00833 0.03763 -0.00903 C 0.03841 -0.00972 0.0401 -0.00926 0.04114 -0.00995 C 0.04323 -0.01088 0.04453 -0.01227 0.04609 -0.01342 L 0.04609 -0.01319 C 0.05078 -0.01852 0.04596 -0.01412 0.05221 -0.01782 C 0.05391 -0.01898 0.05573 -0.01991 0.0569 -0.02129 C 0.05781 -0.02222 0.05833 -0.02338 0.0595 -0.02407 C 0.06042 -0.02477 0.06185 -0.02523 0.06302 -0.02592 C 0.06393 -0.02639 0.06484 -0.02685 0.06562 -0.02754 C 0.06654 -0.02824 0.06693 -0.02963 0.06797 -0.03032 C 0.06901 -0.03102 0.07031 -0.03102 0.07161 -0.03102 C 0.07409 -0.03241 0.07695 -0.0331 0.07891 -0.03449 C 0.07982 -0.03518 0.08047 -0.03588 0.08138 -0.03634 C 0.08138 -0.03634 0.09062 -0.04097 0.09232 -0.04166 C 0.09362 -0.04236 0.09505 -0.04259 0.09609 -0.04352 C 0.09687 -0.04398 0.09766 -0.04467 0.09857 -0.04514 C 0.09961 -0.04583 0.10091 -0.04583 0.10221 -0.04606 C 0.10599 -0.04907 0.10312 -0.04722 0.1095 -0.04884 C 0.11185 -0.0493 0.11406 -0.05046 0.11667 -0.05069 L 0.18268 -0.05139 C 0.18724 -0.05278 0.18893 -0.05324 0.19479 -0.05324 L 0.42266 -0.05393 C 0.42435 -0.0544 0.42591 -0.05463 0.42747 -0.05509 C 0.43411 -0.05602 0.43411 -0.05532 0.43984 -0.05671 C 0.44232 -0.05741 0.447 -0.05879 0.447 -0.05856 C 0.45404 -0.0662 0.44479 -0.05717 0.45325 -0.06227 C 0.4543 -0.06273 0.45456 -0.06412 0.4556 -0.06481 C 0.45781 -0.0662 0.46107 -0.0669 0.46302 -0.06829 L 0.46549 -0.06991 C 0.46575 -0.07083 0.46601 -0.07176 0.46667 -0.07268 C 0.46875 -0.07569 0.46953 -0.07477 0.47018 -0.07801 C 0.47044 -0.07893 0.47018 -0.07986 0.47018 -0.08032 L 0.47174 -0.08032 " pathEditMode="relative" rAng="0" ptsTypes="AAAAAAAAAAAAAAAAAAAAAAAAAAAAAAAAAAAAAAAA">
                                      <p:cBhvr>
                                        <p:cTn id="20" dur="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81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" b="2425"/>
          <a:stretch/>
        </p:blipFill>
        <p:spPr>
          <a:xfrm>
            <a:off x="-1" y="0"/>
            <a:ext cx="12192001" cy="6875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5" t="26408" r="34427" b="15346"/>
          <a:stretch/>
        </p:blipFill>
        <p:spPr>
          <a:xfrm>
            <a:off x="882317" y="2679031"/>
            <a:ext cx="3921230" cy="3080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960" b="62888" l="23926" r="575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18" t="26408" r="38254" b="36744"/>
          <a:stretch/>
        </p:blipFill>
        <p:spPr>
          <a:xfrm>
            <a:off x="1439514" y="2679031"/>
            <a:ext cx="3071535" cy="195329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490646" y="122356"/>
            <a:ext cx="4633618" cy="4433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10792" y="112160"/>
            <a:ext cx="40819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27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" b="2425"/>
          <a:stretch/>
        </p:blipFill>
        <p:spPr>
          <a:xfrm>
            <a:off x="-1" y="0"/>
            <a:ext cx="12192001" cy="6875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5" t="26408" r="34427" b="15346"/>
          <a:stretch/>
        </p:blipFill>
        <p:spPr>
          <a:xfrm>
            <a:off x="882317" y="2679031"/>
            <a:ext cx="3921230" cy="3080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960" b="62888" l="23926" r="575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18" t="26408" r="38254" b="36744"/>
          <a:stretch/>
        </p:blipFill>
        <p:spPr>
          <a:xfrm>
            <a:off x="1439514" y="2679031"/>
            <a:ext cx="3071535" cy="19532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4" t="15907" r="5651" b="37777"/>
          <a:stretch/>
        </p:blipFill>
        <p:spPr>
          <a:xfrm flipH="1">
            <a:off x="6382632" y="1321381"/>
            <a:ext cx="1741631" cy="27152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490646" y="122356"/>
            <a:ext cx="5059796" cy="4433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10792" y="112160"/>
            <a:ext cx="473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260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1.875E-6 0.00023 C -0.00156 0.00602 -0.00273 0.01227 -0.0039 0.01898 C -0.00443 0.02176 -0.00443 0.02523 -0.00508 0.02801 C -0.00573 0.03032 -0.00664 0.03218 -0.00755 0.03472 C -0.00807 0.03866 -0.01015 0.05509 -0.01107 0.05694 L -0.01354 0.06111 C -0.01771 0.08333 -0.01146 0.04861 -0.01601 0.07662 C -0.01679 0.08102 -0.01693 0.08611 -0.01836 0.09005 C -0.02383 0.10509 -0.02122 0.09954 -0.02578 0.10787 C -0.02864 0.12523 -0.0237 0.09977 -0.03281 0.12546 C -0.03502 0.13125 -0.03659 0.1368 -0.0401 0.14074 C -0.04127 0.14259 -0.04232 0.14444 -0.04362 0.14514 C -0.04739 0.14861 -0.05273 0.15093 -0.0569 0.15185 C -0.06068 0.15278 -0.06419 0.15347 -0.06771 0.1544 C -0.07031 0.15509 -0.07604 0.15718 -0.07851 0.15856 C -0.07995 0.15926 -0.08099 0.16042 -0.08229 0.16088 C -0.08867 0.16227 -0.09505 0.1625 -0.10156 0.16296 C -0.19453 0.1669 -0.16484 0.14028 -0.19401 0.16782 L -0.19401 0.16852 L -0.19401 0.16782 " pathEditMode="relative" rAng="0" ptsTypes="AAAAAAAAAAAAAAAAAAAAA">
                                      <p:cBhvr>
                                        <p:cTn id="21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1" y="842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6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9" b="2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6" t="8654" r="10781" b="3158"/>
          <a:stretch/>
        </p:blipFill>
        <p:spPr>
          <a:xfrm>
            <a:off x="705853" y="2871537"/>
            <a:ext cx="3517179" cy="359343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490645" y="122356"/>
            <a:ext cx="5188133" cy="4433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792" y="112160"/>
            <a:ext cx="46754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13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0.00023 C 0.00964 0.00069 0.01927 0.00208 0.02891 0.00231 C 0.12331 0.00601 0.09089 -0.01227 0.12357 0.00694 C 0.13047 0.00648 0.14857 0.01041 0.15912 0.00231 C 0.17266 -0.00787 0.1543 0.0037 0.17227 -0.00695 L 0.17618 -0.00926 C 0.17709 -0.01088 0.17774 -0.0132 0.17891 -0.01412 C 0.18086 -0.01551 0.18321 -0.01528 0.18542 -0.01644 C 0.18672 -0.0169 0.18802 -0.01806 0.18933 -0.01875 C 0.19115 -0.01968 0.19297 -0.02014 0.19466 -0.02107 C 0.19987 -0.02385 0.20261 -0.02639 0.20782 -0.02801 C 0.21081 -0.02894 0.21394 -0.02963 0.21706 -0.03033 C 0.22865 -0.03727 0.21107 -0.02755 0.23933 -0.03496 C 0.24206 -0.03588 0.24466 -0.0382 0.24727 -0.03982 C 0.26172 -0.04838 0.23985 -0.03473 0.25521 -0.04676 C 0.25769 -0.04885 0.26302 -0.05139 0.26302 -0.05116 C 0.26901 -0.06204 0.26198 -0.05093 0.26966 -0.05857 C 0.2724 -0.06112 0.27487 -0.06459 0.27748 -0.06783 C 0.27878 -0.06945 0.27995 -0.07153 0.28151 -0.07246 L 0.28542 -0.07477 C 0.29206 -0.08658 0.28347 -0.07269 0.29206 -0.08195 C 0.30105 -0.09144 0.28737 -0.08218 0.29857 -0.08889 C 0.30378 -0.10278 0.29805 -0.09075 0.30521 -0.09815 C 0.30625 -0.09931 0.30677 -0.10162 0.30782 -0.10301 C 0.31029 -0.10625 0.31302 -0.10903 0.31563 -0.11227 C 0.31693 -0.11389 0.31849 -0.11505 0.31966 -0.1169 C 0.32045 -0.11852 0.32149 -0.11991 0.32227 -0.12153 C 0.32318 -0.12385 0.3237 -0.12686 0.32487 -0.12871 C 0.32591 -0.1301 0.32748 -0.1301 0.32878 -0.13102 C 0.3323 -0.14977 0.32709 -0.12778 0.33412 -0.14028 C 0.33503 -0.14213 0.33451 -0.14537 0.33542 -0.14746 C 0.33646 -0.14954 0.33802 -0.15047 0.33933 -0.15209 C 0.34024 -0.1544 0.34102 -0.15695 0.34193 -0.15903 C 0.34362 -0.1625 0.34727 -0.16829 0.34727 -0.16806 C 0.34818 -0.17315 0.34831 -0.17825 0.34987 -0.18241 C 0.35222 -0.18889 0.35521 -0.19514 0.35521 -0.20348 L 0.35521 -0.21274 L 0.35521 -0.2125 L 0.35248 -0.21274 " pathEditMode="relative" rAng="0" ptsTypes="AAAAAAAAAAAAAAAAAAAAAAAAAAAAAAAAAAAAAAAA">
                                      <p:cBhvr>
                                        <p:cTn id="18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-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187</Words>
  <Application>Microsoft Office PowerPoint</Application>
  <PresentationFormat>Widescreen</PresentationFormat>
  <Paragraphs>22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56</cp:revision>
  <dcterms:created xsi:type="dcterms:W3CDTF">2021-12-02T07:40:33Z</dcterms:created>
  <dcterms:modified xsi:type="dcterms:W3CDTF">2021-12-21T13:09:15Z</dcterms:modified>
</cp:coreProperties>
</file>