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97" r:id="rId3"/>
    <p:sldId id="287" r:id="rId4"/>
    <p:sldId id="291" r:id="rId5"/>
    <p:sldId id="293" r:id="rId6"/>
    <p:sldId id="295" r:id="rId7"/>
    <p:sldId id="292" r:id="rId8"/>
    <p:sldId id="30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CCFF99"/>
    <a:srgbClr val="66FF99"/>
    <a:srgbClr val="66FFFF"/>
    <a:srgbClr val="E834C1"/>
    <a:srgbClr val="FFCCFF"/>
    <a:srgbClr val="FECAFC"/>
    <a:srgbClr val="FF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5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5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4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1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6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4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8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6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1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6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9F886-1FB1-4D55-B046-AFDDCF644BED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E3E8B-790F-45B0-902B-BD67C1C5E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7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176" y="-198396"/>
            <a:ext cx="12304733" cy="70563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08" y="0"/>
            <a:ext cx="838200" cy="802272"/>
          </a:xfrm>
          <a:prstGeom prst="rect">
            <a:avLst/>
          </a:prstGeom>
        </p:spPr>
      </p:pic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3324510" y="1192171"/>
            <a:ext cx="763390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 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đối tượng thành 2 phần bằng các các khác nhau</a:t>
            </a:r>
            <a:endParaRPr lang="en-US" sz="4000" dirty="0">
              <a:solidFill>
                <a:srgbClr val="160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98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37"/>
    </mc:Choice>
    <mc:Fallback xmlns="">
      <p:transition spd="slow" advTm="95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676400" y="1905000"/>
            <a:ext cx="2667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8 - 1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7505700" y="1812098"/>
            <a:ext cx="2971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7 - 2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1562100" y="4076700"/>
            <a:ext cx="29718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6 - 3</a:t>
            </a: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7581900" y="4413338"/>
            <a:ext cx="3124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5 - 4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115708" y="2476500"/>
            <a:ext cx="1695450" cy="2895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2900" b="1">
                <a:solidFill>
                  <a:srgbClr val="0000FF"/>
                </a:solidFill>
                <a:latin typeface=".VnAvant" panose="020B7200000000000000" pitchFamily="34" charset="0"/>
              </a:rPr>
              <a:t>9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V="1">
            <a:off x="6888924" y="2590800"/>
            <a:ext cx="712026" cy="228599"/>
          </a:xfrm>
          <a:prstGeom prst="line">
            <a:avLst/>
          </a:prstGeom>
          <a:noFill/>
          <a:ln w="762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 flipV="1">
            <a:off x="4343400" y="2549046"/>
            <a:ext cx="694542" cy="270353"/>
          </a:xfrm>
          <a:prstGeom prst="line">
            <a:avLst/>
          </a:prstGeom>
          <a:noFill/>
          <a:ln w="762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4434214" y="5022938"/>
            <a:ext cx="603728" cy="158662"/>
          </a:xfrm>
          <a:prstGeom prst="line">
            <a:avLst/>
          </a:prstGeom>
          <a:noFill/>
          <a:ln w="762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6888924" y="5022938"/>
            <a:ext cx="654876" cy="137787"/>
          </a:xfrm>
          <a:prstGeom prst="line">
            <a:avLst/>
          </a:prstGeom>
          <a:noFill/>
          <a:ln w="762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95081"/>
            <a:ext cx="838200" cy="802272"/>
          </a:xfrm>
          <a:prstGeom prst="rect">
            <a:avLst/>
          </a:prstGeom>
        </p:spPr>
      </p:pic>
      <p:sp>
        <p:nvSpPr>
          <p:cNvPr id="14" name="Flowchart: Punched Tape 13"/>
          <p:cNvSpPr/>
          <p:nvPr/>
        </p:nvSpPr>
        <p:spPr>
          <a:xfrm>
            <a:off x="1414989" y="612504"/>
            <a:ext cx="5391150" cy="912569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 theo ý thích của trẻ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97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5851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95081"/>
            <a:ext cx="838200" cy="802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45261" y="2141096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smtClean="0">
                <a:solidFill>
                  <a:srgbClr val="0070C0"/>
                </a:solidFill>
                <a:latin typeface=".VnAvant" panose="020B7200000000000000" pitchFamily="34" charset="0"/>
              </a:rPr>
              <a:t>9</a:t>
            </a:r>
            <a:endParaRPr lang="en-US" sz="11000" b="1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6447694" y="647397"/>
            <a:ext cx="2600387" cy="682640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1- 8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183" y="4627710"/>
            <a:ext cx="1036335" cy="7457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99628" y="2873516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7030A0"/>
                </a:solidFill>
                <a:latin typeface=" tiems newroman"/>
                <a:cs typeface="Times New Roman" panose="02020603050405020304" pitchFamily="18" charset="0"/>
              </a:rPr>
              <a:t>1</a:t>
            </a:r>
            <a:endParaRPr lang="en-US" sz="11000" b="1" dirty="0">
              <a:solidFill>
                <a:srgbClr val="7030A0"/>
              </a:solidFill>
              <a:latin typeface=" tiems newroman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727" y="4488827"/>
            <a:ext cx="5122275" cy="12100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197" y="1597353"/>
            <a:ext cx="711198" cy="7111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19" y="1597353"/>
            <a:ext cx="711198" cy="7111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81" y="1624491"/>
            <a:ext cx="711198" cy="7111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99" y="1607296"/>
            <a:ext cx="711198" cy="711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897" y="1607296"/>
            <a:ext cx="711198" cy="7111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813" y="1611350"/>
            <a:ext cx="711198" cy="7111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745" y="1641830"/>
            <a:ext cx="711198" cy="7111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347" y="1636533"/>
            <a:ext cx="711198" cy="7111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949" y="1626590"/>
            <a:ext cx="711198" cy="71119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534449" y="2800413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smtClean="0">
                <a:solidFill>
                  <a:srgbClr val="7030A0"/>
                </a:solidFill>
                <a:cs typeface="Times New Roman" panose="02020603050405020304" pitchFamily="18" charset="0"/>
              </a:rPr>
              <a:t>8</a:t>
            </a:r>
            <a:endParaRPr lang="en-US" sz="11000" b="1">
              <a:solidFill>
                <a:srgbClr val="7030A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257621" y="3126350"/>
            <a:ext cx="1185578" cy="71069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64891" y="3105968"/>
            <a:ext cx="1469558" cy="78069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Punched Tape 20"/>
          <p:cNvSpPr/>
          <p:nvPr/>
        </p:nvSpPr>
        <p:spPr>
          <a:xfrm>
            <a:off x="1469119" y="603869"/>
            <a:ext cx="4143644" cy="659592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 theo yêu cầu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55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17"/>
    </mc:Choice>
    <mc:Fallback xmlns="">
      <p:transition spd="slow" advTm="700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22222E-6 L 0.08868 0.4164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2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0.2086 0.4219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30" y="2108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12 -0.00232 L 0.19778 0.4268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5" y="2145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11111E-6 L 0.19453 0.4338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7" y="2169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833 L 0.18243 0.44051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28" y="22431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16211 0.44213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9" y="22106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0.15 0.4266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21319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0.13724 0.420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62" y="21019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7037E-7 L 0.12395 0.40648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8" y="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07995"/>
            <a:ext cx="838200" cy="802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02360" y="2140686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9</a:t>
            </a:r>
            <a:endParaRPr lang="en-US" sz="11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430595" y="580109"/>
            <a:ext cx="2813485" cy="577759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2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796" y="4691086"/>
            <a:ext cx="1539623" cy="7457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38945" y="2802312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2</a:t>
            </a:r>
            <a:endParaRPr lang="en-US" sz="110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768" y="4321552"/>
            <a:ext cx="4638592" cy="12715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197" y="1597353"/>
            <a:ext cx="711198" cy="7111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19" y="1597353"/>
            <a:ext cx="711198" cy="7111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81" y="1624491"/>
            <a:ext cx="711198" cy="7111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99" y="1607296"/>
            <a:ext cx="711198" cy="711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897" y="1607296"/>
            <a:ext cx="711198" cy="7111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813" y="1611350"/>
            <a:ext cx="711198" cy="7111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745" y="1641830"/>
            <a:ext cx="711198" cy="7111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347" y="1636533"/>
            <a:ext cx="711198" cy="7111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949" y="1626590"/>
            <a:ext cx="711198" cy="71119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758958" y="2536448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7</a:t>
            </a:r>
            <a:endParaRPr lang="en-US" sz="110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933535" y="2847830"/>
            <a:ext cx="1432820" cy="71756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241537" y="2847830"/>
            <a:ext cx="1647233" cy="71756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57196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094"/>
    </mc:Choice>
    <mc:Fallback xmlns="">
      <p:transition spd="slow" advTm="420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22222E-6 L 0.03477 0.4152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" y="2076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0.02604 0.4152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2" y="2076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12 -0.00232 L 0.17448 0.3953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23" y="198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11111E-6 L 0.16524 0.420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55" y="2101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11111E-6 L 0.16081 0.418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4" y="2090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14375 0.415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076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0.13477 0.408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2" y="2044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0.1207 0.4094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9" y="2046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7037E-7 L 0.10755 0.3949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8" y="1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07995"/>
            <a:ext cx="838200" cy="802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45261" y="2141096"/>
            <a:ext cx="89459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9</a:t>
            </a:r>
            <a:endParaRPr lang="en-US" sz="11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703689" y="650012"/>
            <a:ext cx="2843965" cy="685335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965" y="4617684"/>
            <a:ext cx="2005260" cy="8991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10500" y="2697877"/>
            <a:ext cx="894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3</a:t>
            </a:r>
            <a:endParaRPr lang="en-US" sz="96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795" y="4497792"/>
            <a:ext cx="4069205" cy="12100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197" y="1597353"/>
            <a:ext cx="711198" cy="7111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19" y="1597353"/>
            <a:ext cx="711198" cy="7111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48" y="1636533"/>
            <a:ext cx="711198" cy="7111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99" y="1607296"/>
            <a:ext cx="711198" cy="711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897" y="1607296"/>
            <a:ext cx="711198" cy="7111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813" y="1611350"/>
            <a:ext cx="711198" cy="7111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745" y="1641830"/>
            <a:ext cx="711198" cy="7111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347" y="1636533"/>
            <a:ext cx="711198" cy="7111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949" y="1626590"/>
            <a:ext cx="711198" cy="71119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758958" y="2637931"/>
            <a:ext cx="894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6</a:t>
            </a:r>
            <a:endParaRPr lang="en-US" sz="96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072435" y="2998566"/>
            <a:ext cx="1215258" cy="64591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147148" y="2955957"/>
            <a:ext cx="1581411" cy="68852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4611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11"/>
    </mc:Choice>
    <mc:Fallback xmlns="">
      <p:transition spd="slow" advTm="434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-0.00599 0.410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2053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22222E-6 L 0.02435 0.4164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1" y="2081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0.0099 0.41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5" y="2074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0046 L 0.16341 0.4094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82" y="2044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11111E-6 L 0.15144 0.436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5" y="2180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13945 0.4421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66" y="2210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0047 L 0.13386 0.444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2219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0.00046 L 0.12578 0.4340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7" y="2166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0.00046 L 0.11445 0.4131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4" y="20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07995"/>
            <a:ext cx="838200" cy="8022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45261" y="2072598"/>
            <a:ext cx="8945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9</a:t>
            </a:r>
            <a:endParaRPr lang="en-US" sz="11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503722" y="697765"/>
            <a:ext cx="2767765" cy="612204"/>
          </a:xfrm>
          <a:prstGeom prst="flowChartPunched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4: 4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929" y="4392957"/>
            <a:ext cx="2467918" cy="7457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24198" y="2635115"/>
            <a:ext cx="894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4</a:t>
            </a:r>
            <a:endParaRPr lang="en-US" sz="96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346" y="4084498"/>
            <a:ext cx="3552825" cy="12100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197" y="1597353"/>
            <a:ext cx="711198" cy="7111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919" y="1597353"/>
            <a:ext cx="711198" cy="71119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48" y="1636533"/>
            <a:ext cx="711198" cy="7111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699" y="1607296"/>
            <a:ext cx="711198" cy="7111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897" y="1607296"/>
            <a:ext cx="711198" cy="71119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813" y="1611350"/>
            <a:ext cx="711198" cy="7111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745" y="1641830"/>
            <a:ext cx="711198" cy="7111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347" y="1636533"/>
            <a:ext cx="711198" cy="7111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949" y="1626590"/>
            <a:ext cx="711198" cy="71119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774438" y="2543913"/>
            <a:ext cx="894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7030A0"/>
                </a:solidFill>
                <a:latin typeface=".VnAvant" panose="020B7200000000000000" pitchFamily="34" charset="0"/>
                <a:cs typeface="Times New Roman" panose="02020603050405020304" pitchFamily="18" charset="0"/>
              </a:rPr>
              <a:t>5</a:t>
            </a:r>
            <a:endParaRPr lang="en-US" sz="9600" b="1" dirty="0">
              <a:solidFill>
                <a:srgbClr val="7030A0"/>
              </a:solidFill>
              <a:latin typeface=".VnAvant" panose="020B72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149850" y="3050440"/>
            <a:ext cx="1045809" cy="52702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189453" y="2903509"/>
            <a:ext cx="1584985" cy="67396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7179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338"/>
    </mc:Choice>
    <mc:Fallback xmlns="">
      <p:transition spd="slow" advTm="423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22222E-6 L 0.00339 0.3597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1798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-0.01133 0.377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1886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-0.02539 0.3717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" y="1858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11111E-6 L -0.03503 0.3601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8" y="1800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11111E-6 L 0.11875 0.3583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1791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10833 0.3798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1898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0.1017 0.3821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8" y="1909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0.09101 0.378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4" y="1891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7037E-7 L 0.08086 0.3553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36" y="1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00400" y="714375"/>
            <a:ext cx="74961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KL: Tách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quả táo thành 2 phần có 4 cách tách 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53" y="193645"/>
            <a:ext cx="838200" cy="802272"/>
          </a:xfrm>
          <a:prstGeom prst="rect">
            <a:avLst/>
          </a:prstGeom>
        </p:spPr>
      </p:pic>
      <p:sp>
        <p:nvSpPr>
          <p:cNvPr id="9" name="8-Point Star 8"/>
          <p:cNvSpPr/>
          <p:nvPr/>
        </p:nvSpPr>
        <p:spPr>
          <a:xfrm>
            <a:off x="4015328" y="2244749"/>
            <a:ext cx="4161344" cy="950886"/>
          </a:xfrm>
          <a:prstGeom prst="star8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1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8-Point Star 9"/>
          <p:cNvSpPr/>
          <p:nvPr/>
        </p:nvSpPr>
        <p:spPr>
          <a:xfrm>
            <a:off x="3822035" y="3346446"/>
            <a:ext cx="4547930" cy="922311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8-Point Star 10"/>
          <p:cNvSpPr/>
          <p:nvPr/>
        </p:nvSpPr>
        <p:spPr>
          <a:xfrm>
            <a:off x="3867755" y="4419568"/>
            <a:ext cx="4502210" cy="866557"/>
          </a:xfrm>
          <a:prstGeom prst="star8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3: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- 6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8-Point Star 11"/>
          <p:cNvSpPr/>
          <p:nvPr/>
        </p:nvSpPr>
        <p:spPr>
          <a:xfrm>
            <a:off x="3612890" y="5549939"/>
            <a:ext cx="5011939" cy="922311"/>
          </a:xfrm>
          <a:prstGeom prst="star8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4: 4 </a:t>
            </a:r>
            <a:r>
              <a:rPr lang="en-US" sz="32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84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529"/>
    </mc:Choice>
    <mc:Fallback xmlns="">
      <p:transition spd="slow" advTm="435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8891"/>
          </a:xfrm>
          <a:prstGeom prst="rect">
            <a:avLst/>
          </a:prstGeom>
        </p:spPr>
      </p:pic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362201" y="1458332"/>
            <a:ext cx="2286000" cy="8032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8 - 1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2281824" y="2603516"/>
            <a:ext cx="2420656" cy="7922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7 - 2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2281824" y="3771569"/>
            <a:ext cx="2355937" cy="8997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6 - 3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281825" y="4809274"/>
            <a:ext cx="2355937" cy="912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5 - 4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81824" y="684667"/>
            <a:ext cx="26033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Tách </a:t>
            </a:r>
            <a:r>
              <a:rPr lang="en-US" altLang="en-US" sz="2400">
                <a:solidFill>
                  <a:srgbClr val="0000FF"/>
                </a:solidFill>
                <a:latin typeface=" tiems newroman"/>
              </a:rPr>
              <a:t>theo ý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thích</a:t>
            </a:r>
            <a:endParaRPr lang="en-US" altLang="en-US" sz="2400">
              <a:solidFill>
                <a:srgbClr val="0000FF"/>
              </a:solidFill>
              <a:latin typeface=" tiems newroman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470209" y="644089"/>
            <a:ext cx="28658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Tách theo yêu cầu</a:t>
            </a:r>
            <a:endParaRPr lang="en-US" altLang="en-US" sz="2400">
              <a:solidFill>
                <a:srgbClr val="0000FF"/>
              </a:solidFill>
              <a:latin typeface=" tiems newroman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5603830" y="2157653"/>
            <a:ext cx="1614814" cy="303159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9100" b="1">
                <a:solidFill>
                  <a:srgbClr val="0000FF"/>
                </a:solidFill>
                <a:latin typeface=".VnAvant" panose="020B7200000000000000" pitchFamily="34" charset="0"/>
              </a:rPr>
              <a:t>9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78" y="795081"/>
            <a:ext cx="838200" cy="802272"/>
          </a:xfrm>
          <a:prstGeom prst="rect">
            <a:avLst/>
          </a:prstGeom>
        </p:spPr>
      </p:pic>
      <p:sp>
        <p:nvSpPr>
          <p:cNvPr id="16" name="WordArt 2"/>
          <p:cNvSpPr>
            <a:spLocks noChangeArrowheads="1" noChangeShapeType="1" noTextEdit="1"/>
          </p:cNvSpPr>
          <p:nvPr/>
        </p:nvSpPr>
        <p:spPr bwMode="auto">
          <a:xfrm>
            <a:off x="7803717" y="1308028"/>
            <a:ext cx="2198838" cy="7586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72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1 - 8</a:t>
            </a:r>
            <a:endParaRPr lang="en-US" sz="72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7" name="WordArt 3"/>
          <p:cNvSpPr>
            <a:spLocks noChangeArrowheads="1" noChangeShapeType="1" noTextEdit="1"/>
          </p:cNvSpPr>
          <p:nvPr/>
        </p:nvSpPr>
        <p:spPr bwMode="auto">
          <a:xfrm>
            <a:off x="7843378" y="2456467"/>
            <a:ext cx="2291223" cy="765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2 - 7</a:t>
            </a:r>
            <a:endParaRPr lang="en-US" sz="9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8" name="WordArt 4"/>
          <p:cNvSpPr>
            <a:spLocks noChangeArrowheads="1" noChangeShapeType="1" noTextEdit="1"/>
          </p:cNvSpPr>
          <p:nvPr/>
        </p:nvSpPr>
        <p:spPr bwMode="auto">
          <a:xfrm>
            <a:off x="7941758" y="3626677"/>
            <a:ext cx="2060796" cy="7891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3 - 6</a:t>
            </a:r>
            <a:endParaRPr lang="en-US" sz="9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9" name="WordArt 5"/>
          <p:cNvSpPr>
            <a:spLocks noChangeArrowheads="1" noChangeShapeType="1" noTextEdit="1"/>
          </p:cNvSpPr>
          <p:nvPr/>
        </p:nvSpPr>
        <p:spPr bwMode="auto">
          <a:xfrm>
            <a:off x="7890866" y="4671354"/>
            <a:ext cx="2101249" cy="912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4 - 5</a:t>
            </a:r>
            <a:endParaRPr lang="en-US" sz="960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778903" y="5859506"/>
            <a:ext cx="103064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 tiems newroman"/>
              </a:rPr>
              <a:t>T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ách theo ý thích và tách theo yêu cầu 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giống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nhau 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chỉ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thay đổi vị trí của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 con </a:t>
            </a:r>
            <a:r>
              <a:rPr lang="en-US" altLang="en-US" sz="2400" smtClean="0">
                <a:solidFill>
                  <a:srgbClr val="0000FF"/>
                </a:solidFill>
                <a:latin typeface=" tiems newroman"/>
              </a:rPr>
              <a:t>số</a:t>
            </a:r>
            <a:endParaRPr lang="en-US" altLang="en-US" sz="2400">
              <a:solidFill>
                <a:srgbClr val="0000FF"/>
              </a:solidFill>
              <a:latin typeface=" tiems newroman"/>
            </a:endParaRPr>
          </a:p>
        </p:txBody>
      </p:sp>
    </p:spTree>
    <p:extLst>
      <p:ext uri="{BB962C8B-B14F-4D97-AF65-F5344CB8AC3E}">
        <p14:creationId xmlns:p14="http://schemas.microsoft.com/office/powerpoint/2010/main" val="421420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  <p:bldP spid="9229" grpId="0" animBg="1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.5|1.5|1.5|1.5|1.4|1.4|1.3|1.2|3.1|3.1|1.3|2.5|1.8|8.3|1.2|1.3|1.3|1.3|1.3|1.5|1.5|4.4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3|5.8|4|2.6|1.8|1.3|1.3|1.3|1.6|4.8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.4|2.7|4.6|1.2|1.3|1.5|1.4|1.4|4.5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2|3.5|5|1.2|1.2|1.3|1.7|3.7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8.3|6.6|6.3|5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159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 tiems newroman</vt:lpstr>
      <vt:lpstr>.VnAvant</vt:lpstr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88</cp:revision>
  <dcterms:created xsi:type="dcterms:W3CDTF">2021-11-07T02:42:07Z</dcterms:created>
  <dcterms:modified xsi:type="dcterms:W3CDTF">2021-12-03T03:50:34Z</dcterms:modified>
</cp:coreProperties>
</file>