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2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28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34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92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54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42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8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4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35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5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93F59-CC88-4094-B7D5-1F4AFE3542F1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7463E-56C7-4381-A340-457B7D82F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4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6839" y="193183"/>
            <a:ext cx="511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94" y="674527"/>
            <a:ext cx="696383" cy="7115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7289" y="1867393"/>
            <a:ext cx="77144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276" y="2452168"/>
            <a:ext cx="731520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32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2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D3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6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359496" y="310768"/>
            <a:ext cx="4320859" cy="719520"/>
            <a:chOff x="4359496" y="310768"/>
            <a:chExt cx="4320859" cy="719520"/>
          </a:xfrm>
        </p:grpSpPr>
        <p:sp>
          <p:nvSpPr>
            <p:cNvPr id="10" name="Rounded Rectangle 9"/>
            <p:cNvSpPr/>
            <p:nvPr/>
          </p:nvSpPr>
          <p:spPr>
            <a:xfrm>
              <a:off x="4359496" y="310768"/>
              <a:ext cx="4198513" cy="7195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98131" y="366028"/>
              <a:ext cx="42822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 ĐÍCH – YÊU CẦU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925387" y="1348592"/>
            <a:ext cx="8558016" cy="2019648"/>
            <a:chOff x="1925387" y="1348592"/>
            <a:chExt cx="8558016" cy="2019648"/>
          </a:xfrm>
        </p:grpSpPr>
        <p:sp>
          <p:nvSpPr>
            <p:cNvPr id="8" name="Pentagon 7"/>
            <p:cNvSpPr/>
            <p:nvPr/>
          </p:nvSpPr>
          <p:spPr>
            <a:xfrm flipH="1">
              <a:off x="1925387" y="1348592"/>
              <a:ext cx="8558016" cy="1832490"/>
            </a:xfrm>
            <a:prstGeom prst="homePlat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987899" y="1460025"/>
              <a:ext cx="7495504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0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Thỏ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truyện:Thỏ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thỏ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con,Bướm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Gấu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thỏ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nên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925388" y="3368240"/>
            <a:ext cx="8888574" cy="2031175"/>
            <a:chOff x="1925387" y="3368240"/>
            <a:chExt cx="8905745" cy="2031175"/>
          </a:xfrm>
        </p:grpSpPr>
        <p:sp>
          <p:nvSpPr>
            <p:cNvPr id="9" name="Pentagon 8"/>
            <p:cNvSpPr/>
            <p:nvPr/>
          </p:nvSpPr>
          <p:spPr>
            <a:xfrm flipH="1">
              <a:off x="1925387" y="3368240"/>
              <a:ext cx="8558016" cy="1828800"/>
            </a:xfrm>
            <a:prstGeom prst="homePlat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87899" y="3460423"/>
              <a:ext cx="784323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0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0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endPara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Ai </a:t>
              </a:r>
              <a:r>
                <a:rPr lang="en-US" sz="20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endPara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rủ</a:t>
              </a:r>
              <a:r>
                <a:rPr lang="en-US" sz="20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thỏ</a:t>
              </a:r>
              <a:r>
                <a:rPr lang="en-US" sz="2000" dirty="0" smtClean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?......</a:t>
              </a:r>
            </a:p>
            <a:p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rèn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endParaRPr lang="en-US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005878" y="5297575"/>
            <a:ext cx="8477525" cy="1101769"/>
            <a:chOff x="2005878" y="5297575"/>
            <a:chExt cx="8477525" cy="1101769"/>
          </a:xfrm>
        </p:grpSpPr>
        <p:sp>
          <p:nvSpPr>
            <p:cNvPr id="12" name="Pentagon 11"/>
            <p:cNvSpPr/>
            <p:nvPr/>
          </p:nvSpPr>
          <p:spPr>
            <a:xfrm flipH="1">
              <a:off x="2005878" y="5297575"/>
              <a:ext cx="8477525" cy="1101769"/>
            </a:xfrm>
            <a:prstGeom prst="homePlate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987899" y="5333622"/>
              <a:ext cx="74955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20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0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 smtClean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hứng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trẻ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mẹ</a:t>
              </a:r>
              <a:r>
                <a:rPr lang="en-US" sz="20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10614" y="2130626"/>
            <a:ext cx="692245" cy="3845038"/>
            <a:chOff x="1210614" y="2130626"/>
            <a:chExt cx="692245" cy="3845038"/>
          </a:xfrm>
        </p:grpSpPr>
        <p:sp>
          <p:nvSpPr>
            <p:cNvPr id="13" name="Rectangle 12"/>
            <p:cNvSpPr/>
            <p:nvPr/>
          </p:nvSpPr>
          <p:spPr>
            <a:xfrm>
              <a:off x="1210614" y="2264837"/>
              <a:ext cx="167425" cy="360938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210614" y="2130626"/>
              <a:ext cx="662179" cy="26842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1232630" y="4161497"/>
              <a:ext cx="662179" cy="26842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1240680" y="5707242"/>
              <a:ext cx="662179" cy="268422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4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ỏ con không vâng lờ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4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1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171</Words>
  <Application>Microsoft Office PowerPoint</Application>
  <PresentationFormat>Widescreen</PresentationFormat>
  <Paragraphs>19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57</cp:revision>
  <dcterms:created xsi:type="dcterms:W3CDTF">2021-12-02T07:40:33Z</dcterms:created>
  <dcterms:modified xsi:type="dcterms:W3CDTF">2021-12-21T13:04:40Z</dcterms:modified>
</cp:coreProperties>
</file>