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custDataLst>
    <p:tags r:id="rId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1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9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5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9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9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8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1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23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925A-551A-4B92-89D8-5E6024BD7105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58B72-5D3E-4047-AABF-81072CBC9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À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2021-11-11T10:50:54Z</dcterms:created>
  <dcterms:modified xsi:type="dcterms:W3CDTF">2021-11-11T10:55:43Z</dcterms:modified>
</cp:coreProperties>
</file>