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8" r:id="rId4"/>
    <p:sldId id="261" r:id="rId5"/>
    <p:sldId id="267" r:id="rId6"/>
    <p:sldId id="269" r:id="rId7"/>
    <p:sldId id="270" r:id="rId8"/>
    <p:sldId id="271" r:id="rId9"/>
    <p:sldId id="265" r:id="rId10"/>
    <p:sldId id="272" r:id="rId11"/>
    <p:sldId id="273" r:id="rId12"/>
    <p:sldId id="275" r:id="rId13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0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0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0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0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0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0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1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F126-F587-4829-912D-B76A0622A8E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1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3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2286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đào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Quận</a:t>
            </a:r>
            <a:r>
              <a:rPr lang="en-US" sz="2800" dirty="0" smtClean="0"/>
              <a:t> Long </a:t>
            </a:r>
            <a:r>
              <a:rPr lang="en-US" sz="2800" dirty="0" err="1" smtClean="0"/>
              <a:t>Biên</a:t>
            </a:r>
            <a:endParaRPr lang="en-US" sz="2800" dirty="0" smtClean="0"/>
          </a:p>
          <a:p>
            <a:pPr algn="ctr"/>
            <a:r>
              <a:rPr lang="en-US" sz="2800" dirty="0" err="1" smtClean="0"/>
              <a:t>Trường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mầm</a:t>
            </a:r>
            <a:r>
              <a:rPr lang="en-US" sz="2800" dirty="0" smtClean="0"/>
              <a:t> non </a:t>
            </a:r>
            <a:r>
              <a:rPr lang="en-US" sz="2800" dirty="0" err="1" smtClean="0"/>
              <a:t>Đức</a:t>
            </a:r>
            <a:r>
              <a:rPr lang="en-US" sz="2800" dirty="0" smtClean="0"/>
              <a:t> </a:t>
            </a:r>
            <a:r>
              <a:rPr lang="en-US" sz="2800" dirty="0" err="1" smtClean="0"/>
              <a:t>Giang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45542" y="1524000"/>
            <a:ext cx="752218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ngôn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ngữ</a:t>
            </a:r>
            <a:endParaRPr lang="en-US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44958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45339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32657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009">
            <a:off x="7123757" y="276745"/>
            <a:ext cx="22860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844">
            <a:off x="742848" y="4824414"/>
            <a:ext cx="2327961" cy="2262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54" y="4419601"/>
            <a:ext cx="2961160" cy="232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20" y="1719943"/>
            <a:ext cx="1862667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04" y="993025"/>
            <a:ext cx="2151738" cy="1701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7270" y="3093632"/>
            <a:ext cx="73296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tuyện</a:t>
            </a:r>
            <a:endParaRPr lang="en-US" sz="4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ễn rối truyện Thỏ con ăn gì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88"/>
            <a:ext cx="9097562" cy="68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828800"/>
            <a:ext cx="8991600" cy="2435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CÔ MẠNH KHỎE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2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7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233" y="2590800"/>
            <a:ext cx="8359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435387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0574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gchia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895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"/>
            <a:ext cx="9179916" cy="671877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909455"/>
            <a:ext cx="2749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609600"/>
            <a:ext cx="4200525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5" b="98046" l="0" r="98117">
                        <a14:backgroundMark x1="78452" y1="11889" x2="77197" y2="46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822325"/>
            <a:ext cx="29146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1738" r="8449" b="8293"/>
          <a:stretch/>
        </p:blipFill>
        <p:spPr bwMode="auto">
          <a:xfrm>
            <a:off x="3352800" y="2483644"/>
            <a:ext cx="2819400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0550" y="394143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22" y="-152400"/>
            <a:ext cx="2606378" cy="2366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88" b="89896" l="9990" r="33129">
                        <a14:foregroundMark x1="22120" y1="53109" x2="22120" y2="53109"/>
                        <a14:foregroundMark x1="23904" y1="51101" x2="21407" y2="52461"/>
                        <a14:foregroundMark x1="23904" y1="53109" x2="23191" y2="52008"/>
                        <a14:foregroundMark x1="23700" y1="50648" x2="22273" y2="51101"/>
                        <a14:foregroundMark x1="22834" y1="52202" x2="22834" y2="52202"/>
                        <a14:backgroundMark x1="21407" y1="53109" x2="23700" y2="51101"/>
                        <a14:backgroundMark x1="23700" y1="51101" x2="21916" y2="52202"/>
                        <a14:backgroundMark x1="24057" y1="52461" x2="21764" y2="52008"/>
                        <a14:backgroundMark x1="20133" y1="55181" x2="19266" y2="52915"/>
                        <a14:backgroundMark x1="24131" y1="50612" x2="21776" y2="51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44962" r="64527" b="9736"/>
          <a:stretch/>
        </p:blipFill>
        <p:spPr>
          <a:xfrm>
            <a:off x="-990600" y="2794002"/>
            <a:ext cx="2743200" cy="4063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36" y="152400"/>
            <a:ext cx="598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 </a:t>
            </a:r>
            <a:r>
              <a:rPr lang="vi-VN" sz="2400" b="1" dirty="0">
                <a:latin typeface="+mj-lt"/>
              </a:rPr>
              <a:t>Vào một buổi sáng mùa xuân, Thỏ con đi lang thang trong rừng. Thỏ đi mãi, đi mãi mà chẳng tìm được cái gì để ăn 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69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6297 L 0.1934 -0.01157 C 0.23246 -0.02824 0.29062 -0.03703 0.35121 -0.03703 C 0.42031 -0.03703 0.47534 -0.02824 0.51441 -0.01157 L 0.7 0.06297 " pathEditMode="relative" rAng="0" ptsTypes="FffFF">
                                      <p:cBhvr>
                                        <p:cTn id="14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4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29" b="94003" l="6874" r="89579">
                        <a14:backgroundMark x1="44789" y1="13793" x2="44789" y2="13793"/>
                        <a14:backgroundMark x1="44789" y1="13793" x2="51220" y2="10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0" y="2816225"/>
            <a:ext cx="2749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41" b="97990" l="4823" r="94894">
                        <a14:backgroundMark x1="27518" y1="15745" x2="27518" y2="15745"/>
                        <a14:backgroundMark x1="28511" y1="30151" x2="28511" y2="30151"/>
                        <a14:backgroundMark x1="58298" y1="16248" x2="58298" y2="16248"/>
                        <a14:backgroundMark x1="83121" y1="18593" x2="83121" y2="18593"/>
                        <a14:backgroundMark x1="28227" y1="50084" x2="28227" y2="50084"/>
                        <a14:backgroundMark x1="34326" y1="21943" x2="57021" y2="44556"/>
                        <a14:backgroundMark x1="40426" y1="55276" x2="56312" y2="43886"/>
                        <a14:backgroundMark x1="26809" y1="22446" x2="29078" y2="52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73" y="3212734"/>
            <a:ext cx="4205514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816225"/>
            <a:ext cx="192087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200" y="36036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Thỏ gặp Gà Trống đang mổ thóc. Gà Trống mời : </a:t>
            </a:r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vi-VN" b="1" dirty="0">
                <a:solidFill>
                  <a:schemeClr val="bg1"/>
                </a:solidFill>
              </a:rPr>
              <a:t>Bạn Thỏ ơi, tôi có nhiều thóc vàng, bạn hãy ăn cùng tôi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r>
              <a:rPr lang="vi-VN" b="1" dirty="0">
                <a:solidFill>
                  <a:schemeClr val="bg1"/>
                </a:solidFill>
              </a:rPr>
              <a:t>. Thỏ con nói : </a:t>
            </a:r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vi-VN" b="1" dirty="0">
                <a:solidFill>
                  <a:schemeClr val="bg1"/>
                </a:solidFill>
              </a:rPr>
              <a:t>Cảm ơn bạn, nhưng tôi không ăn được thóc vàng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r>
              <a:rPr lang="vi-VN" b="1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3" b="56449" l="28841" r="62609">
                        <a14:backgroundMark x1="42174" y1="45896" x2="35507" y2="51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2" y="3243263"/>
            <a:ext cx="4206875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19"/>
          <p:cNvSpPr/>
          <p:nvPr/>
        </p:nvSpPr>
        <p:spPr>
          <a:xfrm>
            <a:off x="5486400" y="304800"/>
            <a:ext cx="3352800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1" name="Cloud 20"/>
          <p:cNvSpPr/>
          <p:nvPr/>
        </p:nvSpPr>
        <p:spPr>
          <a:xfrm>
            <a:off x="762000" y="304800"/>
            <a:ext cx="3505200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4209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1309 0.0324 C 0.1585 0.03981 0.19965 0.04398 0.24236 0.04398 C 0.29132 0.04398 0.33073 0.03981 0.35833 0.0324 L 0.48993 4.07407E-6 " pathEditMode="relative" rAng="0" ptsTypes="FffFF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7" y="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13021 0.03518 C 0.15746 0.04328 0.19844 0.04815 0.24097 0.04815 C 0.28976 0.04815 0.32864 0.04328 0.3559 0.03518 L 0.48663 2.22222E-6 " pathEditMode="relative" rAng="0" ptsTypes="FffFF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" y="0"/>
            <a:ext cx="914464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011" y="50800"/>
            <a:ext cx="6304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Thỏ lại đi tiếp. Trên đường đi , Thỏ gặp mèo đang ăn cá. Mèo vui vẻ mời Thỏ : </a:t>
            </a:r>
            <a:r>
              <a:rPr lang="en-US" sz="2400" b="1" dirty="0" smtClean="0">
                <a:latin typeface="+mj-lt"/>
              </a:rPr>
              <a:t>“</a:t>
            </a:r>
            <a:r>
              <a:rPr lang="vi-VN" sz="2400" b="1" dirty="0" smtClean="0">
                <a:latin typeface="+mj-lt"/>
              </a:rPr>
              <a:t>Thỏ </a:t>
            </a:r>
            <a:r>
              <a:rPr lang="vi-VN" sz="2400" b="1" dirty="0">
                <a:latin typeface="+mj-lt"/>
              </a:rPr>
              <a:t>ơi, mời bạn ăn cá cùng </a:t>
            </a:r>
            <a:r>
              <a:rPr lang="vi-VN" sz="2400" b="1" dirty="0" smtClean="0">
                <a:latin typeface="+mj-lt"/>
              </a:rPr>
              <a:t>tôi</a:t>
            </a:r>
            <a:r>
              <a:rPr lang="en-US" sz="2400" b="1" dirty="0" smtClean="0">
                <a:latin typeface="+mj-lt"/>
              </a:rPr>
              <a:t>”</a:t>
            </a:r>
            <a:r>
              <a:rPr lang="vi-VN" sz="2400" b="1" dirty="0" smtClean="0">
                <a:latin typeface="+mj-lt"/>
              </a:rPr>
              <a:t>. </a:t>
            </a:r>
            <a:r>
              <a:rPr lang="vi-VN" sz="2400" b="1" dirty="0">
                <a:latin typeface="+mj-lt"/>
              </a:rPr>
              <a:t>Thỏ nói : </a:t>
            </a:r>
            <a:r>
              <a:rPr lang="en-US" sz="2400" b="1" dirty="0" smtClean="0">
                <a:latin typeface="+mj-lt"/>
              </a:rPr>
              <a:t>“</a:t>
            </a:r>
            <a:r>
              <a:rPr lang="vi-VN" sz="2400" b="1" dirty="0" smtClean="0">
                <a:latin typeface="+mj-lt"/>
              </a:rPr>
              <a:t>Cảm </a:t>
            </a:r>
            <a:r>
              <a:rPr lang="vi-VN" sz="2400" b="1" dirty="0">
                <a:latin typeface="+mj-lt"/>
              </a:rPr>
              <a:t>ơn Mèo con nhé, tôi không ăn được cá </a:t>
            </a:r>
            <a:r>
              <a:rPr lang="vi-VN" sz="2400" b="1" dirty="0" smtClean="0">
                <a:latin typeface="+mj-lt"/>
              </a:rPr>
              <a:t>đâu</a:t>
            </a:r>
            <a:r>
              <a:rPr lang="en-US" sz="2400" b="1" dirty="0" smtClean="0">
                <a:latin typeface="+mj-lt"/>
              </a:rPr>
              <a:t>”</a:t>
            </a:r>
            <a:r>
              <a:rPr lang="vi-VN" sz="2400" b="1" dirty="0" smtClean="0">
                <a:latin typeface="+mj-lt"/>
              </a:rPr>
              <a:t>.</a:t>
            </a:r>
            <a:endParaRPr lang="en-US" sz="2400" b="1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3" b="98551" l="0" r="98745">
                        <a14:backgroundMark x1="11715" y1="17029" x2="11715" y2="17029"/>
                        <a14:backgroundMark x1="16109" y1="11775" x2="19665" y2="47645"/>
                        <a14:backgroundMark x1="78452" y1="11594" x2="77197" y2="46739"/>
                        <a14:backgroundMark x1="25732" y1="43478" x2="21548" y2="43116"/>
                        <a14:backgroundMark x1="24477" y1="38043" x2="22803" y2="31884"/>
                        <a14:backgroundMark x1="9623" y1="39312" x2="14854" y2="37319"/>
                        <a14:backgroundMark x1="11506" y1="47826" x2="14017" y2="53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2863850"/>
            <a:ext cx="2914650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7" b="97737" l="9913" r="100000">
                        <a14:backgroundMark x1="83382" y1="12346" x2="83382" y2="12346"/>
                        <a14:backgroundMark x1="79883" y1="38889" x2="79883" y2="38889"/>
                        <a14:backgroundMark x1="81924" y1="29424" x2="81924" y2="38272"/>
                        <a14:backgroundMark x1="74927" y1="36831" x2="79009" y2="33951"/>
                        <a14:backgroundMark x1="81341" y1="67284" x2="81341" y2="67284"/>
                        <a14:backgroundMark x1="74927" y1="72222" x2="77843" y2="66255"/>
                        <a14:backgroundMark x1="76385" y1="9877" x2="76385" y2="9877"/>
                        <a14:backgroundMark x1="75802" y1="19136" x2="83965" y2="5967"/>
                        <a14:backgroundMark x1="78426" y1="39300" x2="82507" y2="66255"/>
                        <a14:backgroundMark x1="69096" y1="11728" x2="73761" y2="13992"/>
                        <a14:backgroundMark x1="92420" y1="12757" x2="78717" y2="11728"/>
                        <a14:backgroundMark x1="87755" y1="17490" x2="82216" y2="15021"/>
                        <a14:backgroundMark x1="89504" y1="28395" x2="77843" y2="28189"/>
                        <a14:backgroundMark x1="66764" y1="47325" x2="71720" y2="46296"/>
                        <a14:backgroundMark x1="82799" y1="74691" x2="80758" y2="67078"/>
                        <a14:backgroundMark x1="77259" y1="76132" x2="77259" y2="69547"/>
                        <a14:backgroundMark x1="73761" y1="75309" x2="72595" y2="69959"/>
                        <a14:backgroundMark x1="71137" y1="20988" x2="75219" y2="20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19399"/>
            <a:ext cx="2514600" cy="370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35184"/>
            <a:ext cx="18161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24200"/>
            <a:ext cx="19812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5422900" y="533400"/>
            <a:ext cx="3505200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1" name="Cloud 10"/>
          <p:cNvSpPr/>
          <p:nvPr/>
        </p:nvSpPr>
        <p:spPr>
          <a:xfrm>
            <a:off x="5064125" y="533399"/>
            <a:ext cx="3505200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0.40417 0.01852 " pathEditMode="relative" rAng="0" ptsTypes="AA">
                                      <p:cBhvr>
                                        <p:cTn id="9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92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4 0.00926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 animBg="1"/>
      <p:bldP spid="10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7938"/>
            <a:ext cx="922972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938"/>
            <a:ext cx="8305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 </a:t>
            </a:r>
            <a:r>
              <a:rPr lang="vi-VN" sz="2300" b="1" dirty="0">
                <a:latin typeface="+mj-lt"/>
              </a:rPr>
              <a:t>Thỏ lại tiếp tục bước đi, những bước đi nặng nề vì mệt và đói. Mêt quá, Thỏ con ngồi nghĩ dưới gốc cây và bật khóc : Hu...hu...</a:t>
            </a:r>
            <a:br>
              <a:rPr lang="vi-VN" sz="2300" b="1" dirty="0">
                <a:latin typeface="+mj-lt"/>
              </a:rPr>
            </a:br>
            <a:r>
              <a:rPr lang="vi-VN" sz="2300" b="1" dirty="0">
                <a:latin typeface="+mj-lt"/>
              </a:rPr>
              <a:t>     Vừa lúc đó Dê con xách làn rau đi qua. Dê mời Thỏ con hai củ cà rốt. Thỏ con mừng rỡ </a:t>
            </a:r>
            <a:r>
              <a:rPr lang="en-US" sz="2300" b="1" dirty="0" smtClean="0">
                <a:latin typeface="+mj-lt"/>
              </a:rPr>
              <a:t>“</a:t>
            </a:r>
            <a:r>
              <a:rPr lang="en-US" sz="2300" b="1" dirty="0">
                <a:latin typeface="+mj-lt"/>
              </a:rPr>
              <a:t>C</a:t>
            </a:r>
            <a:r>
              <a:rPr lang="vi-VN" sz="2300" b="1" dirty="0" smtClean="0">
                <a:latin typeface="+mj-lt"/>
              </a:rPr>
              <a:t>ám </a:t>
            </a:r>
            <a:r>
              <a:rPr lang="vi-VN" sz="2300" b="1" dirty="0">
                <a:latin typeface="+mj-lt"/>
              </a:rPr>
              <a:t>ơn </a:t>
            </a:r>
            <a:r>
              <a:rPr lang="en-US" sz="2300" b="1" dirty="0" err="1" smtClean="0">
                <a:latin typeface="+mj-lt"/>
              </a:rPr>
              <a:t>bạn</a:t>
            </a:r>
            <a:r>
              <a:rPr lang="vi-VN" sz="2300" b="1" dirty="0" smtClean="0">
                <a:latin typeface="+mj-lt"/>
              </a:rPr>
              <a:t>Dê con</a:t>
            </a:r>
            <a:r>
              <a:rPr lang="en-US" sz="2300" b="1" dirty="0" smtClean="0">
                <a:latin typeface="+mj-lt"/>
              </a:rPr>
              <a:t>”</a:t>
            </a:r>
            <a:r>
              <a:rPr lang="vi-VN" sz="2300" b="1" dirty="0" smtClean="0">
                <a:latin typeface="+mj-lt"/>
              </a:rPr>
              <a:t> </a:t>
            </a:r>
            <a:r>
              <a:rPr lang="vi-VN" sz="2300" b="1" dirty="0">
                <a:latin typeface="+mj-lt"/>
              </a:rPr>
              <a:t>và chú ăn cà rốt một cách ngon lành.</a:t>
            </a:r>
            <a:br>
              <a:rPr lang="vi-VN" sz="2300" b="1" dirty="0">
                <a:latin typeface="+mj-lt"/>
              </a:rPr>
            </a:br>
            <a:endParaRPr lang="en-US" sz="23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2159033"/>
            <a:ext cx="3048000" cy="505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534400" y="2010256"/>
            <a:ext cx="3472657" cy="5207297"/>
            <a:chOff x="5731386" y="1836982"/>
            <a:chExt cx="3472657" cy="520729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386" y="1836982"/>
              <a:ext cx="3472657" cy="5207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14" y="3208601"/>
              <a:ext cx="295430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264956">
              <a:off x="7126841" y="3135086"/>
              <a:ext cx="351209" cy="232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73358" y="2921158"/>
            <a:ext cx="2697835" cy="3886200"/>
            <a:chOff x="1066799" y="2192329"/>
            <a:chExt cx="2697835" cy="38862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99" y="2192329"/>
              <a:ext cx="2697835" cy="388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399" y="3918100"/>
              <a:ext cx="433387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10405"/>
            <a:ext cx="2703512" cy="502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14"/>
          <p:cNvSpPr/>
          <p:nvPr/>
        </p:nvSpPr>
        <p:spPr>
          <a:xfrm>
            <a:off x="5064125" y="533399"/>
            <a:ext cx="3505200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qua?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369675" y="687978"/>
            <a:ext cx="3505200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572000" y="685799"/>
            <a:ext cx="4419599" cy="12475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224 0.04005 C 0.14844 0.04908 0.18698 0.05394 0.22709 0.05394 C 0.27292 0.05394 0.30938 0.04908 0.33542 0.04005 L 0.45834 -4.81481E-6 " pathEditMode="relative" rAng="0" ptsTypes="FffFF">
                                      <p:cBhvr>
                                        <p:cTn id="13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0.48159 0.0050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8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524000"/>
            <a:ext cx="74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nhé!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7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</TotalTime>
  <Words>357</Words>
  <Application>Microsoft Office PowerPoint</Application>
  <PresentationFormat>On-screen Show (4:3)</PresentationFormat>
  <Paragraphs>26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43</cp:revision>
  <dcterms:created xsi:type="dcterms:W3CDTF">2021-03-14T14:59:09Z</dcterms:created>
  <dcterms:modified xsi:type="dcterms:W3CDTF">2021-11-18T08:21:23Z</dcterms:modified>
</cp:coreProperties>
</file>