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3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9BA534F-C0CC-48AF-B5A6-194394416A5B}" type="datetimeFigureOut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3B00BA-6D79-42C9-AC66-0B053F481A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3810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905000"/>
            <a:ext cx="82932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LĨNH VỰC: PHÁT TRIỂN NGÔN NGỮ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2497" y="2967335"/>
            <a:ext cx="69190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TRUYỆN: QUẢ TRỨNG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3962399"/>
            <a:ext cx="53959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60145"/>
            <a:ext cx="2362200" cy="325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133600"/>
            <a:ext cx="4648200" cy="441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4572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7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3810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00730"/>
            <a:ext cx="2585076" cy="315734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436" y="2712637"/>
            <a:ext cx="2708563" cy="3733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06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846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1828800"/>
            <a:ext cx="6629400" cy="236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Cho </a:t>
            </a:r>
            <a:r>
              <a:rPr lang="en-US" sz="3600" b="1" dirty="0" err="1" smtClean="0">
                <a:solidFill>
                  <a:srgbClr val="FF0000"/>
                </a:solidFill>
              </a:rPr>
              <a:t>trẻ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xem</a:t>
            </a:r>
            <a:r>
              <a:rPr lang="en-US" sz="3600" b="1" dirty="0" smtClean="0">
                <a:solidFill>
                  <a:srgbClr val="FF0000"/>
                </a:solidFill>
              </a:rPr>
              <a:t> video </a:t>
            </a:r>
            <a:r>
              <a:rPr lang="en-US" sz="3600" b="1" dirty="0" err="1" smtClean="0">
                <a:solidFill>
                  <a:srgbClr val="FF0000"/>
                </a:solidFill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truyện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4400" b="1" dirty="0" err="1" smtClean="0">
                <a:solidFill>
                  <a:srgbClr val="0070C0"/>
                </a:solidFill>
              </a:rPr>
              <a:t>Quả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trứng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Chuyện Quả Trứng -  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05000" y="-152400"/>
            <a:ext cx="13030199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68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" y="0"/>
            <a:ext cx="91521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7452" y="3105834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Nhận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xét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động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khen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ngợi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trẻ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19063" y="1752600"/>
            <a:ext cx="2784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Kết</a:t>
            </a:r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thúc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714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16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38400"/>
            <a:ext cx="2895600" cy="289560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rot="1743717">
            <a:off x="6017210" y="166827"/>
            <a:ext cx="2514600" cy="2209800"/>
          </a:xfrm>
          <a:prstGeom prst="wedgeEllipseCallou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72200" y="579229"/>
            <a:ext cx="2209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“Có một quả trứng ai đánh rơi.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07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4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98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148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371"/>
            <a:ext cx="9144000" cy="708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19400"/>
            <a:ext cx="2743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-228600"/>
            <a:ext cx="9144000" cy="708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12" y="2819400"/>
            <a:ext cx="27432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81" b="95006" l="10000" r="90000">
                        <a14:foregroundMark x1="45833" y1="26248" x2="45833" y2="26248"/>
                        <a14:foregroundMark x1="46429" y1="23816" x2="45357" y2="25864"/>
                        <a14:foregroundMark x1="41190" y1="53777" x2="41190" y2="53777"/>
                        <a14:foregroundMark x1="10714" y1="44430" x2="10714" y2="44430"/>
                        <a14:foregroundMark x1="32143" y1="52753" x2="11071" y2="44046"/>
                        <a14:foregroundMark x1="58214" y1="39437" x2="58214" y2="39437"/>
                        <a14:foregroundMark x1="76429" y1="89245" x2="76429" y2="89245"/>
                        <a14:foregroundMark x1="78690" y1="81178" x2="78690" y2="81178"/>
                        <a14:foregroundMark x1="61667" y1="86684" x2="61667" y2="86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371600"/>
            <a:ext cx="3779489" cy="4191000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4800600" y="0"/>
            <a:ext cx="3657600" cy="2209800"/>
          </a:xfrm>
          <a:prstGeom prst="cloud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 smtClean="0"/>
              <a:t>Chú</a:t>
            </a:r>
            <a:r>
              <a:rPr lang="en-US" sz="2800" dirty="0" smtClean="0"/>
              <a:t> </a:t>
            </a: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trống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/>
              <a:t> </a:t>
            </a:r>
            <a:r>
              <a:rPr lang="en-US" sz="2800" dirty="0" smtClean="0"/>
              <a:t>qua.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,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5768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1665 L -0.17014 0.07329 C -0.20695 0.08601 -0.25955 0.09295 -0.31511 0.09295 C -0.37795 0.09295 -0.42743 0.08601 -0.46424 0.07329 L -0.6316 0.01665 " pathEditMode="relative" rAng="0" ptsTypes="FffFF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80" y="3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-228600"/>
            <a:ext cx="9144000" cy="708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12" y="2819400"/>
            <a:ext cx="27432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000" y1="9623" x2="10000" y2="9623"/>
                        <a14:foregroundMark x1="26667" y1="43096" x2="11905" y2="9623"/>
                        <a14:foregroundMark x1="2381" y1="32636" x2="17619" y2="24686"/>
                        <a14:foregroundMark x1="10476" y1="10879" x2="2381" y2="31381"/>
                        <a14:foregroundMark x1="19048" y1="27197" x2="17619" y2="50209"/>
                        <a14:foregroundMark x1="9048" y1="32218" x2="6190" y2="46025"/>
                        <a14:foregroundMark x1="8571" y1="40586" x2="0" y2="40167"/>
                        <a14:foregroundMark x1="15238" y1="48536" x2="3810" y2="44770"/>
                        <a14:foregroundMark x1="48095" y1="15063" x2="48095" y2="15063"/>
                        <a14:foregroundMark x1="48571" y1="47280" x2="48571" y2="47280"/>
                        <a14:foregroundMark x1="97143" y1="34310" x2="47143" y2="47280"/>
                        <a14:foregroundMark x1="78571" y1="27615" x2="78571" y2="35565"/>
                        <a14:foregroundMark x1="93810" y1="35565" x2="99048" y2="27197"/>
                        <a14:foregroundMark x1="73333" y1="42259" x2="53333" y2="84519"/>
                        <a14:foregroundMark x1="47143" y1="47699" x2="52857" y2="80753"/>
                        <a14:foregroundMark x1="58095" y1="54393" x2="58095" y2="54393"/>
                        <a14:foregroundMark x1="82381" y1="44770" x2="82381" y2="44770"/>
                        <a14:foregroundMark x1="40952" y1="61925" x2="40952" y2="61925"/>
                        <a14:foregroundMark x1="42381" y1="52301" x2="42381" y2="60251"/>
                        <a14:foregroundMark x1="39048" y1="63598" x2="48571" y2="64435"/>
                        <a14:foregroundMark x1="26667" y1="58159" x2="44286" y2="60251"/>
                        <a14:foregroundMark x1="36190" y1="71130" x2="40952" y2="76569"/>
                        <a14:backgroundMark x1="15714" y1="16318" x2="15714" y2="16318"/>
                        <a14:backgroundMark x1="16190" y1="20084" x2="16190" y2="20084"/>
                        <a14:backgroundMark x1="16190" y1="17573" x2="16190" y2="20502"/>
                        <a14:backgroundMark x1="16667" y1="23431" x2="16667" y2="23431"/>
                        <a14:backgroundMark x1="18571" y1="27615" x2="18571" y2="27615"/>
                        <a14:backgroundMark x1="21429" y1="30126" x2="21429" y2="30126"/>
                        <a14:backgroundMark x1="21429" y1="30126" x2="16190" y2="17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89364"/>
            <a:ext cx="3297603" cy="3981586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722037" y="96982"/>
            <a:ext cx="3352800" cy="9906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Ò ó o o. quả trứng gì to …to!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7857" y="1371600"/>
            <a:ext cx="4235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ò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6156" y="442924"/>
            <a:ext cx="6238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69857" y="969607"/>
            <a:ext cx="5036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2556" y="1720425"/>
            <a:ext cx="36420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ó</a:t>
            </a: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236"/>
            <a:ext cx="9144000" cy="708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2784764"/>
            <a:ext cx="274320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306" b="90000" l="60313" r="96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57" t="40580" r="2795" b="9869"/>
          <a:stretch/>
        </p:blipFill>
        <p:spPr>
          <a:xfrm>
            <a:off x="8875486" y="1828800"/>
            <a:ext cx="3738045" cy="4232565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823855" y="0"/>
            <a:ext cx="5051631" cy="19812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r>
              <a:rPr lang="en-US" sz="2200" dirty="0" smtClean="0"/>
              <a:t>    </a:t>
            </a:r>
            <a:r>
              <a:rPr lang="vi-VN" sz="2200" dirty="0" smtClean="0"/>
              <a:t>Lợn </a:t>
            </a:r>
            <a:r>
              <a:rPr lang="vi-VN" sz="2200" dirty="0"/>
              <a:t>con chạy đến, nó ngắm nghía quả trứng rồi bảo:</a:t>
            </a:r>
          </a:p>
          <a:p>
            <a:pPr algn="just" fontAlgn="base"/>
            <a:r>
              <a:rPr lang="vi-VN" sz="2200" dirty="0"/>
              <a:t>– Ut ịt, ụt ịt ! Trứng gà, trứng vịt</a:t>
            </a:r>
          </a:p>
        </p:txBody>
      </p:sp>
    </p:spTree>
    <p:extLst>
      <p:ext uri="{BB962C8B-B14F-4D97-AF65-F5344CB8AC3E}">
        <p14:creationId xmlns:p14="http://schemas.microsoft.com/office/powerpoint/2010/main" val="217076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2.08092E-6 L -0.57934 -0.00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5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236"/>
            <a:ext cx="9144000" cy="7086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27" y="2196917"/>
            <a:ext cx="3657600" cy="440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39" y="1553434"/>
            <a:ext cx="3529012" cy="345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42581"/>
            <a:ext cx="2317750" cy="282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87" y="2668943"/>
            <a:ext cx="2405507" cy="345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5" r="16213"/>
          <a:stretch/>
        </p:blipFill>
        <p:spPr>
          <a:xfrm>
            <a:off x="3124200" y="2552054"/>
            <a:ext cx="3505200" cy="340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5" b="89869" l="9967" r="898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5973" r="17245" b="10188"/>
          <a:stretch/>
        </p:blipFill>
        <p:spPr>
          <a:xfrm>
            <a:off x="3348903" y="2383466"/>
            <a:ext cx="2606674" cy="358894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3361313" y="-130647"/>
            <a:ext cx="5188527" cy="1959447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r>
              <a:rPr lang="vi-VN" sz="2200" dirty="0">
                <a:latin typeface="+mj-lt"/>
              </a:rPr>
              <a:t>Qủa trứng lúc lắc, lúc lắc rồi vỡ đánh tách một cái. Vịt con ở trong trứng ló đầu ra </a:t>
            </a:r>
            <a:r>
              <a:rPr lang="vi-VN" sz="2200" dirty="0" smtClean="0">
                <a:latin typeface="+mj-lt"/>
              </a:rPr>
              <a:t>kêu:</a:t>
            </a:r>
            <a:r>
              <a:rPr lang="en-US" sz="2200" dirty="0" smtClean="0">
                <a:latin typeface="+mj-lt"/>
              </a:rPr>
              <a:t>  </a:t>
            </a:r>
            <a:r>
              <a:rPr lang="vi-VN" sz="2200" dirty="0" smtClean="0">
                <a:latin typeface="+mj-lt"/>
              </a:rPr>
              <a:t>Vít</a:t>
            </a:r>
            <a:r>
              <a:rPr lang="vi-VN" sz="2200" dirty="0">
                <a:latin typeface="+mj-lt"/>
              </a:rPr>
              <a:t>, vít, vít”</a:t>
            </a:r>
          </a:p>
        </p:txBody>
      </p:sp>
    </p:spTree>
    <p:extLst>
      <p:ext uri="{BB962C8B-B14F-4D97-AF65-F5344CB8AC3E}">
        <p14:creationId xmlns:p14="http://schemas.microsoft.com/office/powerpoint/2010/main" val="252533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17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17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" fill="hold">
                                          <p:stCondLst>
                                            <p:cond delay="197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" fill="hold">
                                          <p:stCondLst>
                                            <p:cond delay="395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" fill="hold">
                                          <p:stCondLst>
                                            <p:cond delay="177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" fill="hold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" fill="hold">
                                          <p:stCondLst>
                                            <p:cond delay="53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6864859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37392" y="2967335"/>
            <a:ext cx="3469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àm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thoại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486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vửa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3509" y="1066800"/>
            <a:ext cx="5630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2590800"/>
            <a:ext cx="35306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3657600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30" y="3104532"/>
            <a:ext cx="2495238" cy="304761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224" y="2971800"/>
            <a:ext cx="26098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83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49513"/>
            <a:ext cx="3657600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08727"/>
            <a:ext cx="2209800" cy="304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6096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Chú</a:t>
            </a:r>
            <a:r>
              <a:rPr lang="en-US" sz="2800" dirty="0" smtClean="0"/>
              <a:t> </a:t>
            </a: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trống</a:t>
            </a:r>
            <a:r>
              <a:rPr lang="en-US" sz="2800" dirty="0" smtClean="0"/>
              <a:t> </a:t>
            </a:r>
            <a:r>
              <a:rPr lang="en-US" sz="2800" dirty="0" err="1" smtClean="0"/>
              <a:t>nhìn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66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245</TotalTime>
  <Words>190</Words>
  <Application>Microsoft Office PowerPoint</Application>
  <PresentationFormat>On-screen Show (4:3)</PresentationFormat>
  <Paragraphs>26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Georgia</vt:lpstr>
      <vt:lpstr>Tahoma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18</cp:revision>
  <dcterms:created xsi:type="dcterms:W3CDTF">2021-03-07T14:00:01Z</dcterms:created>
  <dcterms:modified xsi:type="dcterms:W3CDTF">2021-09-15T15:06:37Z</dcterms:modified>
</cp:coreProperties>
</file>