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2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01453-82D3-4F78-8627-37C40189C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436AB-1C5C-404D-AA6B-FE8D043FE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8C7CC-1FA1-4FD7-BB22-55D0053C4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1E10-A3E6-4F2A-B556-17324609E42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45896-53E5-456B-BA96-C31330F71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7C92-CA75-45E4-9C2B-0084E99DD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A341-A1D4-40FB-829B-0A7966445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3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EC210-8D26-42B9-BFD3-519F711C3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794BB-206B-4D24-A463-4C25B6C3B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D4DBD-2A98-4666-8281-A1E373536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1E10-A3E6-4F2A-B556-17324609E42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BD9C6-598D-41DC-9135-4FE6A1E0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40D50-39D5-4120-9673-E646FEDD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A341-A1D4-40FB-829B-0A7966445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11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C5CD23-AEF3-4D69-9334-CD066BA47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0AC50-E276-4921-BCE3-5CF7EF928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A8F86-4022-4B63-953B-9D0ABE44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1E10-A3E6-4F2A-B556-17324609E42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9268B-D9E9-419A-80CC-ED7BF91F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9D592-8BE8-4D6F-9EAB-6C0F988D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A341-A1D4-40FB-829B-0A7966445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7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7AED2-A8B6-4531-9CE0-CD2635501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0B573-BF00-4AB2-8E05-60313D619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8FDFE-40B8-4188-AAD6-96D83C9D2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1E10-A3E6-4F2A-B556-17324609E42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B99EF-636A-446A-BA26-506034B65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4F0A1-FAF7-404E-BEE7-02E81FB79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A341-A1D4-40FB-829B-0A7966445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2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D9863-2849-48C0-AA95-361CFDE63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4C13F-0D39-48F1-AE97-FEEFD802A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FF970-9A0D-4CC2-9411-FD476606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1E10-A3E6-4F2A-B556-17324609E42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7F8DC-2FB3-479F-8E66-CC530704F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C3C00-B9BD-4511-8DF6-728C30D3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A341-A1D4-40FB-829B-0A7966445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05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65834-C0BD-4465-8752-6AF2D1038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15C12-0306-4BB3-9D37-FAD432F6A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0743E-DD40-4E15-AFFA-C885047BD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BAA5A-E44A-4352-90B3-02AF78C7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1E10-A3E6-4F2A-B556-17324609E42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5FFFE-4B01-4C27-AE51-D059BEEC4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36E9D-0E28-4BD7-9B96-94BB4B08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A341-A1D4-40FB-829B-0A7966445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11A16-0F11-4A60-B4E9-B045FA4F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E6B69-E55C-4FE4-B403-6E5DA9806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AEFEE-8F01-4E21-9A82-E90184CD8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23AD45-A351-4AFE-AD4C-943C748B2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F59BA-0016-4329-85FF-CBC0DF524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661FFB-2781-47C6-B117-4D514F9D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1E10-A3E6-4F2A-B556-17324609E42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51F90-D0F3-4207-8528-FAE86120C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8D9F7D-8B1A-468B-BF60-0FBF3A5D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A341-A1D4-40FB-829B-0A7966445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2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A0265-9F50-42DB-8056-8F050B84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71284-8BDE-49FF-8B8E-77257207A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1E10-A3E6-4F2A-B556-17324609E42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FE5E73-9628-46A4-95D0-ED0A5D8A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74961-0B70-460C-B2AD-548D564C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A341-A1D4-40FB-829B-0A7966445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4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82BBE8-406E-4723-8604-696DECD9E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1E10-A3E6-4F2A-B556-17324609E42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5B6850-00CF-40F8-A5E9-1B0055782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AF042-622D-448B-8F38-45F2D3AB3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A341-A1D4-40FB-829B-0A7966445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03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79179-FE5E-48E6-B45D-E0EF1A3F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C477-9BD3-474E-9467-64281DE4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BD0FD-EC4E-4DCE-956B-D4BD45B66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A0A3D-7A68-4586-8646-291B17FE8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1E10-A3E6-4F2A-B556-17324609E42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FC54A-F3A7-483F-87FC-A361D425F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551A9-33BA-4EDD-8886-A204FBBE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A341-A1D4-40FB-829B-0A7966445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2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20F5-9623-4719-B7CB-28B116259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B62BF6-0E0D-4D39-BBFB-702B890EA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2A13BA-84D8-4BE5-95CA-322EFF04F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67D6F-C894-4E88-A1CA-8857BE85B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1E10-A3E6-4F2A-B556-17324609E42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4FCE7-BAA4-476F-AA7F-DFA3A4C7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CD30A-09FC-4F1C-B1EF-E6A76705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CA341-A1D4-40FB-829B-0A7966445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1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A00EF5-C910-4C46-8860-3F0E526DB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55550-D306-4454-8ECF-86DFFBF36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09387-274A-4E0E-A8D8-A9A4A3FA4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91E10-A3E6-4F2A-B556-17324609E42E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2A55E-0EBF-4EC9-937A-F6C18CB650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565B7-2174-4D9A-AE12-F2E8CBBE3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CA341-A1D4-40FB-829B-0A7966445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1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605B1-95C7-46EB-AF6F-7B55C24D47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6EF4C6-A2B7-45FB-BEEF-93F7325F09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956927024540">
            <a:hlinkClick r:id="" action="ppaction://media"/>
            <a:extLst>
              <a:ext uri="{FF2B5EF4-FFF2-40B4-BE49-F238E27FC236}">
                <a16:creationId xmlns:a16="http://schemas.microsoft.com/office/drawing/2014/main" id="{B14072C0-C517-4E7D-A4F5-3556152B7F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471" y="113210"/>
            <a:ext cx="11956648" cy="67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1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Quỳnh Lê</dc:creator>
  <cp:lastModifiedBy>Quỳnh Lê</cp:lastModifiedBy>
  <cp:revision>1</cp:revision>
  <dcterms:created xsi:type="dcterms:W3CDTF">2021-11-22T07:39:08Z</dcterms:created>
  <dcterms:modified xsi:type="dcterms:W3CDTF">2021-11-22T07:39:08Z</dcterms:modified>
</cp:coreProperties>
</file>