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0" r:id="rId4"/>
    <p:sldId id="265" r:id="rId5"/>
    <p:sldId id="270" r:id="rId6"/>
    <p:sldId id="266" r:id="rId7"/>
    <p:sldId id="267" r:id="rId8"/>
    <p:sldId id="268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0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8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4D00-7C94-435A-9B92-56C261068DE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9E2C-7947-46B8-BD9E-D8F2F002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7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650" y="45233"/>
            <a:ext cx="492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Bạn nào nhanh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" y="1188043"/>
            <a:ext cx="1114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 : Bé hãy tách 7 đối tượng theo yêu cầu của cô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0" y="146182"/>
            <a:ext cx="754080" cy="752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5150" y="2124025"/>
            <a:ext cx="294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 : 5 - 2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150" y="2894517"/>
            <a:ext cx="294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 : 3 - 4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5150" y="3710865"/>
            <a:ext cx="294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 : 6 - 1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29868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36154" y="357363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2058" y="1335746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3270" y="1335746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64100" y="2951390"/>
            <a:ext cx="4499740" cy="23368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86" y="648754"/>
            <a:ext cx="1068546" cy="9853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54" y="739783"/>
            <a:ext cx="1068546" cy="914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51" y="755569"/>
            <a:ext cx="1068546" cy="914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32" y="684762"/>
            <a:ext cx="1068546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7" y="674326"/>
            <a:ext cx="1068546" cy="9144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8678677" y="3079043"/>
            <a:ext cx="2568443" cy="14319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63" y="749138"/>
            <a:ext cx="1068546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97" y="672668"/>
            <a:ext cx="1068546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2" y="648754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007 L 0.04284 0.4328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25 L 0.02604 0.4995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04023 0.362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07578 0.4756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8034 0.4261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-0.00347 L 0.03867 0.39514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24 L 0.00677 0.375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" y="29212"/>
            <a:ext cx="12192000" cy="6858000"/>
          </a:xfrm>
          <a:prstGeom prst="rect">
            <a:avLst/>
          </a:prstGeom>
        </p:spPr>
      </p:pic>
      <p:pic>
        <p:nvPicPr>
          <p:cNvPr id="16" name="Picture 15" descr="C:\Users\Admin\Desktop\flower_10088698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742">
            <a:off x="3050458" y="4616666"/>
            <a:ext cx="1464837" cy="17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Admin\Desktop\flower_10088698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720">
            <a:off x="4166609" y="4613011"/>
            <a:ext cx="1420159" cy="16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Admin\Desktop\flower_10088698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742">
            <a:off x="5132543" y="4602199"/>
            <a:ext cx="1348136" cy="15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Admin\Desktop\flower_10088698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412">
            <a:off x="8399879" y="4605097"/>
            <a:ext cx="1341992" cy="15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:\Users\Admin\Desktop\flower_10088698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742">
            <a:off x="6143845" y="4604111"/>
            <a:ext cx="137269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C:\Users\Admin\Desktop\flower_10088698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412">
            <a:off x="7263793" y="4555946"/>
            <a:ext cx="1403939" cy="16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:\Users\Admin\Desktop\flower_10088698 cop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412">
            <a:off x="9508540" y="4547477"/>
            <a:ext cx="1422476" cy="166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34781" y="4593405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1616" y="1688802"/>
            <a:ext cx="256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6849" y="4622556"/>
            <a:ext cx="937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3" y="503664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2696 -0.4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367 -0.4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086 -0.4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96" y="-39526"/>
            <a:ext cx="1229868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43150" y="211900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93993" y="2922481"/>
            <a:ext cx="5059407" cy="26365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12925" y="3426738"/>
            <a:ext cx="1646434" cy="13793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47" y="513638"/>
            <a:ext cx="1111426" cy="889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39" y="552160"/>
            <a:ext cx="1111426" cy="8891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44" y="525227"/>
            <a:ext cx="1111426" cy="889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91" y="537857"/>
            <a:ext cx="1111426" cy="8891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60" y="499205"/>
            <a:ext cx="1111426" cy="8891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2058" y="1335746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Tiems new ro man"/>
              </a:rPr>
              <a:t>6</a:t>
            </a:r>
            <a:endParaRPr lang="en-US" sz="9600" b="1">
              <a:solidFill>
                <a:srgbClr val="0070C0"/>
              </a:solidFill>
              <a:latin typeface="Tiems new ro 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4558" y="1635723"/>
            <a:ext cx="9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Tiems new ro man"/>
              </a:rPr>
              <a:t>1</a:t>
            </a:r>
            <a:endParaRPr lang="en-US" sz="9600" b="1">
              <a:solidFill>
                <a:srgbClr val="0070C0"/>
              </a:solidFill>
              <a:latin typeface="Tiems new ro 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4" y="552160"/>
            <a:ext cx="1111426" cy="8891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67" y="498121"/>
            <a:ext cx="1111426" cy="8891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8" y="537857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5651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4 -0.01689 L 0.03594 0.3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41 L -0.01679 0.57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4 L -0.04557 0.42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4 L -0.10235 0.55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41 L -0.12865 0.47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0255 L -0.00039 0.4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7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650" y="45233"/>
            <a:ext cx="492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giỏi hơn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001" y="1887165"/>
            <a:ext cx="8223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 : Bé hãy chọn chữ số chỉ số lượng nhóm còn lại khi 7 đối tượng đã được tách thành 2 nhóm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0" y="146182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5060" y="2830078"/>
            <a:ext cx="868609" cy="85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3019" y="2917067"/>
            <a:ext cx="868609" cy="85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778" y="1392971"/>
            <a:ext cx="868609" cy="85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0034" y="1405357"/>
            <a:ext cx="868609" cy="85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290" y="1446153"/>
            <a:ext cx="868609" cy="858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0650" y="1446153"/>
            <a:ext cx="868609" cy="858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0707" y="2941353"/>
            <a:ext cx="868609" cy="858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5643" y="1049628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0498114" flipV="1">
            <a:off x="4556886" y="1984118"/>
            <a:ext cx="1073368" cy="27665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7" name="Right Arrow 16"/>
          <p:cNvSpPr/>
          <p:nvPr/>
        </p:nvSpPr>
        <p:spPr>
          <a:xfrm rot="1432002" flipV="1">
            <a:off x="4518613" y="2877785"/>
            <a:ext cx="1224698" cy="25584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2978735" y="1119626"/>
            <a:ext cx="1560150" cy="2562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57699" y="1297674"/>
            <a:ext cx="1073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5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3987" y="4242906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5471" y="4267185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8885" y="4296421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4" y="640761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8125 -0.2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4" y="0"/>
            <a:ext cx="122986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5060" y="2830078"/>
            <a:ext cx="868609" cy="85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2848" y="2861126"/>
            <a:ext cx="868609" cy="85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778" y="1392971"/>
            <a:ext cx="868609" cy="85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0034" y="1405357"/>
            <a:ext cx="868609" cy="85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377" y="2768371"/>
            <a:ext cx="868609" cy="858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2560" y="2750203"/>
            <a:ext cx="868609" cy="858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144" y="2824035"/>
            <a:ext cx="868609" cy="858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25197" y="918377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0498114" flipV="1">
            <a:off x="4556886" y="1984118"/>
            <a:ext cx="1073368" cy="27665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7" name="Right Arrow 16"/>
          <p:cNvSpPr/>
          <p:nvPr/>
        </p:nvSpPr>
        <p:spPr>
          <a:xfrm rot="1432002" flipV="1">
            <a:off x="4518613" y="2877785"/>
            <a:ext cx="1224698" cy="25584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2978735" y="1119626"/>
            <a:ext cx="1560150" cy="2562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57699" y="1297674"/>
            <a:ext cx="1073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5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3987" y="4242906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5471" y="4267185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8885" y="4296421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2" y="545464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5508 -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02692"/>
            <a:ext cx="1066800" cy="14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826334" y="1255874"/>
            <a:ext cx="1219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4" y="0"/>
            <a:ext cx="122986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5060" y="2830078"/>
            <a:ext cx="868609" cy="85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0510" y="2840129"/>
            <a:ext cx="868609" cy="85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778" y="1392971"/>
            <a:ext cx="868609" cy="85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4299" y="2824125"/>
            <a:ext cx="868609" cy="85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2908" y="2824125"/>
            <a:ext cx="868609" cy="858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7342" y="2824125"/>
            <a:ext cx="868609" cy="858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1837" y="2824125"/>
            <a:ext cx="868609" cy="858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2815" y="928342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Tiems new ro man"/>
              </a:rPr>
              <a:t>1</a:t>
            </a:r>
            <a:endParaRPr lang="en-US" sz="9600" b="1">
              <a:solidFill>
                <a:srgbClr val="FF0000"/>
              </a:solidFill>
              <a:latin typeface="Tiems new ro man"/>
            </a:endParaRPr>
          </a:p>
        </p:txBody>
      </p:sp>
      <p:sp>
        <p:nvSpPr>
          <p:cNvPr id="16" name="Right Arrow 15"/>
          <p:cNvSpPr/>
          <p:nvPr/>
        </p:nvSpPr>
        <p:spPr>
          <a:xfrm rot="20498114" flipV="1">
            <a:off x="4556886" y="1984118"/>
            <a:ext cx="1073368" cy="27665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7" name="Right Arrow 16"/>
          <p:cNvSpPr/>
          <p:nvPr/>
        </p:nvSpPr>
        <p:spPr>
          <a:xfrm rot="1432002" flipV="1">
            <a:off x="4518613" y="2877785"/>
            <a:ext cx="1224698" cy="255845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2978735" y="1119626"/>
            <a:ext cx="1560150" cy="25627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57699" y="1297674"/>
            <a:ext cx="10733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5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3987" y="4242906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5471" y="4267185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Tiems new ro man"/>
              </a:rPr>
              <a:t>6</a:t>
            </a:r>
            <a:endParaRPr lang="en-US" sz="9600" b="1">
              <a:solidFill>
                <a:srgbClr val="FF0000"/>
              </a:solidFill>
              <a:latin typeface="Tiems new ro 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8885" y="4296421"/>
            <a:ext cx="10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4" y="552237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7253 -0.2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825500" y="2044700"/>
            <a:ext cx="11226800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chào hẹn gặp lại !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" y="399837"/>
            <a:ext cx="754080" cy="7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Tiems new ro 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20</cp:revision>
  <dcterms:created xsi:type="dcterms:W3CDTF">2021-10-05T08:23:10Z</dcterms:created>
  <dcterms:modified xsi:type="dcterms:W3CDTF">2021-11-26T01:59:17Z</dcterms:modified>
</cp:coreProperties>
</file>