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ỳnh Lê" userId="fd943d0b1bea6359" providerId="LiveId" clId="{42584D3A-CB2D-43BD-AF9E-773A14291D56}"/>
    <pc:docChg chg="addSld">
      <pc:chgData name="Quỳnh Lê" userId="fd943d0b1bea6359" providerId="LiveId" clId="{42584D3A-CB2D-43BD-AF9E-773A14291D56}" dt="2021-11-10T08:12:33.497" v="0" actId="680"/>
      <pc:docMkLst>
        <pc:docMk/>
      </pc:docMkLst>
      <pc:sldChg chg="new">
        <pc:chgData name="Quỳnh Lê" userId="fd943d0b1bea6359" providerId="LiveId" clId="{42584D3A-CB2D-43BD-AF9E-773A14291D56}" dt="2021-11-10T08:12:33.497" v="0" actId="680"/>
        <pc:sldMkLst>
          <pc:docMk/>
          <pc:sldMk cId="1282734514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B0884-C8C8-40A9-9732-E2020D99E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E3325-8A6C-4D4B-A65C-266273C40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2E528-9303-4819-A2EB-C0E4C489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D2E36-8B01-49B6-8326-93DAA6D0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A8782-15CF-427C-A385-03FAE8827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2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85FC-9F6D-41B1-B787-676AB9CA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C3681-8C2B-477B-88E7-9A56FD8D6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F0538-7690-483F-A77D-D2C429AB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6C28F-D319-404B-AB82-9823E07E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51971-1578-459F-9CDF-67C383DA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FD2FF8-0FAD-4F3B-9E11-17BFD1C65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0097F-3F99-4AA0-B601-3EE80A16C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8DFE-F0C5-4FA0-BF9F-6363D622F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BE124-DBDB-40C7-BB20-C2C56C68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8CA2A-287E-4E2D-82EE-6ECC5A13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9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121A-C2B3-48A3-A1F4-A931B1FF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859E-537A-4DA7-BC04-1EF12757D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A315E-5B5A-4603-AEBE-37F75CAA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08B91-388E-49EE-ABEB-38C1A2C47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8D9D3-C582-4BE7-80F9-20D620DC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3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A233-EB9E-4ADF-9312-12B75ED3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0E79F-C3C1-4A39-9FC5-04A210256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636D3-B412-4F98-B2CE-6B02910F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C94BC-E20B-4C58-9BDA-8DE7FB6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7F220-0F5F-4F7C-8FAF-275F575C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3B63-8762-4421-98E7-D7A19D86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1F166-5204-4DD9-A80C-CA193E059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1B397-519B-4C71-A242-2ABD02ABD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20593-10C2-45BA-ACFF-ED2B0343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DB650-9591-4CB7-BAAE-8B992C72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DEDCF-8C2D-4958-B755-BB797925C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6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D580B-06DB-41C2-B983-D5DAD6555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F8AF3-8D92-4690-87A4-06FCA97A3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00C6B-611B-40C3-AA97-EA22A583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17D89-12A1-405F-9DD0-16B5B367C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CE867-6846-408D-93F7-1553AED9C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80C47-1FC1-4C21-B798-36FE70B4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31B9A-A1DB-46D0-8138-E1A38B052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09CDE-E9F1-4B59-8B68-297BE08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7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798E-9221-4768-88DA-D0FA2F4A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DDD92-2520-4EAC-8CC3-D8CA754E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C48CF-96E9-49E8-865E-73221C83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F0675-E2D7-4628-BC11-720435E0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60AF23-4C75-44A1-9CC6-0D208818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1B0A00-4193-4A66-81D4-65BB0ABA4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09EB8-5C75-4B2D-81B2-00E67810F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0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0F11-9773-4AF3-9EEB-28B5B9AA9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5F14F-350D-4704-A789-84B47B8C5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94397-0BDC-47FC-A929-87ED4DA48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237B2-5AF7-4F6E-9E44-03FDF3C0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97FF6-7F8B-42D4-A794-1026C2F1A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433C2-FC03-4187-A813-E820171F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ACAD-08C6-4AC5-89AD-7B6A3BD7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D3653-DC4E-4D3B-8E94-A6DAC3EE9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6E85F-DE8C-4393-B2C1-2F420ACA3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70B4E-A46D-4480-99F4-497B804AE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11EB9-C8BD-42B3-83FB-8F7ABF7B8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6B329-867E-4D47-BF39-DEF9B94B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24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C7B8A7-C140-41B2-9E5F-75D51983F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C43AF-B248-453C-89AA-C1A6671B8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5CF57-5098-4213-9CDD-FD532D4D1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02F2-A6D0-426C-8700-4D9D3E02DB4E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CEC61-36D0-4E6B-A56A-61D7DCFD1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A6CA2-687D-4CF0-B476-C8FB7612B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8F79D-0B3E-47D0-B062-5DECA49C8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53836-7DFC-442B-898D-2E0C8BA56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665F0-570F-4DD6-A12D-C9315E1FDB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C NB PB">
            <a:hlinkClick r:id="" action="ppaction://media"/>
            <a:extLst>
              <a:ext uri="{FF2B5EF4-FFF2-40B4-BE49-F238E27FC236}">
                <a16:creationId xmlns:a16="http://schemas.microsoft.com/office/drawing/2014/main" id="{98667C3B-9F63-4118-94BF-88DE95183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162"/>
            <a:ext cx="12147860" cy="682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CA1B-53A7-4A11-B123-CC2637BE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F8589-164C-4F08-B3BA-EEB7F04C0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34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2021-11-10T08:12:22Z</dcterms:created>
  <dcterms:modified xsi:type="dcterms:W3CDTF">2021-11-10T08:12:37Z</dcterms:modified>
</cp:coreProperties>
</file>