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312" r:id="rId3"/>
    <p:sldId id="339" r:id="rId4"/>
    <p:sldId id="313" r:id="rId5"/>
    <p:sldId id="314" r:id="rId6"/>
    <p:sldId id="332" r:id="rId7"/>
    <p:sldId id="331" r:id="rId8"/>
  </p:sldIdLst>
  <p:sldSz cx="12192000" cy="6858000"/>
  <p:notesSz cx="6858000" cy="9144000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FF"/>
    <a:srgbClr val="966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81" autoAdjust="0"/>
    <p:restoredTop sz="94660"/>
  </p:normalViewPr>
  <p:slideViewPr>
    <p:cSldViewPr snapToGrid="0">
      <p:cViewPr varScale="1">
        <p:scale>
          <a:sx n="46" d="100"/>
          <a:sy n="46" d="100"/>
        </p:scale>
        <p:origin x="71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A9F-A15A-444C-9BF6-54DFBDDB2A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BD46-3B02-4FC4-A8AF-3A9DD36D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1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A9F-A15A-444C-9BF6-54DFBDDB2A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BD46-3B02-4FC4-A8AF-3A9DD36D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9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A9F-A15A-444C-9BF6-54DFBDDB2A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BD46-3B02-4FC4-A8AF-3A9DD36D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2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A9F-A15A-444C-9BF6-54DFBDDB2A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BD46-3B02-4FC4-A8AF-3A9DD36D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2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A9F-A15A-444C-9BF6-54DFBDDB2A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BD46-3B02-4FC4-A8AF-3A9DD36D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A9F-A15A-444C-9BF6-54DFBDDB2A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BD46-3B02-4FC4-A8AF-3A9DD36D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6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A9F-A15A-444C-9BF6-54DFBDDB2A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BD46-3B02-4FC4-A8AF-3A9DD36D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8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A9F-A15A-444C-9BF6-54DFBDDB2A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BD46-3B02-4FC4-A8AF-3A9DD36D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8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A9F-A15A-444C-9BF6-54DFBDDB2A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BD46-3B02-4FC4-A8AF-3A9DD36D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2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A9F-A15A-444C-9BF6-54DFBDDB2A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BD46-3B02-4FC4-A8AF-3A9DD36D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9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A9F-A15A-444C-9BF6-54DFBDDB2A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BD46-3B02-4FC4-A8AF-3A9DD36D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5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97A9F-A15A-444C-9BF6-54DFBDDB2A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0BD46-3B02-4FC4-A8AF-3A9DD36D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6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4.png"/><Relationship Id="rId4" Type="http://schemas.openxmlformats.org/officeDocument/2006/relationships/image" Target="../media/image1.jpg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4.png"/><Relationship Id="rId4" Type="http://schemas.openxmlformats.org/officeDocument/2006/relationships/image" Target="../media/image1.jpg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4.png"/><Relationship Id="rId4" Type="http://schemas.openxmlformats.org/officeDocument/2006/relationships/image" Target="../media/image1.jpg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jpg"/><Relationship Id="rId5" Type="http://schemas.openxmlformats.org/officeDocument/2006/relationships/image" Target="../media/image5.jpg"/><Relationship Id="rId10" Type="http://schemas.openxmlformats.org/officeDocument/2006/relationships/image" Target="../media/image4.png"/><Relationship Id="rId4" Type="http://schemas.openxmlformats.org/officeDocument/2006/relationships/image" Target="../media/image1.jpg"/><Relationship Id="rId9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7.jpg"/><Relationship Id="rId5" Type="http://schemas.openxmlformats.org/officeDocument/2006/relationships/image" Target="../media/image5.jpg"/><Relationship Id="rId10" Type="http://schemas.openxmlformats.org/officeDocument/2006/relationships/image" Target="../media/image4.png"/><Relationship Id="rId4" Type="http://schemas.openxmlformats.org/officeDocument/2006/relationships/image" Target="../media/image1.jp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30" y="636681"/>
            <a:ext cx="9746974" cy="55785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57177" y="813525"/>
            <a:ext cx="7077644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chơi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Ai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tinh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mắt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8641" y="2887366"/>
            <a:ext cx="78197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là1,là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1"/>
            <a:ext cx="998245" cy="1005401"/>
          </a:xfrm>
          <a:prstGeom prst="rect">
            <a:avLst/>
          </a:prstGeom>
        </p:spPr>
      </p:pic>
      <p:pic>
        <p:nvPicPr>
          <p:cNvPr id="5" name="TC 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54848" y="62152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30" y="636681"/>
            <a:ext cx="9746974" cy="55785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57177" y="813525"/>
            <a:ext cx="7077644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chơi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Ai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tinh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mắt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9056" y="2887366"/>
            <a:ext cx="77989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1"/>
            <a:ext cx="998245" cy="1005401"/>
          </a:xfrm>
          <a:prstGeom prst="rect">
            <a:avLst/>
          </a:prstGeom>
        </p:spPr>
      </p:pic>
      <p:pic>
        <p:nvPicPr>
          <p:cNvPr id="3" name="FILE_20211015_124049_còn cô đã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54848" y="62152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13" name="Rounded Rectangle 12"/>
          <p:cNvSpPr/>
          <p:nvPr/>
        </p:nvSpPr>
        <p:spPr>
          <a:xfrm>
            <a:off x="6675778" y="141775"/>
            <a:ext cx="4323108" cy="25482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32" y="123764"/>
            <a:ext cx="2544417" cy="2522293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159557" y="216282"/>
            <a:ext cx="4323108" cy="25482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351" y="274332"/>
            <a:ext cx="1665225" cy="23717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576" y="318336"/>
            <a:ext cx="1933575" cy="2371725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226022" y="2887418"/>
            <a:ext cx="4323108" cy="25482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46" y="3129694"/>
            <a:ext cx="2840111" cy="225770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709011" y="2887418"/>
            <a:ext cx="4323108" cy="25482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368" y="3658882"/>
            <a:ext cx="1607453" cy="11994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178" y="3658882"/>
            <a:ext cx="1607348" cy="119932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549130" y="5558554"/>
            <a:ext cx="714756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1"/>
            <a:ext cx="998245" cy="10054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530179" y="5546688"/>
            <a:ext cx="714756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68081" y="5558554"/>
            <a:ext cx="714756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78716" y="5569566"/>
            <a:ext cx="714756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89351" y="5607003"/>
            <a:ext cx="714756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FILE_20211015_124049_cô đã tì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08216" y="62071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2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1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13" name="Rounded Rectangle 12"/>
          <p:cNvSpPr/>
          <p:nvPr/>
        </p:nvSpPr>
        <p:spPr>
          <a:xfrm>
            <a:off x="6675778" y="141775"/>
            <a:ext cx="4323108" cy="25482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32" y="123764"/>
            <a:ext cx="2544417" cy="2522293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159557" y="216282"/>
            <a:ext cx="4323108" cy="25482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351" y="274332"/>
            <a:ext cx="1665225" cy="23717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576" y="318336"/>
            <a:ext cx="1933575" cy="2371725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226022" y="2887418"/>
            <a:ext cx="4323108" cy="25482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46" y="3129694"/>
            <a:ext cx="2840111" cy="225770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709011" y="2887418"/>
            <a:ext cx="4323108" cy="25482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368" y="3658882"/>
            <a:ext cx="1607453" cy="11994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178" y="3658882"/>
            <a:ext cx="1607348" cy="119932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549130" y="5558554"/>
            <a:ext cx="714756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1"/>
            <a:ext cx="998245" cy="10054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530179" y="5546688"/>
            <a:ext cx="714756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68081" y="5558554"/>
            <a:ext cx="714756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78716" y="5569566"/>
            <a:ext cx="714756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89351" y="5607003"/>
            <a:ext cx="714756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quạt 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29698" y="62484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9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0836 -0.604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-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30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2" y="-1"/>
            <a:ext cx="12192000" cy="6858001"/>
          </a:xfrm>
        </p:spPr>
      </p:pic>
      <p:sp>
        <p:nvSpPr>
          <p:cNvPr id="13" name="Rounded Rectangle 12"/>
          <p:cNvSpPr/>
          <p:nvPr/>
        </p:nvSpPr>
        <p:spPr>
          <a:xfrm>
            <a:off x="6709011" y="97771"/>
            <a:ext cx="4323108" cy="25482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32" y="123764"/>
            <a:ext cx="2544417" cy="2522293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159557" y="216282"/>
            <a:ext cx="4323108" cy="25482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351" y="274332"/>
            <a:ext cx="1665225" cy="23717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681" y="274331"/>
            <a:ext cx="1933575" cy="2371725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226022" y="2887418"/>
            <a:ext cx="4323108" cy="25482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75" y="3043532"/>
            <a:ext cx="2840111" cy="225770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709011" y="2887418"/>
            <a:ext cx="4323108" cy="25482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70" y="3145153"/>
            <a:ext cx="1607453" cy="11994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379" y="3145231"/>
            <a:ext cx="1607348" cy="119932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816030" y="5657671"/>
            <a:ext cx="714756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482968" y="1382503"/>
            <a:ext cx="714756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1"/>
            <a:ext cx="998245" cy="100540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725920" y="5677098"/>
            <a:ext cx="714756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45379" y="5693439"/>
            <a:ext cx="714756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17932" y="5696152"/>
            <a:ext cx="714756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_đồng h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04418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8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35234 -0.6298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17" y="-3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6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13" name="Rounded Rectangle 12"/>
          <p:cNvSpPr/>
          <p:nvPr/>
        </p:nvSpPr>
        <p:spPr>
          <a:xfrm>
            <a:off x="6675778" y="141775"/>
            <a:ext cx="4323108" cy="25482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788" y="259430"/>
            <a:ext cx="2407561" cy="2386627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159557" y="216282"/>
            <a:ext cx="4323108" cy="25482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226022" y="2887418"/>
            <a:ext cx="4323108" cy="25482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60" y="3088692"/>
            <a:ext cx="2840111" cy="225770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709011" y="2887418"/>
            <a:ext cx="4323108" cy="25482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368" y="3658882"/>
            <a:ext cx="1607453" cy="11994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178" y="3658882"/>
            <a:ext cx="1607348" cy="119932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547133" y="1441759"/>
            <a:ext cx="714756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1"/>
            <a:ext cx="998245" cy="10054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104209" y="1411615"/>
            <a:ext cx="714756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68081" y="5558554"/>
            <a:ext cx="714756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78716" y="5569566"/>
            <a:ext cx="714756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89351" y="5607003"/>
            <a:ext cx="714756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02" y="304559"/>
            <a:ext cx="1933575" cy="2371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98" y="283673"/>
            <a:ext cx="1711659" cy="2371725"/>
          </a:xfrm>
          <a:prstGeom prst="rect">
            <a:avLst/>
          </a:prstGeom>
        </p:spPr>
      </p:pic>
      <p:pic>
        <p:nvPicPr>
          <p:cNvPr id="6" name="_tiv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76382" y="61587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6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-0.17044 -0.2113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-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2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13" name="Rounded Rectangle 12"/>
          <p:cNvSpPr/>
          <p:nvPr/>
        </p:nvSpPr>
        <p:spPr>
          <a:xfrm>
            <a:off x="6675778" y="141775"/>
            <a:ext cx="4323108" cy="25482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32" y="123764"/>
            <a:ext cx="2544417" cy="2522293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159557" y="216282"/>
            <a:ext cx="4323108" cy="25482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226022" y="2887418"/>
            <a:ext cx="4323108" cy="25482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642" y="3032708"/>
            <a:ext cx="2840111" cy="225770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709011" y="2887418"/>
            <a:ext cx="4323108" cy="25482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368" y="3243083"/>
            <a:ext cx="1607453" cy="11994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729" y="3287126"/>
            <a:ext cx="1607348" cy="119932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530179" y="1414647"/>
            <a:ext cx="714756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1"/>
            <a:ext cx="998245" cy="10054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044150" y="1307708"/>
            <a:ext cx="714756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8196" y="4024016"/>
            <a:ext cx="714756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78716" y="5569566"/>
            <a:ext cx="714756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89351" y="5607003"/>
            <a:ext cx="714756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02" y="304559"/>
            <a:ext cx="1933575" cy="2371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85" y="274332"/>
            <a:ext cx="1933575" cy="2371725"/>
          </a:xfrm>
          <a:prstGeom prst="rect">
            <a:avLst/>
          </a:prstGeom>
        </p:spPr>
      </p:pic>
      <p:pic>
        <p:nvPicPr>
          <p:cNvPr id="3" name="_bức tr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9635" y="62071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21849 -0.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4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64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82</Words>
  <Application>Microsoft Office PowerPoint</Application>
  <PresentationFormat>Widescreen</PresentationFormat>
  <Paragraphs>33</Paragraphs>
  <Slides>7</Slides>
  <Notes>0</Notes>
  <HiddenSlides>0</HiddenSlides>
  <MMClips>7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  <vt:variant>
        <vt:lpstr>Custom Shows</vt:lpstr>
      </vt:variant>
      <vt:variant>
        <vt:i4>1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Tien Ich May Tinh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Tien Duat</dc:creator>
  <cp:lastModifiedBy>Le Tien Duat</cp:lastModifiedBy>
  <cp:revision>90</cp:revision>
  <dcterms:created xsi:type="dcterms:W3CDTF">2021-10-12T09:47:31Z</dcterms:created>
  <dcterms:modified xsi:type="dcterms:W3CDTF">2021-11-17T10:06:54Z</dcterms:modified>
</cp:coreProperties>
</file>