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257" r:id="rId4"/>
    <p:sldId id="260" r:id="rId5"/>
    <p:sldId id="274" r:id="rId6"/>
    <p:sldId id="273" r:id="rId7"/>
    <p:sldId id="327" r:id="rId8"/>
    <p:sldId id="326" r:id="rId9"/>
    <p:sldId id="287" r:id="rId10"/>
    <p:sldId id="272" r:id="rId11"/>
    <p:sldId id="328" r:id="rId12"/>
    <p:sldId id="288" r:id="rId13"/>
    <p:sldId id="275" r:id="rId14"/>
    <p:sldId id="329" r:id="rId15"/>
    <p:sldId id="276" r:id="rId16"/>
    <p:sldId id="277" r:id="rId17"/>
    <p:sldId id="291" r:id="rId18"/>
    <p:sldId id="285" r:id="rId19"/>
    <p:sldId id="290" r:id="rId20"/>
    <p:sldId id="284" r:id="rId21"/>
    <p:sldId id="292" r:id="rId22"/>
    <p:sldId id="294" r:id="rId23"/>
    <p:sldId id="296" r:id="rId24"/>
    <p:sldId id="282" r:id="rId25"/>
  </p:sldIdLst>
  <p:sldSz cx="12192000" cy="6858000"/>
  <p:notesSz cx="6858000" cy="9144000"/>
  <p:custShowLst>
    <p:custShow name="Custom Show 1" id="0">
      <p:sldLst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966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7A9F-A15A-444C-9BF6-54DFBDDB2A8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0BD46-3B02-4FC4-A8AF-3A9DD36D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42"/>
            <a:ext cx="12192000" cy="692444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69" y="977399"/>
            <a:ext cx="7574279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3" y="1407443"/>
            <a:ext cx="2837468" cy="2837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72098" y="1169764"/>
            <a:ext cx="1195578" cy="24006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71" y="2302962"/>
            <a:ext cx="1922447" cy="12476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_các con r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33321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à kính m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7572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nhóm m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126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105965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5" y="1059656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3" name="_nhóm kí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111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105965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5" y="1059656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7" name="_muôn kinh 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111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1213931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80" y="1213931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6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đếm kiểm tra 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5928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44"/>
            <a:ext cx="121920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121393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99" y="121393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99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3" name="_mux kinh d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96"/>
            <a:ext cx="12192000" cy="6903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121393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03" y="127523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13" y="3208893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02" y="3208893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3" name="_1_1 là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035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44"/>
            <a:ext cx="121920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4" y="3202781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1213931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74" y="1213931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3" name="_như váy mũ k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60480" y="5989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59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4693920" y="1027906"/>
            <a:ext cx="232467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7" name="_chốt s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989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_à trong rổ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28119" y="6176963"/>
            <a:ext cx="609600" cy="6096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" y="0"/>
            <a:ext cx="12192000" cy="6924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1071563"/>
            <a:ext cx="7574279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93" y="1422193"/>
            <a:ext cx="2887057" cy="2887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51" y="2241919"/>
            <a:ext cx="1922447" cy="12476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7772098" y="1169764"/>
            <a:ext cx="1195578" cy="24006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_à trong r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59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4693920" y="1027906"/>
            <a:ext cx="232467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6" name="_só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3616" y="1046402"/>
            <a:ext cx="232467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đặc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0456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1723" y="1146219"/>
            <a:ext cx="22409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0" dirty="0">
              <a:solidFill>
                <a:srgbClr val="0000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8093" y="1146218"/>
            <a:ext cx="54066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0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73022" y="4474946"/>
            <a:ext cx="1828799" cy="2962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96"/>
            <a:ext cx="12192000" cy="6903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121393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20" y="127523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13" y="3208893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5" y="3208893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8193751" y="3418364"/>
            <a:ext cx="953943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3751" y="1614419"/>
            <a:ext cx="953943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11" name="_đạt thẻ s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7"/>
            <a:ext cx="12192000" cy="6903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121393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20" y="1275239"/>
            <a:ext cx="2143125" cy="2143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93751" y="1614419"/>
            <a:ext cx="953943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3750" y="3457491"/>
            <a:ext cx="953943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7" name="FILE_20211015_124049_cất kính nh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3131" y="6220569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13" y="3208893"/>
            <a:ext cx="2143125" cy="2143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71" y="3184079"/>
            <a:ext cx="2143125" cy="21431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309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44"/>
            <a:ext cx="12192000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121393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03" y="1213931"/>
            <a:ext cx="2143125" cy="2143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93751" y="1614419"/>
            <a:ext cx="953943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3" name="FILE_20211015_124049_cất mũ nh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3130" y="6079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3" y="1261805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81" y="126180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16" name="_xếp m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126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3001380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xế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05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14" name="_đếm và ktra cùng c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111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10" name="_1_2 m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đếm l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035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10" name="_1_2 m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"/>
            <a:ext cx="12192000" cy="68475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4" y="127447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8" y="127447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1" y="3202781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1"/>
            <a:ext cx="998245" cy="1005401"/>
          </a:xfrm>
          <a:prstGeom prst="rect">
            <a:avLst/>
          </a:prstGeom>
        </p:spPr>
      </p:pic>
      <p:pic>
        <p:nvPicPr>
          <p:cNvPr id="5" name="_ss nhóm kính 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7572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12</Words>
  <Application>Microsoft Office PowerPoint</Application>
  <PresentationFormat>Widescreen</PresentationFormat>
  <Paragraphs>12</Paragraphs>
  <Slides>24</Slides>
  <Notes>0</Notes>
  <HiddenSlides>0</HiddenSlides>
  <MMClips>24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=</vt:lpstr>
      <vt:lpstr>PowerPoint Presentation</vt:lpstr>
      <vt:lpstr>Custom Show 1</vt:lpstr>
    </vt:vector>
  </TitlesOfParts>
  <Company>Tien Ich May Tinh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Le Tien Duat</cp:lastModifiedBy>
  <cp:revision>90</cp:revision>
  <dcterms:created xsi:type="dcterms:W3CDTF">2021-10-12T09:47:31Z</dcterms:created>
  <dcterms:modified xsi:type="dcterms:W3CDTF">2021-11-17T10:04:04Z</dcterms:modified>
</cp:coreProperties>
</file>