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31" r:id="rId2"/>
    <p:sldId id="332" r:id="rId3"/>
    <p:sldId id="333" r:id="rId4"/>
    <p:sldId id="337" r:id="rId5"/>
    <p:sldId id="338" r:id="rId6"/>
    <p:sldId id="283" r:id="rId7"/>
    <p:sldId id="334" r:id="rId8"/>
    <p:sldId id="288" r:id="rId9"/>
    <p:sldId id="339" r:id="rId10"/>
    <p:sldId id="340" r:id="rId11"/>
    <p:sldId id="341" r:id="rId12"/>
    <p:sldId id="342" r:id="rId13"/>
    <p:sldId id="301" r:id="rId14"/>
    <p:sldId id="335" r:id="rId15"/>
    <p:sldId id="343" r:id="rId16"/>
    <p:sldId id="305" r:id="rId17"/>
    <p:sldId id="345" r:id="rId18"/>
    <p:sldId id="346" r:id="rId19"/>
    <p:sldId id="347" r:id="rId20"/>
    <p:sldId id="348" r:id="rId21"/>
    <p:sldId id="350" r:id="rId22"/>
    <p:sldId id="315" r:id="rId23"/>
    <p:sldId id="351" r:id="rId24"/>
    <p:sldId id="352" r:id="rId25"/>
    <p:sldId id="353" r:id="rId26"/>
    <p:sldId id="354" r:id="rId27"/>
    <p:sldId id="355" r:id="rId28"/>
    <p:sldId id="271" r:id="rId29"/>
  </p:sldIdLst>
  <p:sldSz cx="18288000" cy="10287000"/>
  <p:notesSz cx="6858000" cy="9144000"/>
  <p:embeddedFontLst>
    <p:embeddedFont>
      <p:font typeface=".VnAvant" pitchFamily="34" charset="0"/>
      <p:regular r:id="rId31"/>
      <p:bold r:id="rId32"/>
      <p:italic r:id="rId33"/>
      <p:boldItalic r:id="rId34"/>
    </p:embeddedFont>
    <p:embeddedFont>
      <p:font typeface="Verdana" pitchFamily="34" charset="0"/>
      <p:regular r:id="rId35"/>
      <p:bold r:id="rId36"/>
      <p:italic r:id="rId37"/>
      <p:bold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3300"/>
    <a:srgbClr val="66FFFF"/>
    <a:srgbClr val="FFFF66"/>
    <a:srgbClr val="00FF00"/>
    <a:srgbClr val="5B96D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2" autoAdjust="0"/>
    <p:restoredTop sz="94622" autoAdjust="0"/>
  </p:normalViewPr>
  <p:slideViewPr>
    <p:cSldViewPr>
      <p:cViewPr>
        <p:scale>
          <a:sx n="33" d="100"/>
          <a:sy n="33" d="100"/>
        </p:scale>
        <p:origin x="-852" y="-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1FEF0-F29F-4E4E-8ABC-A8B18FDE3B58}" type="datetimeFigureOut">
              <a:rPr lang="en-GB" smtClean="0"/>
              <a:t>10/11/2021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ABF39-A8C6-41EC-8954-35391927A8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519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ABF39-A8C6-41EC-8954-35391927A8A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063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ABF39-A8C6-41EC-8954-35391927A8A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06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ABF39-A8C6-41EC-8954-35391927A8A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063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ABF39-A8C6-41EC-8954-35391927A8A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063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ABF39-A8C6-41EC-8954-35391927A8A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06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6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6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microsoft.com/office/2007/relationships/hdphoto" Target="../media/hdphoto13.wdp"/><Relationship Id="rId2" Type="http://schemas.openxmlformats.org/officeDocument/2006/relationships/image" Target="../media/image27.jpg"/><Relationship Id="rId16" Type="http://schemas.microsoft.com/office/2007/relationships/hdphoto" Target="../media/hdphoto1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microsoft.com/office/2007/relationships/hdphoto" Target="../media/hdphoto12.wdp"/><Relationship Id="rId4" Type="http://schemas.microsoft.com/office/2007/relationships/hdphoto" Target="../media/hdphoto7.wdp"/><Relationship Id="rId9" Type="http://schemas.openxmlformats.org/officeDocument/2006/relationships/image" Target="../media/image36.png"/><Relationship Id="rId1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47.png"/><Relationship Id="rId4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gif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92" y="-952500"/>
            <a:ext cx="18910092" cy="11258014"/>
          </a:xfrm>
        </p:spPr>
      </p:pic>
      <p:sp>
        <p:nvSpPr>
          <p:cNvPr id="5" name="TextBox 4"/>
          <p:cNvSpPr txBox="1"/>
          <p:nvPr/>
        </p:nvSpPr>
        <p:spPr>
          <a:xfrm>
            <a:off x="146050" y="1005220"/>
            <a:ext cx="18287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1371600"/>
            <a:r>
              <a:rPr lang="en-GB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GB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</a:t>
            </a:r>
            <a:r>
              <a:rPr lang="en-GB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ĐỨC </a:t>
            </a:r>
            <a:r>
              <a:rPr lang="en-GB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GB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890308"/>
            <a:ext cx="1828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  <a:endParaRPr lang="en-GB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GB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GB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58494" y="6126659"/>
            <a:ext cx="182879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4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VỚI TOÁN</a:t>
            </a:r>
            <a:endParaRPr lang="vi-VN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8A8D472-47F3-4A3C-BA8E-5888C2E882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93" y="2191488"/>
            <a:ext cx="1706407" cy="1368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BF51EB-72F3-4B2D-AB98-6289FD1CB726}"/>
              </a:ext>
            </a:extLst>
          </p:cNvPr>
          <p:cNvSpPr/>
          <p:nvPr/>
        </p:nvSpPr>
        <p:spPr>
          <a:xfrm>
            <a:off x="-63973" y="8178105"/>
            <a:ext cx="182879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GB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</a:t>
            </a:r>
            <a:r>
              <a:rPr lang="en-GB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 THỦY</a:t>
            </a:r>
            <a:endParaRPr lang="en-GB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flipH="1">
            <a:off x="14633120" y="-952500"/>
            <a:ext cx="4645480" cy="4265593"/>
            <a:chOff x="-685799" y="-723900"/>
            <a:chExt cx="4038599" cy="4265593"/>
          </a:xfrm>
        </p:grpSpPr>
        <p:pic>
          <p:nvPicPr>
            <p:cNvPr id="17" name="Picture 2" descr="Hình động đẹp cho Powerpoint (332) | Hình ảnh, Hoa, Hình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9" y="-266700"/>
              <a:ext cx="1568161" cy="3808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ình động đẹp cho Powerpoint (332) | Hình ảnh, Hoa, Hình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49420" y="-1959119"/>
              <a:ext cx="1568161" cy="4038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 rot="10800000" flipH="1">
            <a:off x="-1066799" y="6973907"/>
            <a:ext cx="4645480" cy="4265593"/>
            <a:chOff x="-685799" y="-723900"/>
            <a:chExt cx="4038599" cy="4265593"/>
          </a:xfrm>
        </p:grpSpPr>
        <p:pic>
          <p:nvPicPr>
            <p:cNvPr id="23" name="Picture 2" descr="Hình động đẹp cho Powerpoint (332) | Hình ảnh, Hoa, Hình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9" y="-266700"/>
              <a:ext cx="1568161" cy="3808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ình động đẹp cho Powerpoint (332) | Hình ảnh, Hoa, Hình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49420" y="-1959119"/>
              <a:ext cx="1568161" cy="4038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AutoShape 4" descr="Cô Lương Thị Tuyến - Gương giáo viên điển h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95596" y="2136818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" y="6868061"/>
            <a:ext cx="182879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</a:t>
            </a: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RA LÀM 2 PHẦN</a:t>
            </a:r>
          </a:p>
          <a:p>
            <a:pPr algn="ctr" defTabSz="1371600"/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CÁC CÁCH </a:t>
            </a:r>
            <a:r>
              <a:rPr 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</a:t>
            </a:r>
            <a:r>
              <a:rPr lang="vi-VN" sz="40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047281" y="1003744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9040355" y="16383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28" grpId="0"/>
      <p:bldP spid="25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126200" y="3892437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126200" y="5383768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126200" y="7314276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-228600" y="0"/>
            <a:ext cx="18745200" cy="10287000"/>
            <a:chOff x="-228600" y="0"/>
            <a:chExt cx="18745200" cy="102870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r="781" b="2222"/>
            <a:stretch/>
          </p:blipFill>
          <p:spPr>
            <a:xfrm>
              <a:off x="1" y="0"/>
              <a:ext cx="18288000" cy="10287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7505700"/>
              <a:ext cx="18530045" cy="20574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6819900"/>
              <a:ext cx="18516600" cy="20574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6081797"/>
              <a:ext cx="18535650" cy="20574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5372100"/>
              <a:ext cx="18745200" cy="2057400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4" y="4148907"/>
            <a:ext cx="1858518" cy="25185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14" y="4226141"/>
            <a:ext cx="1745297" cy="23651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94" y="4157014"/>
            <a:ext cx="1796306" cy="24342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50" y="4175981"/>
            <a:ext cx="1743450" cy="23626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00" y="4229100"/>
            <a:ext cx="1858518" cy="25185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70" y="4266231"/>
            <a:ext cx="1780376" cy="24126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094" y="4233214"/>
            <a:ext cx="1796306" cy="24342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985" y="4152900"/>
            <a:ext cx="1796306" cy="24342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26443" y="8374440"/>
            <a:ext cx="87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9600" b="1" smtClean="0">
                <a:solidFill>
                  <a:srgbClr val="0000FF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2</a:t>
            </a:r>
            <a:endParaRPr lang="en-GB" sz="9600" b="1" dirty="0">
              <a:solidFill>
                <a:srgbClr val="0000FF"/>
              </a:solidFill>
              <a:latin typeface=".VnAvant" panose="020B7200000000000000" pitchFamily="34" charset="0"/>
              <a:ea typeface="Verdan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>
            <a:off x="4798267" y="7034502"/>
            <a:ext cx="2007531" cy="36837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 flipH="1">
            <a:off x="10329295" y="6675900"/>
            <a:ext cx="1545614" cy="41279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>
            <a:off x="5580032" y="6479174"/>
            <a:ext cx="1815959" cy="30297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 flipH="1">
            <a:off x="9480138" y="6126684"/>
            <a:ext cx="1704039" cy="3436443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4130650" y="8526840"/>
            <a:ext cx="87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9600" b="1" smtClean="0">
                <a:solidFill>
                  <a:srgbClr val="0000FF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6</a:t>
            </a:r>
            <a:endParaRPr lang="en-GB" sz="9600" b="1" dirty="0">
              <a:solidFill>
                <a:srgbClr val="0000FF"/>
              </a:solidFill>
              <a:latin typeface=".VnAvant" panose="020B7200000000000000" pitchFamily="34" charset="0"/>
              <a:ea typeface="Verdana" panose="020B060403050404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9354800" y="809525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9354800" y="88773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6184354" y="2948578"/>
            <a:ext cx="11892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 dirty="0">
                <a:solidFill>
                  <a:srgbClr val="FF0000"/>
                </a:solidFill>
              </a:rPr>
              <a:t>8</a:t>
            </a:r>
            <a:endParaRPr lang="en-GB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9354800" y="8043283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xmlns="" id="{F04757AB-D149-4E43-B2E7-D0F579E22232}"/>
              </a:ext>
            </a:extLst>
          </p:cNvPr>
          <p:cNvSpPr/>
          <p:nvPr/>
        </p:nvSpPr>
        <p:spPr>
          <a:xfrm>
            <a:off x="6489514" y="647699"/>
            <a:ext cx="4803190" cy="1570747"/>
          </a:xfrm>
          <a:prstGeom prst="cloud">
            <a:avLst/>
          </a:prstGeom>
          <a:solidFill>
            <a:srgbClr val="FFFF6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+mj-lt"/>
              </a:rPr>
              <a:t>Cách tách số 2</a:t>
            </a:r>
            <a:endParaRPr lang="en-GB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9145250" y="4266231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9354800" y="9378434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8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71605E-6 L -0.01172 0.1743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871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2.34568E-6 L -0.00946 0.166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" y="83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34714 0.2569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2" y="1284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1.60494E-6 L 0.38498 0.2557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45" y="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21015 0.1643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3" y="82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45679E-6 L 0.2283 0.1479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5" y="739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95062E-6 L 0.19497 0.2591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8" y="1294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3.58025E-6 L 0.13742 0.1410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66" y="7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44662 0.0004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5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" grpId="0"/>
      <p:bldP spid="47" grpId="0"/>
      <p:bldP spid="48" grpId="0"/>
      <p:bldP spid="49" grpId="0"/>
      <p:bldP spid="50" grpId="0"/>
      <p:bldP spid="51" grpId="0"/>
      <p:bldP spid="44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126200" y="3892437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126200" y="5383768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126200" y="7314276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-228600" y="0"/>
            <a:ext cx="18745200" cy="10287000"/>
            <a:chOff x="-228600" y="0"/>
            <a:chExt cx="18745200" cy="102870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r="781" b="2222"/>
            <a:stretch/>
          </p:blipFill>
          <p:spPr>
            <a:xfrm>
              <a:off x="1" y="0"/>
              <a:ext cx="18288000" cy="10287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7505700"/>
              <a:ext cx="18530045" cy="20574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6819900"/>
              <a:ext cx="18516600" cy="20574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6081797"/>
              <a:ext cx="18535650" cy="20574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5372100"/>
              <a:ext cx="18745200" cy="2057400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4" y="4148907"/>
            <a:ext cx="1858518" cy="25185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14" y="4226141"/>
            <a:ext cx="1745297" cy="23651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94" y="4157014"/>
            <a:ext cx="1796306" cy="24342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50" y="4175981"/>
            <a:ext cx="1743450" cy="23626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00" y="4229100"/>
            <a:ext cx="1858518" cy="25185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70" y="4266231"/>
            <a:ext cx="1780376" cy="24126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094" y="4233214"/>
            <a:ext cx="1796306" cy="24342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985" y="4152900"/>
            <a:ext cx="1796306" cy="24342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6393" y="8279916"/>
            <a:ext cx="87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9600" b="1" smtClean="0">
                <a:solidFill>
                  <a:srgbClr val="0000FF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3</a:t>
            </a:r>
            <a:endParaRPr lang="en-GB" sz="9600" b="1" dirty="0">
              <a:solidFill>
                <a:srgbClr val="0000FF"/>
              </a:solidFill>
              <a:latin typeface=".VnAvant" panose="020B7200000000000000" pitchFamily="34" charset="0"/>
              <a:ea typeface="Verdan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>
            <a:off x="4798267" y="7034502"/>
            <a:ext cx="2007531" cy="36837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 flipH="1">
            <a:off x="10329295" y="6675900"/>
            <a:ext cx="1545614" cy="41279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>
            <a:off x="5580032" y="6479174"/>
            <a:ext cx="1815959" cy="30297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 flipH="1">
            <a:off x="9480138" y="6126684"/>
            <a:ext cx="1704039" cy="3436443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4130650" y="8279916"/>
            <a:ext cx="87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9600" b="1" smtClean="0">
                <a:solidFill>
                  <a:srgbClr val="0000FF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5</a:t>
            </a:r>
            <a:endParaRPr lang="en-GB" sz="9600" b="1" dirty="0">
              <a:solidFill>
                <a:srgbClr val="0000FF"/>
              </a:solidFill>
              <a:latin typeface=".VnAvant" panose="020B7200000000000000" pitchFamily="34" charset="0"/>
              <a:ea typeface="Verdana" panose="020B060403050404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9354800" y="809525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9354800" y="88773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6184354" y="2948578"/>
            <a:ext cx="11892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 dirty="0">
                <a:solidFill>
                  <a:srgbClr val="FF0000"/>
                </a:solidFill>
              </a:rPr>
              <a:t>8</a:t>
            </a:r>
            <a:endParaRPr lang="en-GB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9354800" y="8043283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xmlns="" id="{F04757AB-D149-4E43-B2E7-D0F579E22232}"/>
              </a:ext>
            </a:extLst>
          </p:cNvPr>
          <p:cNvSpPr/>
          <p:nvPr/>
        </p:nvSpPr>
        <p:spPr>
          <a:xfrm>
            <a:off x="6489514" y="647699"/>
            <a:ext cx="4803190" cy="1570747"/>
          </a:xfrm>
          <a:prstGeom prst="cloud">
            <a:avLst/>
          </a:prstGeom>
          <a:solidFill>
            <a:srgbClr val="FFFF6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7030A0"/>
                </a:solidFill>
                <a:latin typeface="+mj-lt"/>
              </a:rPr>
              <a:t>Cách tách số 3</a:t>
            </a:r>
            <a:endParaRPr lang="en-GB" sz="36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9145250" y="4266231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7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71605E-6 L -0.04089 0.1817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909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2.34568E-6 L -0.04696 0.181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2" y="905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05286 0.1902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" y="9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1.60494E-6 L 0.34748 0.2705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0" y="135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16432 0.1495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2" y="74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45679E-6 L 0.19913 0.1479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57" y="739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95062E-6 L 0.16163 0.2591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82" y="1294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3.58025E-6 L 0.10825 0.1484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8" y="74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44662 0.0004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5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" grpId="0"/>
      <p:bldP spid="47" grpId="0"/>
      <p:bldP spid="48" grpId="0"/>
      <p:bldP spid="49" grpId="0"/>
      <p:bldP spid="50" grpId="0"/>
      <p:bldP spid="51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126200" y="3892437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126200" y="5383768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126200" y="7314276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-228600" y="0"/>
            <a:ext cx="18745200" cy="10287000"/>
            <a:chOff x="-228600" y="0"/>
            <a:chExt cx="18745200" cy="102870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r="781" b="2222"/>
            <a:stretch/>
          </p:blipFill>
          <p:spPr>
            <a:xfrm>
              <a:off x="1" y="0"/>
              <a:ext cx="18288000" cy="10287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7505700"/>
              <a:ext cx="18530045" cy="20574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6819900"/>
              <a:ext cx="18516600" cy="20574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6081797"/>
              <a:ext cx="18535650" cy="20574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5372100"/>
              <a:ext cx="18745200" cy="2057400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4" y="4148907"/>
            <a:ext cx="1858518" cy="25185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14" y="4226141"/>
            <a:ext cx="1745297" cy="23651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94" y="4157014"/>
            <a:ext cx="1796306" cy="24342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50" y="4175981"/>
            <a:ext cx="1743450" cy="23626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00" y="4229100"/>
            <a:ext cx="1858518" cy="25185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70" y="4266231"/>
            <a:ext cx="1780376" cy="24126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094" y="4233214"/>
            <a:ext cx="1796306" cy="24342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985" y="4152900"/>
            <a:ext cx="1796306" cy="24342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3421" y="8279916"/>
            <a:ext cx="87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9600" b="1" smtClean="0">
                <a:solidFill>
                  <a:srgbClr val="0000FF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4</a:t>
            </a:r>
            <a:endParaRPr lang="en-GB" sz="9600" b="1" dirty="0">
              <a:solidFill>
                <a:srgbClr val="0000FF"/>
              </a:solidFill>
              <a:latin typeface=".VnAvant" panose="020B7200000000000000" pitchFamily="34" charset="0"/>
              <a:ea typeface="Verdan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>
            <a:off x="4798267" y="7034502"/>
            <a:ext cx="2007531" cy="36837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 flipH="1">
            <a:off x="10329295" y="6675900"/>
            <a:ext cx="1545614" cy="41279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>
            <a:off x="5580032" y="6479174"/>
            <a:ext cx="1815959" cy="30297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 flipH="1">
            <a:off x="9480138" y="6126684"/>
            <a:ext cx="1704039" cy="3436443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3256693" y="8328267"/>
            <a:ext cx="87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9600" b="1" smtClean="0">
                <a:solidFill>
                  <a:srgbClr val="0000FF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4</a:t>
            </a:r>
            <a:endParaRPr lang="en-GB" sz="9600" b="1" dirty="0">
              <a:solidFill>
                <a:srgbClr val="0000FF"/>
              </a:solidFill>
              <a:latin typeface=".VnAvant" panose="020B7200000000000000" pitchFamily="34" charset="0"/>
              <a:ea typeface="Verdana" panose="020B060403050404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9354800" y="809525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9354800" y="88773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6184354" y="2948578"/>
            <a:ext cx="11892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 dirty="0">
                <a:solidFill>
                  <a:srgbClr val="FF0000"/>
                </a:solidFill>
              </a:rPr>
              <a:t>8</a:t>
            </a:r>
            <a:endParaRPr lang="en-GB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9354800" y="8043283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xmlns="" id="{F04757AB-D149-4E43-B2E7-D0F579E22232}"/>
              </a:ext>
            </a:extLst>
          </p:cNvPr>
          <p:cNvSpPr/>
          <p:nvPr/>
        </p:nvSpPr>
        <p:spPr>
          <a:xfrm>
            <a:off x="6489514" y="647699"/>
            <a:ext cx="4803190" cy="1570747"/>
          </a:xfrm>
          <a:prstGeom prst="cloud">
            <a:avLst/>
          </a:prstGeom>
          <a:solidFill>
            <a:srgbClr val="FFFF6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+mj-lt"/>
              </a:rPr>
              <a:t>Cách tách số 4</a:t>
            </a:r>
            <a:endParaRPr lang="en-GB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9145250" y="4266231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7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71605E-6 L -0.05339 0.1595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" y="79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2.34568E-6 L -0.02196 0.1442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" y="720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18203 0.2495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6" y="1246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1.60494E-6 L -0.14419 0.2631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14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25182 0.1495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74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63 -0.00016 L 0.28993 0.155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5" y="776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95062E-6 L 0.11163 0.2591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2" y="1294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3.58025E-6 L -0.13342 0.252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75" y="126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44662 0.0004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5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" grpId="0"/>
      <p:bldP spid="47" grpId="0"/>
      <p:bldP spid="48" grpId="0"/>
      <p:bldP spid="49" grpId="0"/>
      <p:bldP spid="50" grpId="0"/>
      <p:bldP spid="51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1"/>
            <a:ext cx="18516600" cy="102869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44464" y="3266993"/>
            <a:ext cx="9906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GB" sz="10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133600" y="6064936"/>
            <a:ext cx="3124200" cy="190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1 </a:t>
            </a:r>
            <a:r>
              <a:rPr lang="vi-VN" sz="5400" b="1">
                <a:solidFill>
                  <a:srgbClr val="FF0000"/>
                </a:solidFill>
                <a:latin typeface=".VnAvant" panose="020B7200000000000000" pitchFamily="34" charset="0"/>
              </a:rPr>
              <a:t>– </a:t>
            </a:r>
            <a:r>
              <a:rPr lang="en-US" sz="5400" b="1" smtClean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r>
              <a:rPr lang="vi-VN" sz="5400" b="1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GB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106025" y="6102187"/>
            <a:ext cx="3124200" cy="190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2 </a:t>
            </a:r>
            <a:r>
              <a:rPr lang="vi-VN" sz="5400" b="1">
                <a:solidFill>
                  <a:srgbClr val="FF0000"/>
                </a:solidFill>
                <a:latin typeface=".VnAvant" panose="020B7200000000000000" pitchFamily="34" charset="0"/>
              </a:rPr>
              <a:t>– </a:t>
            </a:r>
            <a:r>
              <a:rPr lang="en-US" sz="5400" b="1" smtClean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r>
              <a:rPr lang="vi-VN" sz="5400" b="1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GB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829800" y="6064935"/>
            <a:ext cx="3124200" cy="190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3 </a:t>
            </a:r>
            <a:r>
              <a:rPr lang="vi-VN" sz="5400" b="1">
                <a:solidFill>
                  <a:srgbClr val="FF0000"/>
                </a:solidFill>
                <a:latin typeface=".VnAvant" panose="020B7200000000000000" pitchFamily="34" charset="0"/>
              </a:rPr>
              <a:t>– </a:t>
            </a:r>
            <a:r>
              <a:rPr lang="en-US" sz="5400" b="1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r>
              <a:rPr lang="vi-VN" sz="5400" b="1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endParaRPr lang="en-GB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267200" y="4578187"/>
            <a:ext cx="4577265" cy="1486748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677400" y="4578187"/>
            <a:ext cx="4724400" cy="152400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668125" y="4898209"/>
            <a:ext cx="1176340" cy="116672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3487400" y="6135743"/>
            <a:ext cx="3124200" cy="190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r>
              <a:rPr lang="vi-VN" sz="5400" b="1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vi-VN" sz="5400" b="1">
                <a:solidFill>
                  <a:srgbClr val="FF0000"/>
                </a:solidFill>
                <a:latin typeface=".VnAvant" panose="020B7200000000000000" pitchFamily="34" charset="0"/>
              </a:rPr>
              <a:t>– </a:t>
            </a: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GB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9339764" y="4762500"/>
            <a:ext cx="1556836" cy="13024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5255670" y="1156855"/>
            <a:ext cx="10310310" cy="1548245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cách tách</a:t>
            </a:r>
          </a:p>
          <a:p>
            <a:pPr algn="ctr"/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có số lượng là 8 thành 2 phần?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12420" y="8063543"/>
            <a:ext cx="3124200" cy="127095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7</a:t>
            </a:r>
            <a:r>
              <a:rPr lang="en-US" sz="5400" b="1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- 1</a:t>
            </a:r>
            <a:endParaRPr lang="en-GB" sz="5400" b="1" dirty="0">
              <a:solidFill>
                <a:schemeClr val="tx2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06025" y="8068934"/>
            <a:ext cx="3124200" cy="126556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6</a:t>
            </a:r>
            <a:r>
              <a:rPr lang="vi-VN" sz="5400" b="1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vi-VN" sz="5400" b="1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– </a:t>
            </a:r>
            <a:r>
              <a:rPr lang="en-US" sz="5400" b="1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2</a:t>
            </a:r>
            <a:r>
              <a:rPr lang="vi-VN" sz="5400" b="1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endParaRPr lang="en-GB" sz="5400" b="1" dirty="0">
              <a:solidFill>
                <a:schemeClr val="tx2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835065" y="8068934"/>
            <a:ext cx="3124200" cy="126556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5</a:t>
            </a:r>
            <a:r>
              <a:rPr lang="vi-VN" sz="5400" b="1" smtClean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vi-VN" sz="54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rPr>
              <a:t>– 3 </a:t>
            </a:r>
            <a:endParaRPr lang="en-GB" sz="5400" b="1" dirty="0">
              <a:solidFill>
                <a:schemeClr val="tx2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354800" y="88773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9583400" y="95631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611975" y="10140434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9611975" y="107061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9611975" y="114681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44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9" grpId="0" animBg="1"/>
      <p:bldP spid="21" grpId="0" animBg="1"/>
      <p:bldP spid="26" grpId="0" animBg="1"/>
      <p:bldP spid="27" grpId="0" animBg="1"/>
      <p:bldP spid="28" grpId="0" animBg="1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34415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165764" y="3009900"/>
            <a:ext cx="4572000" cy="27241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34746" y="1866899"/>
            <a:ext cx="9691254" cy="4928755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6000"/>
          </a:p>
        </p:txBody>
      </p:sp>
      <p:pic>
        <p:nvPicPr>
          <p:cNvPr id="9" name="Picture 8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16838" y="4475016"/>
            <a:ext cx="762000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64000" y="1913206"/>
            <a:ext cx="762000" cy="460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512638" y="4575462"/>
            <a:ext cx="762000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7848600" y="1903906"/>
            <a:ext cx="685800" cy="460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0128764" y="260865"/>
            <a:ext cx="704398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4624568" y="260859"/>
            <a:ext cx="704398" cy="38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035">
            <a:off x="5148546" y="6096820"/>
            <a:ext cx="2372763" cy="286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34415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165764" y="3009900"/>
            <a:ext cx="4572000" cy="27241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34746" y="1257300"/>
            <a:ext cx="9691254" cy="6400801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 CHƠI 1: BÉ </a:t>
            </a:r>
            <a:r>
              <a:rPr 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 MẮT</a:t>
            </a:r>
            <a:endParaRPr lang="en-US" sz="40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 chơi: Cửa hàng hoa có rất nhiều loại hoa. Mỗi loại hoa đều có số lượng là 8 bông. Cô chủ cửa hàng nhờ bé tách nhóm 8 bông hoa ra làm 2 phần. Con hãy chọn xem đáp án nào là đúng nhé.</a:t>
            </a:r>
          </a:p>
          <a:p>
            <a:pPr algn="ctr"/>
            <a:endParaRPr lang="en-US" sz="4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/>
          </a:p>
        </p:txBody>
      </p:sp>
      <p:pic>
        <p:nvPicPr>
          <p:cNvPr id="9" name="Picture 8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214253" y="5413662"/>
            <a:ext cx="762000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48162" y="5323211"/>
            <a:ext cx="762000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0233528" y="-385103"/>
            <a:ext cx="704398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4729332" y="-385109"/>
            <a:ext cx="704398" cy="38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035">
            <a:off x="5148546" y="6096820"/>
            <a:ext cx="2372763" cy="286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5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xmlns="" id="{8DCA6371-5224-4A25-B71F-781203F6B880}"/>
              </a:ext>
            </a:extLst>
          </p:cNvPr>
          <p:cNvCxnSpPr>
            <a:cxnSpLocks/>
          </p:cNvCxnSpPr>
          <p:nvPr/>
        </p:nvCxnSpPr>
        <p:spPr>
          <a:xfrm flipV="1">
            <a:off x="8764702" y="4979595"/>
            <a:ext cx="409338" cy="1360797"/>
          </a:xfrm>
          <a:prstGeom prst="straightConnector1">
            <a:avLst/>
          </a:prstGeom>
          <a:ln w="2476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7979CDDA-12F9-4BC3-8C6E-B47338FACC5D}"/>
              </a:ext>
            </a:extLst>
          </p:cNvPr>
          <p:cNvSpPr txBox="1"/>
          <p:nvPr/>
        </p:nvSpPr>
        <p:spPr>
          <a:xfrm>
            <a:off x="2511881" y="8510485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A35EFE29-07A7-4B67-933C-EB2610FA3173}"/>
              </a:ext>
            </a:extLst>
          </p:cNvPr>
          <p:cNvSpPr txBox="1"/>
          <p:nvPr/>
        </p:nvSpPr>
        <p:spPr>
          <a:xfrm>
            <a:off x="14224974" y="8499764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DDDE06B4-CACD-461B-B389-0B2BDB075A1D}"/>
              </a:ext>
            </a:extLst>
          </p:cNvPr>
          <p:cNvSpPr txBox="1"/>
          <p:nvPr/>
        </p:nvSpPr>
        <p:spPr>
          <a:xfrm>
            <a:off x="8458200" y="8468261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</a:rPr>
              <a:t>B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069148" y="310353"/>
            <a:ext cx="8351776" cy="4756948"/>
            <a:chOff x="5069148" y="310353"/>
            <a:chExt cx="8351776" cy="47569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16" b="98903" l="9045" r="90087">
                          <a14:foregroundMark x1="24313" y1="62616" x2="29305" y2="58734"/>
                          <a14:foregroundMark x1="66643" y1="57131" x2="78871" y2="65823"/>
                          <a14:foregroundMark x1="64544" y1="87257" x2="58177" y2="92743"/>
                          <a14:foregroundMark x1="23155" y1="62025" x2="15847" y2="52743"/>
                          <a14:foregroundMark x1="13748" y1="39241" x2="16353" y2="51899"/>
                          <a14:foregroundMark x1="13025" y1="37890" x2="18958" y2="23882"/>
                          <a14:foregroundMark x1="19609" y1="22785" x2="30897" y2="11561"/>
                          <a14:foregroundMark x1="29522" y1="14008" x2="41027" y2="10211"/>
                          <a14:foregroundMark x1="46671" y1="9958" x2="60999" y2="12911"/>
                          <a14:foregroundMark x1="71635" y1="19831" x2="82417" y2="28608"/>
                          <a14:foregroundMark x1="86179" y1="51646" x2="83357" y2="62616"/>
                          <a14:foregroundMark x1="86397" y1="42278" x2="86179" y2="54093"/>
                          <a14:foregroundMark x1="84298" y1="62869" x2="74674" y2="69451"/>
                          <a14:foregroundMark x1="17077" y1="30211" x2="14472" y2="43629"/>
                          <a14:foregroundMark x1="16570" y1="47764" x2="19175" y2="56540"/>
                          <a14:foregroundMark x1="18669" y1="54346" x2="23372" y2="61181"/>
                          <a14:foregroundMark x1="17077" y1="55190" x2="20550" y2="61181"/>
                          <a14:foregroundMark x1="42185" y1="7764" x2="52098" y2="8270"/>
                          <a14:foregroundMark x1="69754" y1="17300" x2="76339" y2="20928"/>
                          <a14:foregroundMark x1="49276" y1="96540" x2="55644" y2="95443"/>
                          <a14:backgroundMark x1="21780" y1="81519" x2="37988" y2="99831"/>
                          <a14:backgroundMark x1="37265" y1="95190" x2="43849" y2="968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148" y="310353"/>
              <a:ext cx="8351776" cy="4756948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7971710" y="1982042"/>
              <a:ext cx="1316869" cy="1489725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8969371" y="1906938"/>
              <a:ext cx="1316869" cy="1489725"/>
            </a:xfrm>
            <a:prstGeom prst="rect">
              <a:avLst/>
            </a:prstGeom>
          </p:spPr>
        </p:pic>
        <p:pic>
          <p:nvPicPr>
            <p:cNvPr id="140" name="Picture 13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10164602" y="1906937"/>
              <a:ext cx="1316869" cy="1489725"/>
            </a:xfrm>
            <a:prstGeom prst="rect">
              <a:avLst/>
            </a:prstGeom>
          </p:spPr>
        </p:pic>
        <p:pic>
          <p:nvPicPr>
            <p:cNvPr id="141" name="Picture 14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8221767" y="2843576"/>
              <a:ext cx="1391747" cy="1574432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9315406" y="2808940"/>
              <a:ext cx="1316869" cy="1489725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10417931" y="2771602"/>
              <a:ext cx="1316869" cy="1489725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6692599" y="2328569"/>
              <a:ext cx="1316869" cy="1489725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7261718" y="2944504"/>
              <a:ext cx="1316869" cy="1489725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xmlns="" id="{BEBA3E24-87E7-4552-A094-2FD4C01E47E6}"/>
                </a:ext>
              </a:extLst>
            </p:cNvPr>
            <p:cNvSpPr txBox="1"/>
            <p:nvPr/>
          </p:nvSpPr>
          <p:spPr>
            <a:xfrm rot="10800000" flipV="1">
              <a:off x="8716984" y="481289"/>
              <a:ext cx="99508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0" b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8</a:t>
              </a:r>
              <a:endParaRPr lang="en-GB" sz="100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0250" y="6396656"/>
            <a:ext cx="5050927" cy="2469635"/>
            <a:chOff x="1426073" y="6416593"/>
            <a:chExt cx="5050927" cy="2469635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xmlns="" id="{A5AF7B75-7DEB-4D7F-8FC6-3D98228D4088}"/>
                </a:ext>
              </a:extLst>
            </p:cNvPr>
            <p:cNvGrpSpPr/>
            <p:nvPr/>
          </p:nvGrpSpPr>
          <p:grpSpPr>
            <a:xfrm>
              <a:off x="1426073" y="6416593"/>
              <a:ext cx="4983385" cy="2469635"/>
              <a:chOff x="-20320" y="6241001"/>
              <a:chExt cx="5383880" cy="3138409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DB2C253B-ED25-403F-9D82-8059195BB58E}"/>
                  </a:ext>
                </a:extLst>
              </p:cNvPr>
              <p:cNvSpPr/>
              <p:nvPr/>
            </p:nvSpPr>
            <p:spPr>
              <a:xfrm>
                <a:off x="-20320" y="6241001"/>
                <a:ext cx="2307483" cy="2933700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76CCB350-D857-4928-B7CC-B4FE4ED656E1}"/>
                  </a:ext>
                </a:extLst>
              </p:cNvPr>
              <p:cNvSpPr/>
              <p:nvPr/>
            </p:nvSpPr>
            <p:spPr>
              <a:xfrm>
                <a:off x="2297323" y="6241001"/>
                <a:ext cx="3066237" cy="2933700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F33FA367-A010-4387-9784-A6C2CA5E55FA}"/>
                  </a:ext>
                </a:extLst>
              </p:cNvPr>
              <p:cNvSpPr txBox="1"/>
              <p:nvPr/>
            </p:nvSpPr>
            <p:spPr>
              <a:xfrm>
                <a:off x="-7001" y="8206043"/>
                <a:ext cx="833393" cy="1173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mtClean="0">
                    <a:solidFill>
                      <a:srgbClr val="FF0000"/>
                    </a:solidFill>
                    <a:latin typeface=".VnAvant" panose="020B7200000000000000" pitchFamily="34" charset="0"/>
                  </a:rPr>
                  <a:t>1</a:t>
                </a:r>
                <a:endParaRPr lang="en-US" sz="5400" b="1">
                  <a:solidFill>
                    <a:srgbClr val="FF0000"/>
                  </a:solidFill>
                  <a:latin typeface=".VnAvant" panose="020B7200000000000000" pitchFamily="34" charset="0"/>
                </a:endParaRP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xmlns="" id="{F33FA367-A010-4387-9784-A6C2CA5E55FA}"/>
                  </a:ext>
                </a:extLst>
              </p:cNvPr>
              <p:cNvSpPr txBox="1"/>
              <p:nvPr/>
            </p:nvSpPr>
            <p:spPr>
              <a:xfrm>
                <a:off x="2279678" y="8206044"/>
                <a:ext cx="833393" cy="1173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mtClean="0">
                    <a:solidFill>
                      <a:srgbClr val="FF0000"/>
                    </a:solidFill>
                    <a:latin typeface=".VnAvant" panose="020B7200000000000000" pitchFamily="34" charset="0"/>
                  </a:rPr>
                  <a:t>5</a:t>
                </a:r>
                <a:endParaRPr lang="en-US" sz="5400" b="1">
                  <a:solidFill>
                    <a:srgbClr val="FF0000"/>
                  </a:solidFill>
                  <a:latin typeface=".VnAvant" panose="020B7200000000000000" pitchFamily="34" charset="0"/>
                </a:endParaRPr>
              </a:p>
            </p:txBody>
          </p:sp>
        </p:grpSp>
        <p:pic>
          <p:nvPicPr>
            <p:cNvPr id="151" name="Picture 1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3554979" y="6477440"/>
              <a:ext cx="966553" cy="1093426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4443647" y="6525288"/>
              <a:ext cx="966553" cy="1093426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5287556" y="6525288"/>
              <a:ext cx="966553" cy="1093426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1569001" y="6525288"/>
              <a:ext cx="966553" cy="1093426"/>
            </a:xfrm>
            <a:prstGeom prst="rect">
              <a:avLst/>
            </a:prstGeom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4672247" y="7658100"/>
              <a:ext cx="966553" cy="1093426"/>
            </a:xfrm>
            <a:prstGeom prst="rect">
              <a:avLst/>
            </a:prstGeom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5510447" y="7675658"/>
              <a:ext cx="966553" cy="1093426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36880" y="6362700"/>
            <a:ext cx="5121720" cy="2447330"/>
            <a:chOff x="6536880" y="6362700"/>
            <a:chExt cx="5121720" cy="2447330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xmlns="" id="{A5AF7B75-7DEB-4D7F-8FC6-3D98228D4088}"/>
                </a:ext>
              </a:extLst>
            </p:cNvPr>
            <p:cNvGrpSpPr/>
            <p:nvPr/>
          </p:nvGrpSpPr>
          <p:grpSpPr>
            <a:xfrm>
              <a:off x="6599015" y="6362700"/>
              <a:ext cx="4983385" cy="2308548"/>
              <a:chOff x="-20320" y="6241001"/>
              <a:chExt cx="5383880" cy="2933700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xmlns="" id="{DB2C253B-ED25-403F-9D82-8059195BB58E}"/>
                  </a:ext>
                </a:extLst>
              </p:cNvPr>
              <p:cNvSpPr/>
              <p:nvPr/>
            </p:nvSpPr>
            <p:spPr>
              <a:xfrm>
                <a:off x="-20320" y="6241001"/>
                <a:ext cx="2307483" cy="2933700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xmlns="" id="{76CCB350-D857-4928-B7CC-B4FE4ED656E1}"/>
                  </a:ext>
                </a:extLst>
              </p:cNvPr>
              <p:cNvSpPr/>
              <p:nvPr/>
            </p:nvSpPr>
            <p:spPr>
              <a:xfrm>
                <a:off x="2297323" y="6241001"/>
                <a:ext cx="3066237" cy="2933700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536880" y="6362700"/>
              <a:ext cx="5121720" cy="2447330"/>
              <a:chOff x="7351033" y="6460602"/>
              <a:chExt cx="5121720" cy="2447330"/>
            </a:xfrm>
          </p:grpSpPr>
          <p:pic>
            <p:nvPicPr>
              <p:cNvPr id="164" name="Picture 16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8000" l="9774" r="8997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00" t="6464" r="21929"/>
              <a:stretch/>
            </p:blipFill>
            <p:spPr>
              <a:xfrm>
                <a:off x="9499358" y="6460602"/>
                <a:ext cx="966553" cy="1093426"/>
              </a:xfrm>
              <a:prstGeom prst="rect">
                <a:avLst/>
              </a:prstGeom>
            </p:spPr>
          </p:pic>
          <p:pic>
            <p:nvPicPr>
              <p:cNvPr id="165" name="Picture 16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8000" l="9774" r="8997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00" t="6464" r="21929"/>
              <a:stretch/>
            </p:blipFill>
            <p:spPr>
              <a:xfrm>
                <a:off x="10234847" y="6508450"/>
                <a:ext cx="966553" cy="1093426"/>
              </a:xfrm>
              <a:prstGeom prst="rect">
                <a:avLst/>
              </a:prstGeom>
            </p:spPr>
          </p:pic>
          <p:pic>
            <p:nvPicPr>
              <p:cNvPr id="166" name="Picture 16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8000" l="9774" r="8997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00" t="6464" r="21929"/>
              <a:stretch/>
            </p:blipFill>
            <p:spPr>
              <a:xfrm>
                <a:off x="11049000" y="6508450"/>
                <a:ext cx="966553" cy="1093426"/>
              </a:xfrm>
              <a:prstGeom prst="rect">
                <a:avLst/>
              </a:prstGeom>
            </p:spPr>
          </p:pic>
          <p:pic>
            <p:nvPicPr>
              <p:cNvPr id="167" name="Picture 16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8000" l="9774" r="8997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00" t="6464" r="21929"/>
              <a:stretch/>
            </p:blipFill>
            <p:spPr>
              <a:xfrm>
                <a:off x="7513380" y="6508450"/>
                <a:ext cx="966553" cy="1093426"/>
              </a:xfrm>
              <a:prstGeom prst="rect">
                <a:avLst/>
              </a:prstGeom>
            </p:spPr>
          </p:pic>
          <p:pic>
            <p:nvPicPr>
              <p:cNvPr id="168" name="Picture 16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8000" l="9774" r="8997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00" t="6464" r="21929"/>
              <a:stretch/>
            </p:blipFill>
            <p:spPr>
              <a:xfrm>
                <a:off x="8297415" y="6508450"/>
                <a:ext cx="966553" cy="1093426"/>
              </a:xfrm>
              <a:prstGeom prst="rect">
                <a:avLst/>
              </a:prstGeom>
            </p:spPr>
          </p:pic>
          <p:pic>
            <p:nvPicPr>
              <p:cNvPr id="169" name="Picture 16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8000" l="9774" r="8997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00" t="6464" r="21929"/>
              <a:stretch/>
            </p:blipFill>
            <p:spPr>
              <a:xfrm>
                <a:off x="10082447" y="7641262"/>
                <a:ext cx="966553" cy="1093426"/>
              </a:xfrm>
              <a:prstGeom prst="rect">
                <a:avLst/>
              </a:prstGeom>
            </p:spPr>
          </p:pic>
          <p:pic>
            <p:nvPicPr>
              <p:cNvPr id="170" name="Picture 16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8000" l="9774" r="8997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00" t="6464" r="21929"/>
              <a:stretch/>
            </p:blipFill>
            <p:spPr>
              <a:xfrm>
                <a:off x="10844447" y="7641262"/>
                <a:ext cx="966553" cy="1093426"/>
              </a:xfrm>
              <a:prstGeom prst="rect">
                <a:avLst/>
              </a:prstGeom>
            </p:spPr>
          </p:pic>
          <p:pic>
            <p:nvPicPr>
              <p:cNvPr id="171" name="Picture 17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8000" l="9774" r="8997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00" t="6464" r="21929"/>
              <a:stretch/>
            </p:blipFill>
            <p:spPr>
              <a:xfrm>
                <a:off x="11506200" y="7658820"/>
                <a:ext cx="966553" cy="1093426"/>
              </a:xfrm>
              <a:prstGeom prst="rect">
                <a:avLst/>
              </a:prstGeom>
            </p:spPr>
          </p:pic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xmlns="" id="{F33FA367-A010-4387-9784-A6C2CA5E55FA}"/>
                  </a:ext>
                </a:extLst>
              </p:cNvPr>
              <p:cNvSpPr txBox="1"/>
              <p:nvPr/>
            </p:nvSpPr>
            <p:spPr>
              <a:xfrm>
                <a:off x="7351033" y="7975672"/>
                <a:ext cx="7713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mtClean="0">
                    <a:solidFill>
                      <a:srgbClr val="FF0000"/>
                    </a:solidFill>
                    <a:latin typeface=".VnAvant" panose="020B7200000000000000" pitchFamily="34" charset="0"/>
                  </a:rPr>
                  <a:t>2</a:t>
                </a:r>
                <a:endParaRPr lang="en-US" sz="5400" b="1">
                  <a:solidFill>
                    <a:srgbClr val="FF0000"/>
                  </a:solidFill>
                  <a:latin typeface=".VnAvant" panose="020B7200000000000000" pitchFamily="34" charset="0"/>
                </a:endParaRP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xmlns="" id="{F33FA367-A010-4387-9784-A6C2CA5E55FA}"/>
                  </a:ext>
                </a:extLst>
              </p:cNvPr>
              <p:cNvSpPr txBox="1"/>
              <p:nvPr/>
            </p:nvSpPr>
            <p:spPr>
              <a:xfrm>
                <a:off x="9516158" y="7984602"/>
                <a:ext cx="7713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mtClean="0">
                    <a:solidFill>
                      <a:srgbClr val="FF0000"/>
                    </a:solidFill>
                    <a:latin typeface=".VnAvant" panose="020B7200000000000000" pitchFamily="34" charset="0"/>
                  </a:rPr>
                  <a:t>6</a:t>
                </a:r>
                <a:endParaRPr lang="en-US" sz="5400" b="1">
                  <a:solidFill>
                    <a:srgbClr val="FF0000"/>
                  </a:solidFill>
                  <a:latin typeface=".VnAvant" panose="020B7200000000000000" pitchFamily="34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2432213" y="6340392"/>
            <a:ext cx="5017587" cy="2460708"/>
            <a:chOff x="12973853" y="6416592"/>
            <a:chExt cx="5017587" cy="2460708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xmlns="" id="{A5AF7B75-7DEB-4D7F-8FC6-3D98228D4088}"/>
                </a:ext>
              </a:extLst>
            </p:cNvPr>
            <p:cNvGrpSpPr/>
            <p:nvPr/>
          </p:nvGrpSpPr>
          <p:grpSpPr>
            <a:xfrm>
              <a:off x="13008055" y="6416592"/>
              <a:ext cx="4983385" cy="2308548"/>
              <a:chOff x="-20320" y="6241001"/>
              <a:chExt cx="5383880" cy="2933700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xmlns="" id="{DB2C253B-ED25-403F-9D82-8059195BB58E}"/>
                  </a:ext>
                </a:extLst>
              </p:cNvPr>
              <p:cNvSpPr/>
              <p:nvPr/>
            </p:nvSpPr>
            <p:spPr>
              <a:xfrm>
                <a:off x="-20320" y="6241001"/>
                <a:ext cx="2307483" cy="2933700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xmlns="" id="{76CCB350-D857-4928-B7CC-B4FE4ED656E1}"/>
                  </a:ext>
                </a:extLst>
              </p:cNvPr>
              <p:cNvSpPr/>
              <p:nvPr/>
            </p:nvSpPr>
            <p:spPr>
              <a:xfrm>
                <a:off x="2297323" y="6241001"/>
                <a:ext cx="3066237" cy="2933700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7" name="Picture 1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15849600" y="6462099"/>
              <a:ext cx="966553" cy="1093426"/>
            </a:xfrm>
            <a:prstGeom prst="rect">
              <a:avLst/>
            </a:prstGeom>
          </p:spPr>
        </p:pic>
        <p:pic>
          <p:nvPicPr>
            <p:cNvPr id="178" name="Picture 17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16687800" y="6462099"/>
              <a:ext cx="966553" cy="1093426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12978047" y="6462099"/>
              <a:ext cx="966553" cy="1093426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13639800" y="6488474"/>
              <a:ext cx="966553" cy="1093426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16154400" y="7631474"/>
              <a:ext cx="966553" cy="109342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16916400" y="7658100"/>
              <a:ext cx="966553" cy="1093426"/>
            </a:xfrm>
            <a:prstGeom prst="rect">
              <a:avLst/>
            </a:prstGeom>
          </p:spPr>
        </p:pic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xmlns="" id="{F33FA367-A010-4387-9784-A6C2CA5E55FA}"/>
                </a:ext>
              </a:extLst>
            </p:cNvPr>
            <p:cNvSpPr txBox="1"/>
            <p:nvPr/>
          </p:nvSpPr>
          <p:spPr>
            <a:xfrm>
              <a:off x="12973853" y="7886700"/>
              <a:ext cx="771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3</a:t>
              </a:r>
              <a:endParaRPr lang="en-US" sz="5400" b="1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190" name="Picture 18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8000" l="977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0" t="6464" r="21929"/>
            <a:stretch/>
          </p:blipFill>
          <p:spPr>
            <a:xfrm>
              <a:off x="14249400" y="6515100"/>
              <a:ext cx="966553" cy="1093426"/>
            </a:xfrm>
            <a:prstGeom prst="rect">
              <a:avLst/>
            </a:prstGeom>
          </p:spPr>
        </p:pic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xmlns="" id="{F33FA367-A010-4387-9784-A6C2CA5E55FA}"/>
                </a:ext>
              </a:extLst>
            </p:cNvPr>
            <p:cNvSpPr txBox="1"/>
            <p:nvPr/>
          </p:nvSpPr>
          <p:spPr>
            <a:xfrm>
              <a:off x="15143889" y="7953970"/>
              <a:ext cx="771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4</a:t>
              </a:r>
              <a:endParaRPr lang="en-US" sz="5400" b="1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92" name="Rectangle 191"/>
          <p:cNvSpPr/>
          <p:nvPr/>
        </p:nvSpPr>
        <p:spPr>
          <a:xfrm>
            <a:off x="19354800" y="88773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19354800" y="9751457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19354800" y="105537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18669000" y="6272837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18669000" y="5276998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18640425" y="4453427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19364325" y="10120789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7" grpId="0"/>
      <p:bldP spid="117" grpId="1"/>
      <p:bldP spid="192" grpId="0"/>
      <p:bldP spid="193" grpId="0"/>
      <p:bldP spid="194" grpId="0"/>
      <p:bldP spid="196" grpId="0"/>
      <p:bldP spid="197" grpId="0"/>
      <p:bldP spid="1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5105400" y="363230"/>
            <a:ext cx="7746506" cy="5161270"/>
            <a:chOff x="5105400" y="363230"/>
            <a:chExt cx="7746506" cy="51612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63" b="100000" l="0" r="946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800100"/>
              <a:ext cx="7746506" cy="4724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415" y="2628900"/>
              <a:ext cx="1239985" cy="15188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00" y="2690942"/>
              <a:ext cx="1239985" cy="15188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006" y="2690942"/>
              <a:ext cx="1239985" cy="151883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1645" y="2690941"/>
              <a:ext cx="1239985" cy="151883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7839" y="2157236"/>
              <a:ext cx="1239985" cy="15188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188" y="2019300"/>
              <a:ext cx="1239985" cy="151883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14" y="1994446"/>
              <a:ext cx="1239985" cy="151883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407" y="1994446"/>
              <a:ext cx="1239985" cy="15188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EBA3E24-87E7-4552-A094-2FD4C01E47E6}"/>
                </a:ext>
              </a:extLst>
            </p:cNvPr>
            <p:cNvSpPr txBox="1"/>
            <p:nvPr/>
          </p:nvSpPr>
          <p:spPr>
            <a:xfrm rot="10800000" flipV="1">
              <a:off x="8529916" y="363230"/>
              <a:ext cx="99508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0" b="1" smtClean="0">
                  <a:solidFill>
                    <a:schemeClr val="tx2">
                      <a:lumMod val="50000"/>
                    </a:schemeClr>
                  </a:solidFill>
                  <a:latin typeface=".VnAvant" panose="020B7200000000000000" pitchFamily="34" charset="0"/>
                </a:rPr>
                <a:t>8</a:t>
              </a:r>
              <a:endParaRPr lang="en-GB" sz="10000" b="1" dirty="0">
                <a:solidFill>
                  <a:schemeClr val="tx2">
                    <a:lumMod val="50000"/>
                  </a:schemeClr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990600" y="6515100"/>
            <a:ext cx="4876800" cy="2438400"/>
            <a:chOff x="762000" y="6515100"/>
            <a:chExt cx="4876800" cy="24384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33FA367-A010-4387-9784-A6C2CA5E55FA}"/>
                </a:ext>
              </a:extLst>
            </p:cNvPr>
            <p:cNvSpPr txBox="1"/>
            <p:nvPr/>
          </p:nvSpPr>
          <p:spPr>
            <a:xfrm>
              <a:off x="828801" y="8030170"/>
              <a:ext cx="771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0070C0"/>
                  </a:solidFill>
                  <a:latin typeface=".VnAvant" panose="020B7200000000000000" pitchFamily="34" charset="0"/>
                </a:rPr>
                <a:t>4</a:t>
              </a:r>
              <a:endParaRPr lang="en-US" sz="5400" b="1"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762000" y="6515100"/>
              <a:ext cx="4876800" cy="2294930"/>
            </a:xfrm>
            <a:prstGeom prst="round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048000" y="6515100"/>
              <a:ext cx="0" cy="22949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533" y="6604609"/>
              <a:ext cx="708196" cy="867455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204" y="6638245"/>
              <a:ext cx="708196" cy="86745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8004" y="6638245"/>
              <a:ext cx="708196" cy="86745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6204" y="6638245"/>
              <a:ext cx="708196" cy="867455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004" y="7781245"/>
              <a:ext cx="708196" cy="86745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204" y="7781245"/>
              <a:ext cx="708196" cy="867455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112" y="7628844"/>
              <a:ext cx="708196" cy="867455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308" y="7650325"/>
              <a:ext cx="708196" cy="86745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F33FA367-A010-4387-9784-A6C2CA5E55FA}"/>
                </a:ext>
              </a:extLst>
            </p:cNvPr>
            <p:cNvSpPr txBox="1"/>
            <p:nvPr/>
          </p:nvSpPr>
          <p:spPr>
            <a:xfrm>
              <a:off x="3114801" y="8030170"/>
              <a:ext cx="771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0070C0"/>
                  </a:solidFill>
                  <a:latin typeface=".VnAvant" panose="020B7200000000000000" pitchFamily="34" charset="0"/>
                </a:rPr>
                <a:t>4</a:t>
              </a:r>
              <a:endParaRPr lang="en-US" sz="5400" b="1"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629400" y="6515100"/>
            <a:ext cx="4876800" cy="2447330"/>
            <a:chOff x="6400800" y="6515100"/>
            <a:chExt cx="4876800" cy="2447330"/>
          </a:xfrm>
        </p:grpSpPr>
        <p:sp>
          <p:nvSpPr>
            <p:cNvPr id="32" name="Rounded Rectangle 31"/>
            <p:cNvSpPr/>
            <p:nvPr/>
          </p:nvSpPr>
          <p:spPr>
            <a:xfrm>
              <a:off x="6400800" y="6515100"/>
              <a:ext cx="4876800" cy="2294930"/>
            </a:xfrm>
            <a:prstGeom prst="round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7904014" y="6515100"/>
              <a:ext cx="0" cy="22949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9435" y="6566509"/>
              <a:ext cx="708196" cy="867455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7635" y="6566509"/>
              <a:ext cx="708196" cy="867455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435" y="7709509"/>
              <a:ext cx="708196" cy="86745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635" y="7709509"/>
              <a:ext cx="708196" cy="867455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721" y="6566509"/>
              <a:ext cx="708196" cy="867455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0" y="7730989"/>
              <a:ext cx="708196" cy="867455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204" y="6591300"/>
              <a:ext cx="708196" cy="86745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F33FA367-A010-4387-9784-A6C2CA5E55FA}"/>
                </a:ext>
              </a:extLst>
            </p:cNvPr>
            <p:cNvSpPr txBox="1"/>
            <p:nvPr/>
          </p:nvSpPr>
          <p:spPr>
            <a:xfrm>
              <a:off x="6553200" y="8030170"/>
              <a:ext cx="771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0070C0"/>
                  </a:solidFill>
                  <a:latin typeface=".VnAvant" panose="020B7200000000000000" pitchFamily="34" charset="0"/>
                </a:rPr>
                <a:t>1</a:t>
              </a:r>
              <a:endParaRPr lang="en-US" sz="5400" b="1"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F33FA367-A010-4387-9784-A6C2CA5E55FA}"/>
                </a:ext>
              </a:extLst>
            </p:cNvPr>
            <p:cNvSpPr txBox="1"/>
            <p:nvPr/>
          </p:nvSpPr>
          <p:spPr>
            <a:xfrm>
              <a:off x="7915401" y="8039100"/>
              <a:ext cx="771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0070C0"/>
                  </a:solidFill>
                  <a:latin typeface=".VnAvant" panose="020B7200000000000000" pitchFamily="34" charset="0"/>
                </a:rPr>
                <a:t>6</a:t>
              </a:r>
              <a:endParaRPr lang="en-US" sz="5400" b="1"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2344400" y="6515100"/>
            <a:ext cx="4876800" cy="2438400"/>
            <a:chOff x="12115800" y="6515100"/>
            <a:chExt cx="4876800" cy="2438400"/>
          </a:xfrm>
        </p:grpSpPr>
        <p:sp>
          <p:nvSpPr>
            <p:cNvPr id="33" name="Rounded Rectangle 32"/>
            <p:cNvSpPr/>
            <p:nvPr/>
          </p:nvSpPr>
          <p:spPr>
            <a:xfrm>
              <a:off x="12115800" y="6515100"/>
              <a:ext cx="4876800" cy="2294930"/>
            </a:xfrm>
            <a:prstGeom prst="roundRect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5087600" y="6542036"/>
              <a:ext cx="0" cy="229493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5804" y="6614698"/>
              <a:ext cx="708196" cy="867455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4004" y="6614698"/>
              <a:ext cx="708196" cy="867455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7804" y="7757698"/>
              <a:ext cx="708196" cy="86745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6004" y="7757698"/>
              <a:ext cx="708196" cy="86745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5416" y="6667500"/>
              <a:ext cx="708196" cy="867455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F33FA367-A010-4387-9784-A6C2CA5E55FA}"/>
                </a:ext>
              </a:extLst>
            </p:cNvPr>
            <p:cNvSpPr txBox="1"/>
            <p:nvPr/>
          </p:nvSpPr>
          <p:spPr>
            <a:xfrm>
              <a:off x="12236405" y="8030170"/>
              <a:ext cx="771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0070C0"/>
                  </a:solidFill>
                  <a:latin typeface=".VnAvant" panose="020B7200000000000000" pitchFamily="34" charset="0"/>
                </a:rPr>
                <a:t>4</a:t>
              </a:r>
              <a:endParaRPr lang="en-US" sz="5400" b="1"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F33FA367-A010-4387-9784-A6C2CA5E55FA}"/>
                </a:ext>
              </a:extLst>
            </p:cNvPr>
            <p:cNvSpPr txBox="1"/>
            <p:nvPr/>
          </p:nvSpPr>
          <p:spPr>
            <a:xfrm>
              <a:off x="15705942" y="8030170"/>
              <a:ext cx="7713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0070C0"/>
                  </a:solidFill>
                  <a:latin typeface=".VnAvant" panose="020B7200000000000000" pitchFamily="34" charset="0"/>
                </a:rPr>
                <a:t>2</a:t>
              </a:r>
              <a:endParaRPr lang="en-US" sz="5400" b="1">
                <a:solidFill>
                  <a:srgbClr val="0070C0"/>
                </a:solidFill>
                <a:latin typeface=".VnAvant" panose="020B7200000000000000" pitchFamily="34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13" b="96406" l="4211" r="96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3800" y="6667500"/>
              <a:ext cx="708196" cy="867455"/>
            </a:xfrm>
            <a:prstGeom prst="rect">
              <a:avLst/>
            </a:prstGeom>
          </p:spPr>
        </p:pic>
      </p:grpSp>
      <p:sp>
        <p:nvSpPr>
          <p:cNvPr id="81" name="Rectangle 80"/>
          <p:cNvSpPr/>
          <p:nvPr/>
        </p:nvSpPr>
        <p:spPr>
          <a:xfrm>
            <a:off x="19354800" y="88773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19354800" y="95631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979CDDA-12F9-4BC3-8C6E-B47338FACC5D}"/>
              </a:ext>
            </a:extLst>
          </p:cNvPr>
          <p:cNvSpPr txBox="1"/>
          <p:nvPr/>
        </p:nvSpPr>
        <p:spPr>
          <a:xfrm>
            <a:off x="2889926" y="8620661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35EFE29-07A7-4B67-933C-EB2610FA3173}"/>
              </a:ext>
            </a:extLst>
          </p:cNvPr>
          <p:cNvSpPr txBox="1"/>
          <p:nvPr/>
        </p:nvSpPr>
        <p:spPr>
          <a:xfrm>
            <a:off x="14224974" y="8609940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DDDE06B4-CACD-461B-B389-0B2BDB075A1D}"/>
              </a:ext>
            </a:extLst>
          </p:cNvPr>
          <p:cNvSpPr txBox="1"/>
          <p:nvPr/>
        </p:nvSpPr>
        <p:spPr>
          <a:xfrm>
            <a:off x="8604926" y="8578437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9354800" y="102870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9354800" y="110871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964400" y="7103978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9964400" y="798005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B2B1A5E9-0C7A-4D74-8634-95D015717687}"/>
              </a:ext>
            </a:extLst>
          </p:cNvPr>
          <p:cNvCxnSpPr>
            <a:cxnSpLocks/>
          </p:cNvCxnSpPr>
          <p:nvPr/>
        </p:nvCxnSpPr>
        <p:spPr>
          <a:xfrm flipV="1">
            <a:off x="2977504" y="4914900"/>
            <a:ext cx="3575696" cy="16002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20193000" y="795857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8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3" grpId="1"/>
      <p:bldP spid="84" grpId="0"/>
      <p:bldP spid="85" grpId="0"/>
      <p:bldP spid="86" grpId="0"/>
      <p:bldP spid="87" grpId="0"/>
      <p:bldP spid="88" grpId="0"/>
      <p:bldP spid="89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>
          <a:xfrm>
            <a:off x="19354800" y="88773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19354800" y="95631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979CDDA-12F9-4BC3-8C6E-B47338FACC5D}"/>
              </a:ext>
            </a:extLst>
          </p:cNvPr>
          <p:cNvSpPr txBox="1"/>
          <p:nvPr/>
        </p:nvSpPr>
        <p:spPr>
          <a:xfrm>
            <a:off x="2511881" y="8620661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8000"/>
                </a:solidFill>
              </a:rPr>
              <a:t>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A35EFE29-07A7-4B67-933C-EB2610FA3173}"/>
              </a:ext>
            </a:extLst>
          </p:cNvPr>
          <p:cNvSpPr txBox="1"/>
          <p:nvPr/>
        </p:nvSpPr>
        <p:spPr>
          <a:xfrm>
            <a:off x="14224974" y="8609940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8000"/>
                </a:solidFill>
              </a:rPr>
              <a:t>C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DDDE06B4-CACD-461B-B389-0B2BDB075A1D}"/>
              </a:ext>
            </a:extLst>
          </p:cNvPr>
          <p:cNvSpPr txBox="1"/>
          <p:nvPr/>
        </p:nvSpPr>
        <p:spPr>
          <a:xfrm>
            <a:off x="8458200" y="8578437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8000"/>
                </a:solidFill>
              </a:rPr>
              <a:t>B</a:t>
            </a:r>
          </a:p>
        </p:txBody>
      </p:sp>
      <p:sp>
        <p:nvSpPr>
          <p:cNvPr id="86" name="Rectangle 85"/>
          <p:cNvSpPr/>
          <p:nvPr/>
        </p:nvSpPr>
        <p:spPr>
          <a:xfrm>
            <a:off x="19354800" y="102870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9354800" y="110871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964400" y="7103978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9964400" y="798005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xmlns="" id="{B2B1A5E9-0C7A-4D74-8634-95D015717687}"/>
              </a:ext>
            </a:extLst>
          </p:cNvPr>
          <p:cNvCxnSpPr>
            <a:cxnSpLocks/>
          </p:cNvCxnSpPr>
          <p:nvPr/>
        </p:nvCxnSpPr>
        <p:spPr>
          <a:xfrm flipV="1">
            <a:off x="3368938" y="4838700"/>
            <a:ext cx="3184262" cy="16002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20193000" y="795857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5105400" y="363230"/>
            <a:ext cx="7746506" cy="5161270"/>
            <a:chOff x="5105400" y="363230"/>
            <a:chExt cx="7746506" cy="5161270"/>
          </a:xfrm>
        </p:grpSpPr>
        <p:grpSp>
          <p:nvGrpSpPr>
            <p:cNvPr id="80" name="Group 79"/>
            <p:cNvGrpSpPr/>
            <p:nvPr/>
          </p:nvGrpSpPr>
          <p:grpSpPr>
            <a:xfrm>
              <a:off x="5105400" y="363230"/>
              <a:ext cx="7746506" cy="5161270"/>
              <a:chOff x="5105400" y="363230"/>
              <a:chExt cx="7746506" cy="516127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663" b="100000" l="0" r="946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5400" y="800100"/>
                <a:ext cx="7746506" cy="47244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BEBA3E24-87E7-4552-A094-2FD4C01E47E6}"/>
                  </a:ext>
                </a:extLst>
              </p:cNvPr>
              <p:cNvSpPr txBox="1"/>
              <p:nvPr/>
            </p:nvSpPr>
            <p:spPr>
              <a:xfrm rot="10800000" flipV="1">
                <a:off x="8529916" y="363230"/>
                <a:ext cx="99508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0" b="1" smtClean="0">
                    <a:solidFill>
                      <a:srgbClr val="FF0000"/>
                    </a:solidFill>
                    <a:latin typeface=".VnAvant" panose="020B7200000000000000" pitchFamily="34" charset="0"/>
                  </a:rPr>
                  <a:t>8</a:t>
                </a:r>
                <a:endParaRPr lang="en-GB" sz="10000" b="1" dirty="0">
                  <a:solidFill>
                    <a:srgbClr val="FF0000"/>
                  </a:solidFill>
                  <a:latin typeface=".VnAvant" panose="020B7200000000000000" pitchFamily="34" charset="0"/>
                </a:endParaRPr>
              </a:p>
            </p:txBody>
          </p:sp>
        </p:grp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475" y="2239550"/>
              <a:ext cx="1454542" cy="1542058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3995" y="2686404"/>
              <a:ext cx="1328045" cy="1407950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316" y="2383183"/>
              <a:ext cx="1552884" cy="1646317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3465" y="2734029"/>
              <a:ext cx="1328045" cy="1407950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1510" y="2686404"/>
              <a:ext cx="1328045" cy="1407950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200" y="2032547"/>
              <a:ext cx="1459301" cy="1547103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0155" y="1992939"/>
              <a:ext cx="1556645" cy="1650304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9786" y="2032547"/>
              <a:ext cx="1328045" cy="140795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990600" y="6515100"/>
            <a:ext cx="4876800" cy="2438400"/>
            <a:chOff x="762000" y="6515100"/>
            <a:chExt cx="4876800" cy="2438400"/>
          </a:xfrm>
        </p:grpSpPr>
        <p:grpSp>
          <p:nvGrpSpPr>
            <p:cNvPr id="79" name="Group 78"/>
            <p:cNvGrpSpPr/>
            <p:nvPr/>
          </p:nvGrpSpPr>
          <p:grpSpPr>
            <a:xfrm>
              <a:off x="762000" y="6515100"/>
              <a:ext cx="4876800" cy="2438400"/>
              <a:chOff x="762000" y="6515100"/>
              <a:chExt cx="4876800" cy="243840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33FA367-A010-4387-9784-A6C2CA5E55FA}"/>
                  </a:ext>
                </a:extLst>
              </p:cNvPr>
              <p:cNvSpPr txBox="1"/>
              <p:nvPr/>
            </p:nvSpPr>
            <p:spPr>
              <a:xfrm>
                <a:off x="828801" y="8030170"/>
                <a:ext cx="771399" cy="92333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5400" b="1" smtClean="0">
                    <a:solidFill>
                      <a:srgbClr val="0070C0"/>
                    </a:solidFill>
                    <a:latin typeface=".VnAvant" panose="020B7200000000000000" pitchFamily="34" charset="0"/>
                  </a:rPr>
                  <a:t>1</a:t>
                </a:r>
                <a:endParaRPr lang="en-US" sz="5400" b="1">
                  <a:solidFill>
                    <a:srgbClr val="0070C0"/>
                  </a:solidFill>
                  <a:latin typeface=".VnAvant" panose="020B7200000000000000" pitchFamily="34" charset="0"/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762000" y="6515100"/>
                <a:ext cx="4876800" cy="2294930"/>
              </a:xfrm>
              <a:prstGeom prst="roundRect">
                <a:avLst/>
              </a:prstGeom>
              <a:noFill/>
              <a:ln w="38100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2057400" y="6515100"/>
                <a:ext cx="0" cy="2294930"/>
              </a:xfrm>
              <a:prstGeom prst="line">
                <a:avLst/>
              </a:prstGeom>
              <a:ln w="381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F33FA367-A010-4387-9784-A6C2CA5E55FA}"/>
                  </a:ext>
                </a:extLst>
              </p:cNvPr>
              <p:cNvSpPr txBox="1"/>
              <p:nvPr/>
            </p:nvSpPr>
            <p:spPr>
              <a:xfrm>
                <a:off x="2057400" y="8030170"/>
                <a:ext cx="771399" cy="92333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5400" b="1" smtClean="0">
                    <a:solidFill>
                      <a:srgbClr val="0070C0"/>
                    </a:solidFill>
                    <a:latin typeface=".VnAvant" panose="020B7200000000000000" pitchFamily="34" charset="0"/>
                  </a:rPr>
                  <a:t>7</a:t>
                </a:r>
                <a:endParaRPr lang="en-US" sz="5400" b="1">
                  <a:solidFill>
                    <a:srgbClr val="0070C0"/>
                  </a:solidFill>
                  <a:latin typeface=".VnAvant" panose="020B7200000000000000" pitchFamily="34" charset="0"/>
                </a:endParaRPr>
              </a:p>
            </p:txBody>
          </p:sp>
        </p:grp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619" y="6526209"/>
              <a:ext cx="1034524" cy="1096769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1676" y="6550889"/>
              <a:ext cx="1034524" cy="1096769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876" y="6550889"/>
              <a:ext cx="1034524" cy="1096769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138" y="6592732"/>
              <a:ext cx="1034524" cy="1096769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4276" y="7704331"/>
              <a:ext cx="1034524" cy="1096769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690" y="7704331"/>
              <a:ext cx="1034524" cy="1096769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7713261"/>
              <a:ext cx="1034524" cy="1096769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801" y="6566509"/>
              <a:ext cx="1034524" cy="1096769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629400" y="6515100"/>
            <a:ext cx="4876800" cy="2514600"/>
            <a:chOff x="6400800" y="6515100"/>
            <a:chExt cx="4876800" cy="2514600"/>
          </a:xfrm>
        </p:grpSpPr>
        <p:grpSp>
          <p:nvGrpSpPr>
            <p:cNvPr id="78" name="Group 77"/>
            <p:cNvGrpSpPr/>
            <p:nvPr/>
          </p:nvGrpSpPr>
          <p:grpSpPr>
            <a:xfrm>
              <a:off x="6400800" y="6515100"/>
              <a:ext cx="4876800" cy="2514600"/>
              <a:chOff x="6400800" y="6515100"/>
              <a:chExt cx="4876800" cy="251460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6400800" y="6515100"/>
                <a:ext cx="4876800" cy="2294930"/>
              </a:xfrm>
              <a:prstGeom prst="roundRect">
                <a:avLst/>
              </a:prstGeom>
              <a:noFill/>
              <a:ln w="38100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8308023" y="6542036"/>
                <a:ext cx="0" cy="2294930"/>
              </a:xfrm>
              <a:prstGeom prst="line">
                <a:avLst/>
              </a:prstGeom>
              <a:ln w="381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F33FA367-A010-4387-9784-A6C2CA5E55FA}"/>
                  </a:ext>
                </a:extLst>
              </p:cNvPr>
              <p:cNvSpPr txBox="1"/>
              <p:nvPr/>
            </p:nvSpPr>
            <p:spPr>
              <a:xfrm>
                <a:off x="6553200" y="8030170"/>
                <a:ext cx="771399" cy="92333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5400" b="1" smtClean="0">
                    <a:solidFill>
                      <a:srgbClr val="0070C0"/>
                    </a:solidFill>
                    <a:latin typeface=".VnAvant" panose="020B7200000000000000" pitchFamily="34" charset="0"/>
                  </a:rPr>
                  <a:t>2</a:t>
                </a:r>
                <a:endParaRPr lang="en-US" sz="5400" b="1">
                  <a:solidFill>
                    <a:srgbClr val="0070C0"/>
                  </a:solidFill>
                  <a:latin typeface=".VnAvant" panose="020B7200000000000000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F33FA367-A010-4387-9784-A6C2CA5E55FA}"/>
                  </a:ext>
                </a:extLst>
              </p:cNvPr>
              <p:cNvSpPr txBox="1"/>
              <p:nvPr/>
            </p:nvSpPr>
            <p:spPr>
              <a:xfrm>
                <a:off x="8349587" y="8106370"/>
                <a:ext cx="771399" cy="92333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5400" b="1">
                    <a:solidFill>
                      <a:srgbClr val="0070C0"/>
                    </a:solidFill>
                    <a:latin typeface=".VnAvant" panose="020B7200000000000000" pitchFamily="34" charset="0"/>
                  </a:rPr>
                  <a:t>5</a:t>
                </a:r>
                <a:endParaRPr lang="en-US" sz="5400" b="1">
                  <a:solidFill>
                    <a:srgbClr val="0070C0"/>
                  </a:solidFill>
                  <a:latin typeface=".VnAvant" panose="020B7200000000000000" pitchFamily="34" charset="0"/>
                </a:endParaRPr>
              </a:p>
            </p:txBody>
          </p:sp>
        </p:grpSp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1647" y="6667500"/>
              <a:ext cx="1034524" cy="1096769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7476" y="6641492"/>
              <a:ext cx="1034524" cy="1096769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8076" y="6646786"/>
              <a:ext cx="1034524" cy="1096769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2524" y="6620778"/>
              <a:ext cx="1034524" cy="109676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8024" y="7704331"/>
              <a:ext cx="1034524" cy="1096769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3853" y="7678323"/>
              <a:ext cx="1034524" cy="1096769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248" y="6599448"/>
              <a:ext cx="1034524" cy="109676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2344400" y="6515100"/>
            <a:ext cx="4876800" cy="2438400"/>
            <a:chOff x="12115800" y="6515100"/>
            <a:chExt cx="4876800" cy="2438400"/>
          </a:xfrm>
        </p:grpSpPr>
        <p:grpSp>
          <p:nvGrpSpPr>
            <p:cNvPr id="77" name="Group 76"/>
            <p:cNvGrpSpPr/>
            <p:nvPr/>
          </p:nvGrpSpPr>
          <p:grpSpPr>
            <a:xfrm>
              <a:off x="12115800" y="6515100"/>
              <a:ext cx="4876800" cy="2438400"/>
              <a:chOff x="12115800" y="6515100"/>
              <a:chExt cx="4876800" cy="2438400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12115800" y="6515100"/>
                <a:ext cx="4876800" cy="2294930"/>
              </a:xfrm>
              <a:prstGeom prst="roundRect">
                <a:avLst/>
              </a:prstGeom>
              <a:noFill/>
              <a:ln w="38100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15087600" y="6542036"/>
                <a:ext cx="0" cy="2294930"/>
              </a:xfrm>
              <a:prstGeom prst="line">
                <a:avLst/>
              </a:prstGeom>
              <a:ln w="381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F33FA367-A010-4387-9784-A6C2CA5E55FA}"/>
                  </a:ext>
                </a:extLst>
              </p:cNvPr>
              <p:cNvSpPr txBox="1"/>
              <p:nvPr/>
            </p:nvSpPr>
            <p:spPr>
              <a:xfrm>
                <a:off x="12236405" y="8030170"/>
                <a:ext cx="771399" cy="92333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5400" b="1" smtClean="0">
                    <a:solidFill>
                      <a:srgbClr val="0070C0"/>
                    </a:solidFill>
                    <a:latin typeface=".VnAvant" panose="020B7200000000000000" pitchFamily="34" charset="0"/>
                  </a:rPr>
                  <a:t>5</a:t>
                </a:r>
                <a:endParaRPr lang="en-US" sz="5400" b="1">
                  <a:solidFill>
                    <a:srgbClr val="0070C0"/>
                  </a:solidFill>
                  <a:latin typeface=".VnAvant" panose="020B7200000000000000" pitchFamily="34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F33FA367-A010-4387-9784-A6C2CA5E55FA}"/>
                  </a:ext>
                </a:extLst>
              </p:cNvPr>
              <p:cNvSpPr txBox="1"/>
              <p:nvPr/>
            </p:nvSpPr>
            <p:spPr>
              <a:xfrm>
                <a:off x="15087600" y="8030170"/>
                <a:ext cx="771399" cy="92333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5400" b="1" smtClean="0">
                    <a:solidFill>
                      <a:srgbClr val="0070C0"/>
                    </a:solidFill>
                    <a:latin typeface=".VnAvant" panose="020B7200000000000000" pitchFamily="34" charset="0"/>
                  </a:rPr>
                  <a:t>3</a:t>
                </a:r>
                <a:endParaRPr lang="en-US" sz="5400" b="1">
                  <a:solidFill>
                    <a:srgbClr val="0070C0"/>
                  </a:solidFill>
                  <a:latin typeface=".VnAvant" panose="020B7200000000000000" pitchFamily="34" charset="0"/>
                </a:endParaRPr>
              </a:p>
            </p:txBody>
          </p:sp>
        </p:grpSp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0260" y="6562438"/>
              <a:ext cx="1034524" cy="1096769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4708" y="6536430"/>
              <a:ext cx="1034524" cy="1096769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0208" y="7704331"/>
              <a:ext cx="1034524" cy="1096769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6037" y="7678323"/>
              <a:ext cx="1034524" cy="1096769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5432" y="6515100"/>
              <a:ext cx="1034524" cy="1096769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8693" y="6557225"/>
              <a:ext cx="1034524" cy="1096769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9417" y="6535895"/>
              <a:ext cx="1034524" cy="1096769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111" b="100000" l="10000" r="95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8076" y="7740197"/>
              <a:ext cx="1034524" cy="1096769"/>
            </a:xfrm>
            <a:prstGeom prst="rect">
              <a:avLst/>
            </a:prstGeom>
          </p:spPr>
        </p:pic>
      </p:grp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xmlns="" id="{B2B1A5E9-0C7A-4D74-8634-95D015717687}"/>
              </a:ext>
            </a:extLst>
          </p:cNvPr>
          <p:cNvCxnSpPr>
            <a:cxnSpLocks/>
          </p:cNvCxnSpPr>
          <p:nvPr/>
        </p:nvCxnSpPr>
        <p:spPr>
          <a:xfrm flipH="1" flipV="1">
            <a:off x="11506200" y="4991100"/>
            <a:ext cx="3581402" cy="144780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/>
          <p:cNvSpPr/>
          <p:nvPr/>
        </p:nvSpPr>
        <p:spPr>
          <a:xfrm>
            <a:off x="20365575" y="7988255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19354800" y="11456432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6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141" grpId="0"/>
      <p:bldP spid="1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34415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165764" y="3009900"/>
            <a:ext cx="4572000" cy="27241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34746" y="1257300"/>
            <a:ext cx="9691254" cy="6400801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 </a:t>
            </a:r>
            <a:r>
              <a:rPr 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 TÀI GIỎI</a:t>
            </a:r>
          </a:p>
          <a:p>
            <a:pPr algn="ctr"/>
            <a:endParaRPr lang="en-US" sz="40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 chơi: </a:t>
            </a:r>
            <a:r>
              <a:rPr 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chủ cửa hàng hoa muốn bó những bó hoa có số lượng là 8 bông. Cô mới có 1 số ít hoa thôi, bé hãy giúp cô thêm vào số lượng hoa còn thiếu cho đủ 8 bông nhé. </a:t>
            </a:r>
            <a:endParaRPr lang="en-US" sz="4000"/>
          </a:p>
        </p:txBody>
      </p:sp>
      <p:pic>
        <p:nvPicPr>
          <p:cNvPr id="9" name="Picture 8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214253" y="5413662"/>
            <a:ext cx="762000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48162" y="5323211"/>
            <a:ext cx="762000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0233528" y="-385103"/>
            <a:ext cx="704398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4729332" y="-385109"/>
            <a:ext cx="704398" cy="38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035">
            <a:off x="5148546" y="6096820"/>
            <a:ext cx="2372763" cy="286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mẫu Slide PowerPoint chuyên nghiệp làm giáo án điện tử mầm non | Mầm  non, Viết chữ,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818738" y="317944"/>
            <a:ext cx="5029200" cy="1371600"/>
          </a:xfrm>
          <a:prstGeom prst="ellipse">
            <a:avLst/>
          </a:prstGeom>
          <a:solidFill>
            <a:srgbClr val="FF33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 DUNG CHÍNH</a:t>
            </a:r>
            <a:endParaRPr lang="en-US" sz="3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46218" y="3924300"/>
            <a:ext cx="3581400" cy="175260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SỐ LƯỢNG TRONG PHẠM VI 8 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67600" y="2095500"/>
            <a:ext cx="3581400" cy="17526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NHÓM 8 ĐỐI TƯỢNG RA LÀM 2 PHẦN BẰNG CÁC CÁCH KHÁC NHAU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344400" y="3924300"/>
            <a:ext cx="3581400" cy="17526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19047281" y="1003744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14800" y="559177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65476" y="380507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942276" y="56007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47280" y="1910834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40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allAtOnce" animBg="1"/>
      <p:bldP spid="6" grpId="0" uiExpand="1" build="allAtOnce" animBg="1"/>
      <p:bldP spid="8" grpId="0"/>
      <p:bldP spid="7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2"/>
            <a:ext cx="18288000" cy="102736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38400" y="2868385"/>
            <a:ext cx="1303420" cy="2122715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b="1" smtClean="0">
                <a:solidFill>
                  <a:srgbClr val="0000FF"/>
                </a:solidFill>
                <a:latin typeface=".VnAvant" panose="020B7200000000000000" pitchFamily="34" charset="0"/>
              </a:rPr>
              <a:t>8</a:t>
            </a:r>
            <a:endParaRPr lang="en-GB" sz="15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733800" y="3287387"/>
            <a:ext cx="1447800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751848" y="4000500"/>
            <a:ext cx="1447800" cy="838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3085619" y="224790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FF3300"/>
                </a:solidFill>
                <a:latin typeface=".VnAvant" panose="020B7200000000000000" pitchFamily="34" charset="0"/>
              </a:rPr>
              <a:t>4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419203" y="704850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FF3300"/>
                </a:solidFill>
                <a:latin typeface=".VnAvant" panose="020B7200000000000000" pitchFamily="34" charset="0"/>
              </a:rPr>
              <a:t>4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640441" y="704850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FF3300"/>
                </a:solidFill>
                <a:latin typeface=".VnAvant" panose="020B7200000000000000" pitchFamily="34" charset="0"/>
              </a:rPr>
              <a:t>6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29389" y="709553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FF3300"/>
                </a:solidFill>
                <a:latin typeface=".VnAvant" panose="020B7200000000000000" pitchFamily="34" charset="0"/>
              </a:rPr>
              <a:t>7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9964400" y="7103978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9964400" y="8160327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9964399" y="88011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9983450" y="988695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13858"/>
            <a:ext cx="1643596" cy="16435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4" y="2013858"/>
            <a:ext cx="1643596" cy="16435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04" y="2015120"/>
            <a:ext cx="1643596" cy="16435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804" y="1943100"/>
            <a:ext cx="1643596" cy="16435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201" y="3729328"/>
            <a:ext cx="1643596" cy="16435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05" y="3729328"/>
            <a:ext cx="1643596" cy="16435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205" y="3730590"/>
            <a:ext cx="1643596" cy="16435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05" y="3658570"/>
            <a:ext cx="1643596" cy="164359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9983450" y="766381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829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7.40741E-7 L 0.25633 -0.2925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7" grpId="0" animBg="1"/>
      <p:bldP spid="48" grpId="0" animBg="1"/>
      <p:bldP spid="48" grpId="1" animBg="1"/>
      <p:bldP spid="48" grpId="2" animBg="1"/>
      <p:bldP spid="49" grpId="2" animBg="1"/>
      <p:bldP spid="50" grpId="0" animBg="1"/>
      <p:bldP spid="72" grpId="0"/>
      <p:bldP spid="73" grpId="0"/>
      <p:bldP spid="74" grpId="0"/>
      <p:bldP spid="75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2"/>
            <a:ext cx="18288000" cy="10273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210" r="9813" b="2191"/>
          <a:stretch/>
        </p:blipFill>
        <p:spPr>
          <a:xfrm>
            <a:off x="2362200" y="1329158"/>
            <a:ext cx="13258800" cy="77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21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2"/>
            <a:ext cx="18288000" cy="102736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38400" y="2868385"/>
            <a:ext cx="1303420" cy="2122715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b="1" smtClean="0">
                <a:solidFill>
                  <a:srgbClr val="0000FF"/>
                </a:solidFill>
                <a:latin typeface=".VnAvant" panose="020B7200000000000000" pitchFamily="34" charset="0"/>
              </a:rPr>
              <a:t>8</a:t>
            </a:r>
            <a:endParaRPr lang="en-GB" sz="15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733800" y="3287387"/>
            <a:ext cx="1447800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751848" y="4000500"/>
            <a:ext cx="1447800" cy="838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060468"/>
            <a:ext cx="1512033" cy="16352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18" y="3825202"/>
            <a:ext cx="1281395" cy="1494191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3085619" y="224790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FF3300"/>
                </a:solidFill>
                <a:latin typeface=".VnAvant" panose="020B7200000000000000" pitchFamily="34" charset="0"/>
              </a:rPr>
              <a:t>2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419203" y="704850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FF3300"/>
                </a:solidFill>
                <a:latin typeface=".VnAvant" panose="020B7200000000000000" pitchFamily="34" charset="0"/>
              </a:rPr>
              <a:t>5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640441" y="704850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FF3300"/>
                </a:solidFill>
                <a:latin typeface=".VnAvant" panose="020B7200000000000000" pitchFamily="34" charset="0"/>
              </a:rPr>
              <a:t>6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29389" y="709553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FF3300"/>
                </a:solidFill>
                <a:latin typeface=".VnAvant" panose="020B7200000000000000" pitchFamily="34" charset="0"/>
              </a:rPr>
              <a:t>4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058" y="3838396"/>
            <a:ext cx="1281395" cy="14941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873579"/>
            <a:ext cx="1281395" cy="14941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799" y="3887981"/>
            <a:ext cx="1281395" cy="149419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391" y="3873578"/>
            <a:ext cx="1281395" cy="149419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605" y="3838395"/>
            <a:ext cx="1281395" cy="149419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06" y="2160341"/>
            <a:ext cx="1281395" cy="1494191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19964400" y="7103978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9964400" y="8160327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9964399" y="88011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9983450" y="988695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239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-7.40741E-7 L 0.13481 -0.277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7" grpId="0" animBg="1"/>
      <p:bldP spid="48" grpId="0" animBg="1"/>
      <p:bldP spid="49" grpId="0" animBg="1"/>
      <p:bldP spid="49" grpId="1" animBg="1"/>
      <p:bldP spid="49" grpId="2" animBg="1"/>
      <p:bldP spid="50" grpId="0" animBg="1"/>
      <p:bldP spid="72" grpId="0"/>
      <p:bldP spid="73" grpId="0"/>
      <p:bldP spid="74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2"/>
            <a:ext cx="18288000" cy="10273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r="6750"/>
          <a:stretch/>
        </p:blipFill>
        <p:spPr>
          <a:xfrm>
            <a:off x="4419600" y="723900"/>
            <a:ext cx="9220200" cy="895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2"/>
            <a:ext cx="18288000" cy="102736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38400" y="2868385"/>
            <a:ext cx="1303420" cy="2122715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b="1" smtClean="0">
                <a:solidFill>
                  <a:srgbClr val="0000FF"/>
                </a:solidFill>
                <a:latin typeface=".VnAvant" panose="020B7200000000000000" pitchFamily="34" charset="0"/>
              </a:rPr>
              <a:t>8</a:t>
            </a:r>
            <a:endParaRPr lang="en-GB" sz="15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733800" y="3287387"/>
            <a:ext cx="1447800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751848" y="4000500"/>
            <a:ext cx="1447800" cy="838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3085619" y="224790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FF3300"/>
                </a:solidFill>
                <a:latin typeface=".VnAvant" panose="020B7200000000000000" pitchFamily="34" charset="0"/>
              </a:rPr>
              <a:t>5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419203" y="704850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FF3300"/>
                </a:solidFill>
                <a:latin typeface=".VnAvant" panose="020B7200000000000000" pitchFamily="34" charset="0"/>
              </a:rPr>
              <a:t>3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640441" y="704850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FF3300"/>
                </a:solidFill>
                <a:latin typeface=".VnAvant" panose="020B7200000000000000" pitchFamily="34" charset="0"/>
              </a:rPr>
              <a:t>2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29389" y="709553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FF3300"/>
                </a:solidFill>
                <a:latin typeface=".VnAvant" panose="020B7200000000000000" pitchFamily="34" charset="0"/>
              </a:rPr>
              <a:t>4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9964400" y="7103978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9964400" y="8160327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9964399" y="88011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9983450" y="988695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9983450" y="766381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375" l="0" r="100000">
                        <a14:foregroundMark x1="38022" y1="60000" x2="42198" y2="64167"/>
                        <a14:foregroundMark x1="42857" y1="62917" x2="44176" y2="63750"/>
                        <a14:foregroundMark x1="45275" y1="65625" x2="39341" y2="99375"/>
                        <a14:foregroundMark x1="55385" y1="59792" x2="52088" y2="62500"/>
                        <a14:foregroundMark x1="58022" y1="59167" x2="61099" y2="63125"/>
                        <a14:foregroundMark x1="56484" y1="60417" x2="58681" y2="58542"/>
                        <a14:foregroundMark x1="47912" y1="65417" x2="50110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52" y="2497368"/>
            <a:ext cx="1125213" cy="1359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61778" l="5188" r="36250">
                        <a14:foregroundMark x1="20375" y1="36333" x2="20688" y2="61333"/>
                        <a14:backgroundMark x1="23625" y1="46222" x2="38250" y2="54000"/>
                        <a14:backgroundMark x1="23938" y1="47778" x2="23938" y2="63333"/>
                        <a14:backgroundMark x1="18938" y1="51333" x2="20375" y2="5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9" r="65967" b="32583"/>
          <a:stretch/>
        </p:blipFill>
        <p:spPr>
          <a:xfrm>
            <a:off x="-3679074" y="2497368"/>
            <a:ext cx="1718511" cy="23413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476500"/>
            <a:ext cx="1125213" cy="13599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497367"/>
            <a:ext cx="1125213" cy="135998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497367"/>
            <a:ext cx="1125213" cy="13599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2497366"/>
            <a:ext cx="1125213" cy="13599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52" y="4179578"/>
            <a:ext cx="1125213" cy="13599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158710"/>
            <a:ext cx="1125213" cy="13599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179577"/>
            <a:ext cx="1125213" cy="135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615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7.40741E-7 L 0.25633 -0.2925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7" grpId="0" animBg="1"/>
      <p:bldP spid="48" grpId="0" animBg="1"/>
      <p:bldP spid="48" grpId="1" animBg="1"/>
      <p:bldP spid="48" grpId="2" animBg="1"/>
      <p:bldP spid="49" grpId="0" animBg="1"/>
      <p:bldP spid="50" grpId="0" animBg="1"/>
      <p:bldP spid="72" grpId="0"/>
      <p:bldP spid="73" grpId="0"/>
      <p:bldP spid="74" grpId="0"/>
      <p:bldP spid="75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2"/>
            <a:ext cx="18288000" cy="10273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6700"/>
            <a:ext cx="8686800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7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2"/>
            <a:ext cx="18288000" cy="102736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38400" y="2868385"/>
            <a:ext cx="1303420" cy="2122715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b="1" smtClean="0">
                <a:solidFill>
                  <a:srgbClr val="0000FF"/>
                </a:solidFill>
                <a:latin typeface=".VnAvant" panose="020B7200000000000000" pitchFamily="34" charset="0"/>
              </a:rPr>
              <a:t>8</a:t>
            </a:r>
            <a:endParaRPr lang="en-GB" sz="15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733800" y="3287387"/>
            <a:ext cx="1447800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751848" y="4000500"/>
            <a:ext cx="1447800" cy="838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14401800" y="226695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FF3300"/>
                </a:solidFill>
                <a:latin typeface=".VnAvant" panose="020B7200000000000000" pitchFamily="34" charset="0"/>
              </a:rPr>
              <a:t>1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419203" y="704850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FF3300"/>
                </a:solidFill>
                <a:latin typeface=".VnAvant" panose="020B7200000000000000" pitchFamily="34" charset="0"/>
              </a:rPr>
              <a:t>6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640441" y="704850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FF3300"/>
                </a:solidFill>
                <a:latin typeface=".VnAvant" panose="020B7200000000000000" pitchFamily="34" charset="0"/>
              </a:rPr>
              <a:t>7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29389" y="709553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FF3300"/>
                </a:solidFill>
                <a:latin typeface=".VnAvant" panose="020B7200000000000000" pitchFamily="34" charset="0"/>
              </a:rPr>
              <a:t>5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9964400" y="7103978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9964400" y="8160327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9964399" y="88011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9983450" y="988695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9983450" y="766381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35" b="100000" l="250" r="62500">
                        <a14:foregroundMark x1="30500" y1="63534" x2="32000" y2="99624"/>
                        <a14:backgroundMark x1="37250" y1="13910" x2="46000" y2="24060"/>
                        <a14:backgroundMark x1="51500" y1="19173" x2="62750" y2="16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527" y="1866900"/>
            <a:ext cx="2303673" cy="193312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35" b="100000" l="250" r="62500">
                        <a14:foregroundMark x1="30500" y1="63534" x2="32000" y2="99624"/>
                        <a14:backgroundMark x1="37250" y1="13910" x2="46000" y2="24060"/>
                        <a14:backgroundMark x1="51500" y1="19173" x2="62750" y2="16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66" y="3630287"/>
            <a:ext cx="2303673" cy="193312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35" b="100000" l="250" r="62500">
                        <a14:foregroundMark x1="30500" y1="63534" x2="32000" y2="99624"/>
                        <a14:backgroundMark x1="37250" y1="13910" x2="46000" y2="24060"/>
                        <a14:backgroundMark x1="51500" y1="19173" x2="62750" y2="16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527" y="3591377"/>
            <a:ext cx="2303673" cy="19331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35" b="100000" l="250" r="62500">
                        <a14:foregroundMark x1="30500" y1="63534" x2="32000" y2="99624"/>
                        <a14:backgroundMark x1="37250" y1="13910" x2="46000" y2="24060"/>
                        <a14:backgroundMark x1="51500" y1="19173" x2="62750" y2="16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27" y="3619500"/>
            <a:ext cx="2303673" cy="19331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35" b="100000" l="250" r="62500">
                        <a14:foregroundMark x1="30500" y1="63534" x2="32000" y2="99624"/>
                        <a14:backgroundMark x1="37250" y1="13910" x2="46000" y2="24060"/>
                        <a14:backgroundMark x1="51500" y1="19173" x2="62750" y2="16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591377"/>
            <a:ext cx="2303673" cy="193312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35" b="100000" l="250" r="62500">
                        <a14:foregroundMark x1="30500" y1="63534" x2="32000" y2="99624"/>
                        <a14:backgroundMark x1="37250" y1="13910" x2="46000" y2="24060"/>
                        <a14:backgroundMark x1="51500" y1="19173" x2="62750" y2="16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727" y="3591377"/>
            <a:ext cx="2303673" cy="193312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35" b="100000" l="250" r="62500">
                        <a14:foregroundMark x1="30500" y1="63534" x2="32000" y2="99624"/>
                        <a14:backgroundMark x1="37250" y1="13910" x2="46000" y2="24060"/>
                        <a14:backgroundMark x1="51500" y1="19173" x2="62750" y2="16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927" y="3591376"/>
            <a:ext cx="2303673" cy="193312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35" b="100000" l="250" r="62500">
                        <a14:foregroundMark x1="30500" y1="63534" x2="32000" y2="99624"/>
                        <a14:backgroundMark x1="37250" y1="13910" x2="46000" y2="24060"/>
                        <a14:backgroundMark x1="51500" y1="19173" x2="62750" y2="16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127" y="3543300"/>
            <a:ext cx="2303673" cy="1933123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20002500" y="9458325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14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-7.40741E-7 L 0.20148 -0.2777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1388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7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7" grpId="0" animBg="1"/>
      <p:bldP spid="48" grpId="0" animBg="1"/>
      <p:bldP spid="49" grpId="0" animBg="1"/>
      <p:bldP spid="49" grpId="1" animBg="1"/>
      <p:bldP spid="49" grpId="2" animBg="1"/>
      <p:bldP spid="50" grpId="0" animBg="1"/>
      <p:bldP spid="72" grpId="0"/>
      <p:bldP spid="73" grpId="0"/>
      <p:bldP spid="74" grpId="0"/>
      <p:bldP spid="75" grpId="0"/>
      <p:bldP spid="31" grpId="0"/>
      <p:bldP spid="5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2"/>
            <a:ext cx="18288000" cy="10273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859" l="6042" r="91146">
                        <a14:backgroundMark x1="72708" y1="29453" x2="55313" y2="41406"/>
                        <a14:backgroundMark x1="55313" y1="54844" x2="59583" y2="51094"/>
                        <a14:backgroundMark x1="65208" y1="52578" x2="75313" y2="51250"/>
                        <a14:backgroundMark x1="49271" y1="38203" x2="48021" y2="43125"/>
                        <a14:backgroundMark x1="49479" y1="42578" x2="49479" y2="42578"/>
                        <a14:backgroundMark x1="37188" y1="45781" x2="34375" y2="53125"/>
                        <a14:backgroundMark x1="49479" y1="55234" x2="50521" y2="57891"/>
                        <a14:backgroundMark x1="58646" y1="66406" x2="59375" y2="67891"/>
                        <a14:backgroundMark x1="64688" y1="69063" x2="67708" y2="67578"/>
                        <a14:backgroundMark x1="33854" y1="84219" x2="46458" y2="91016"/>
                        <a14:backgroundMark x1="57604" y1="89922" x2="67917" y2="86094"/>
                        <a14:backgroundMark x1="66458" y1="83281" x2="62917" y2="85547"/>
                        <a14:backgroundMark x1="54375" y1="89141" x2="62708" y2="8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-2171700"/>
            <a:ext cx="10744200" cy="134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2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092" y="-952500"/>
            <a:ext cx="18910092" cy="11258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34415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165764" y="3009900"/>
            <a:ext cx="4572000" cy="27241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48600" y="1866900"/>
            <a:ext cx="9753600" cy="487680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SỐ LƯỢNG</a:t>
            </a:r>
          </a:p>
          <a:p>
            <a:pPr algn="ctr"/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 PHẠM VI 8 </a:t>
            </a:r>
            <a:endParaRPr lang="en-US" sz="4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16838" y="4475016"/>
            <a:ext cx="762000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64000" y="1913206"/>
            <a:ext cx="762000" cy="460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512638" y="4575462"/>
            <a:ext cx="762000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7848600" y="1903906"/>
            <a:ext cx="685800" cy="460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0128764" y="260865"/>
            <a:ext cx="704398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4624568" y="260859"/>
            <a:ext cx="704398" cy="38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047280" y="1910834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035">
            <a:off x="5148546" y="6096820"/>
            <a:ext cx="2372763" cy="286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53"/>
            <a:ext cx="18288000" cy="111863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56749" y="5467661"/>
            <a:ext cx="18473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GB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4767" y="2723972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0840">
            <a:off x="2579264" y="1927207"/>
            <a:ext cx="1559261" cy="1880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600">
            <a:off x="7102992" y="5274007"/>
            <a:ext cx="4390167" cy="51192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708144"/>
            <a:ext cx="3428260" cy="77599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55" y="4152900"/>
            <a:ext cx="2146481" cy="48586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433">
            <a:off x="700857" y="6263983"/>
            <a:ext cx="2566781" cy="29930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32">
            <a:off x="13532708" y="6655759"/>
            <a:ext cx="2092755" cy="47370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4914900"/>
            <a:ext cx="2732838" cy="318666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flipH="1">
            <a:off x="1649368" y="4666778"/>
            <a:ext cx="669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</a:rPr>
              <a:t>1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19600" y="4229100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</a:rPr>
              <a:t>2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 flipH="1">
            <a:off x="9206334" y="4325916"/>
            <a:ext cx="11415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</a:rPr>
              <a:t>4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81867" y="412486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smtClean="0">
                <a:solidFill>
                  <a:srgbClr val="FF0000"/>
                </a:solidFill>
              </a:rPr>
              <a:t>3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401800" y="6591300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smtClean="0">
                <a:solidFill>
                  <a:srgbClr val="FF0000"/>
                </a:solidFill>
              </a:rPr>
              <a:t>6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745761" y="4076700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smtClean="0">
                <a:solidFill>
                  <a:srgbClr val="FF0000"/>
                </a:solidFill>
              </a:rPr>
              <a:t>8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080" y="5340832"/>
            <a:ext cx="2052603" cy="2393468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2935761" y="435346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smtClean="0">
                <a:solidFill>
                  <a:srgbClr val="FF0000"/>
                </a:solidFill>
              </a:rPr>
              <a:t>7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4270">
            <a:off x="12587924" y="7708406"/>
            <a:ext cx="1567040" cy="354703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2710099" y="7477661"/>
            <a:ext cx="7011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0" b="1" smtClean="0">
                <a:solidFill>
                  <a:srgbClr val="FF0000"/>
                </a:solidFill>
              </a:rPr>
              <a:t>5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047280" y="1910834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12" b="100000" l="16760" r="84730">
                        <a14:foregroundMark x1="41806" y1="79970" x2="37616" y2="90744"/>
                        <a14:foregroundMark x1="49721" y1="83763" x2="48976" y2="92868"/>
                        <a14:foregroundMark x1="55773" y1="82701" x2="57914" y2="93627"/>
                        <a14:foregroundMark x1="62570" y1="75721" x2="67412" y2="86950"/>
                        <a14:foregroundMark x1="65829" y1="66464" x2="70950" y2="68134"/>
                        <a14:foregroundMark x1="66574" y1="53566" x2="71043" y2="51442"/>
                        <a14:foregroundMark x1="62849" y1="41123" x2="66760" y2="37178"/>
                        <a14:foregroundMark x1="60708" y1="25190" x2="58659" y2="29135"/>
                        <a14:foregroundMark x1="47114" y1="19727" x2="48138" y2="23672"/>
                        <a14:foregroundMark x1="34544" y1="26252" x2="36313" y2="30501"/>
                        <a14:foregroundMark x1="26723" y1="37633" x2="29050" y2="40668"/>
                        <a14:foregroundMark x1="25605" y1="60395" x2="32123" y2="59939"/>
                        <a14:foregroundMark x1="30261" y1="79514" x2="36313" y2="73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68" t="17633" r="21298"/>
          <a:stretch/>
        </p:blipFill>
        <p:spPr>
          <a:xfrm>
            <a:off x="14706600" y="-419100"/>
            <a:ext cx="3707372" cy="2966284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xmlns="" id="{F04757AB-D149-4E43-B2E7-D0F579E22232}"/>
              </a:ext>
            </a:extLst>
          </p:cNvPr>
          <p:cNvSpPr/>
          <p:nvPr/>
        </p:nvSpPr>
        <p:spPr>
          <a:xfrm>
            <a:off x="14579086" y="2277353"/>
            <a:ext cx="3834886" cy="1570747"/>
          </a:xfrm>
          <a:prstGeom prst="cloud">
            <a:avLst/>
          </a:prstGeom>
          <a:solidFill>
            <a:srgbClr val="FFFF6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solidFill>
                  <a:srgbClr val="0000FF"/>
                </a:solidFill>
                <a:latin typeface="+mj-lt"/>
              </a:rPr>
              <a:t>8</a:t>
            </a:r>
            <a:endParaRPr lang="en-GB" sz="88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xmlns="" id="{F04757AB-D149-4E43-B2E7-D0F579E22232}"/>
              </a:ext>
            </a:extLst>
          </p:cNvPr>
          <p:cNvSpPr/>
          <p:nvPr/>
        </p:nvSpPr>
        <p:spPr>
          <a:xfrm>
            <a:off x="11633714" y="1562100"/>
            <a:ext cx="4139686" cy="1570747"/>
          </a:xfrm>
          <a:prstGeom prst="cloud">
            <a:avLst/>
          </a:prstGeom>
          <a:solidFill>
            <a:srgbClr val="FFFF6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+mj-lt"/>
              </a:rPr>
              <a:t>Đố các bé biết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+mj-lt"/>
              </a:rPr>
              <a:t>có bao nhiêu bông hoa hướng dương?</a:t>
            </a:r>
            <a:endParaRPr lang="en-GB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15154050" y="2927910"/>
            <a:ext cx="644236" cy="282172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9354800" y="439246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6" grpId="0"/>
      <p:bldP spid="36" grpId="1"/>
      <p:bldP spid="38" grpId="0"/>
      <p:bldP spid="38" grpId="1"/>
      <p:bldP spid="41" grpId="0"/>
      <p:bldP spid="31" grpId="0" animBg="1"/>
      <p:bldP spid="33" grpId="0" animBg="1"/>
      <p:bldP spid="34" grpId="0" animBg="1"/>
      <p:bldP spid="34" grpId="1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163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56749" y="5467661"/>
            <a:ext cx="18473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GB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4767" y="2723972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616">
            <a:off x="2925189" y="1847058"/>
            <a:ext cx="1559261" cy="18807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3900"/>
            <a:ext cx="6172200" cy="58780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044">
            <a:off x="5996569" y="5913937"/>
            <a:ext cx="5261177" cy="47416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978">
            <a:off x="12495972" y="7118196"/>
            <a:ext cx="3659254" cy="32979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flipH="1">
            <a:off x="76200" y="9334500"/>
            <a:ext cx="669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</a:rPr>
              <a:t>1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8200" y="4938980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</a:rPr>
              <a:t>2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 flipH="1">
            <a:off x="6021235" y="8991269"/>
            <a:ext cx="11415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</a:rPr>
              <a:t>4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52800" y="374386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smtClean="0">
                <a:solidFill>
                  <a:srgbClr val="FF0000"/>
                </a:solidFill>
              </a:rPr>
              <a:t>3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173200" y="625846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smtClean="0">
                <a:solidFill>
                  <a:srgbClr val="FF0000"/>
                </a:solidFill>
              </a:rPr>
              <a:t>6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59961" y="374386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smtClean="0">
                <a:solidFill>
                  <a:srgbClr val="FF0000"/>
                </a:solidFill>
              </a:rPr>
              <a:t>8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F04757AB-D149-4E43-B2E7-D0F579E22232}"/>
              </a:ext>
            </a:extLst>
          </p:cNvPr>
          <p:cNvSpPr/>
          <p:nvPr/>
        </p:nvSpPr>
        <p:spPr>
          <a:xfrm>
            <a:off x="14325600" y="419100"/>
            <a:ext cx="3834886" cy="1570747"/>
          </a:xfrm>
          <a:prstGeom prst="cloud">
            <a:avLst/>
          </a:prstGeom>
          <a:solidFill>
            <a:srgbClr val="FFFF6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solidFill>
                  <a:srgbClr val="7030A0"/>
                </a:solidFill>
                <a:latin typeface="+mj-lt"/>
              </a:rPr>
              <a:t>8</a:t>
            </a:r>
            <a:endParaRPr lang="en-GB" sz="8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xmlns="" id="{F04757AB-D149-4E43-B2E7-D0F579E22232}"/>
              </a:ext>
            </a:extLst>
          </p:cNvPr>
          <p:cNvSpPr/>
          <p:nvPr/>
        </p:nvSpPr>
        <p:spPr>
          <a:xfrm>
            <a:off x="10820400" y="219953"/>
            <a:ext cx="4114800" cy="1570747"/>
          </a:xfrm>
          <a:prstGeom prst="cloud">
            <a:avLst/>
          </a:prstGeom>
          <a:solidFill>
            <a:srgbClr val="FFFF6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+mj-lt"/>
              </a:rPr>
              <a:t>Đố các bé biết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+mj-lt"/>
              </a:rPr>
              <a:t>có bao nhiêu bông hoa đồng tiền?</a:t>
            </a:r>
            <a:endParaRPr lang="en-GB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048">
            <a:off x="11644744" y="4529981"/>
            <a:ext cx="3030496" cy="323111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2935761" y="359146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smtClean="0">
                <a:solidFill>
                  <a:srgbClr val="FF0000"/>
                </a:solidFill>
              </a:rPr>
              <a:t>7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948013" y="5225265"/>
            <a:ext cx="7011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0" b="1" smtClean="0">
                <a:solidFill>
                  <a:srgbClr val="FF0000"/>
                </a:solidFill>
              </a:rPr>
              <a:t>5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14900564" y="1154186"/>
            <a:ext cx="644236" cy="282172"/>
          </a:xfrm>
          <a:prstGeom prst="righ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047280" y="1910834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603">
            <a:off x="15052965" y="4686404"/>
            <a:ext cx="2933861" cy="2918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028717"/>
            <a:ext cx="1566647" cy="23573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492" y="5448300"/>
            <a:ext cx="4265415" cy="641811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257">
            <a:off x="16109281" y="6622485"/>
            <a:ext cx="2850651" cy="4289338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9200563" y="2908638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2" grpId="0" animBg="1"/>
      <p:bldP spid="30" grpId="0" animBg="1"/>
      <p:bldP spid="36" grpId="0"/>
      <p:bldP spid="36" grpId="1"/>
      <p:bldP spid="38" grpId="0"/>
      <p:bldP spid="38" grpId="1"/>
      <p:bldP spid="39" grpId="0" animBg="1"/>
      <p:bldP spid="39" grpId="1" animBg="1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56749" y="5467661"/>
            <a:ext cx="18473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GB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2917" y="2260938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838200" y="2626402"/>
            <a:ext cx="669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FF00"/>
                </a:solidFill>
              </a:rPr>
              <a:t>1</a:t>
            </a:r>
            <a:endParaRPr lang="en-GB" sz="72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43200" y="5011996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b="1" dirty="0">
                <a:solidFill>
                  <a:srgbClr val="FFFF00"/>
                </a:solidFill>
              </a:rPr>
              <a:t>2</a:t>
            </a:r>
            <a:endParaRPr lang="en-GB" sz="8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 flipH="1">
            <a:off x="7386609" y="3349677"/>
            <a:ext cx="11415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smtClean="0">
                <a:solidFill>
                  <a:srgbClr val="FFFF00"/>
                </a:solidFill>
              </a:rPr>
              <a:t>4</a:t>
            </a:r>
            <a:endParaRPr lang="en-GB" sz="8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20867" y="8267700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smtClean="0">
                <a:solidFill>
                  <a:srgbClr val="FFFF00"/>
                </a:solidFill>
              </a:rPr>
              <a:t>3</a:t>
            </a:r>
            <a:endParaRPr lang="en-GB" sz="8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917980" y="-119841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smtClean="0">
                <a:solidFill>
                  <a:srgbClr val="FFFF00"/>
                </a:solidFill>
              </a:rPr>
              <a:t>6</a:t>
            </a:r>
            <a:endParaRPr lang="en-GB" sz="8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259580" y="7868318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smtClean="0">
                <a:solidFill>
                  <a:srgbClr val="FFFF00"/>
                </a:solidFill>
              </a:rPr>
              <a:t>8</a:t>
            </a:r>
            <a:endParaRPr lang="en-GB" sz="8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5907561" y="2791929"/>
            <a:ext cx="7040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smtClean="0">
                <a:solidFill>
                  <a:srgbClr val="FFFF00"/>
                </a:solidFill>
              </a:rPr>
              <a:t>7</a:t>
            </a:r>
            <a:endParaRPr lang="en-GB" sz="8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237409" y="2726369"/>
            <a:ext cx="7011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0" b="1" smtClean="0">
                <a:solidFill>
                  <a:srgbClr val="FFFF00"/>
                </a:solidFill>
              </a:rPr>
              <a:t>5</a:t>
            </a:r>
            <a:endParaRPr lang="en-GB" sz="8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047280" y="1910834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9354800" y="3826731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557466" y="8267700"/>
            <a:ext cx="2381044" cy="20193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>
                <a:solidFill>
                  <a:srgbClr val="FF0000"/>
                </a:solidFill>
              </a:rPr>
              <a:t>8</a:t>
            </a:r>
            <a:endParaRPr lang="en-GB" sz="15000" b="1" dirty="0">
              <a:solidFill>
                <a:srgbClr val="FF000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8534400" y="9207973"/>
            <a:ext cx="667868" cy="32901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" y="68182"/>
            <a:ext cx="11598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chemeClr val="bg1"/>
                </a:solidFill>
              </a:rPr>
              <a:t>Trong đầm có bao nhiêu bông hoa sen?</a:t>
            </a:r>
            <a:endParaRPr lang="en-US" sz="4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4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6" grpId="0"/>
      <p:bldP spid="36" grpId="1"/>
      <p:bldP spid="38" grpId="0"/>
      <p:bldP spid="38" grpId="1"/>
      <p:bldP spid="41" grpId="0"/>
      <p:bldP spid="42" grpId="0"/>
      <p:bldP spid="5" grpId="0" animBg="1"/>
      <p:bldP spid="31" grpId="0" animBg="1"/>
      <p:bldP spid="31" grpId="1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3441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848600" y="1918855"/>
            <a:ext cx="9677400" cy="48768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NHÓM 8 ĐỐI TƯỢNG RA LÀM 2 PHẦN BẰNG</a:t>
            </a:r>
          </a:p>
          <a:p>
            <a:pPr algn="ctr"/>
            <a:r>
              <a:rPr lang="en-US" sz="4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CÁCH KHÁC NHAU</a:t>
            </a:r>
            <a:endParaRPr lang="en-US" sz="4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165764" y="3009900"/>
            <a:ext cx="4572000" cy="272415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  <a:endParaRPr lang="en-US" sz="6600">
              <a:solidFill>
                <a:schemeClr val="bg1"/>
              </a:solidFill>
            </a:endParaRPr>
          </a:p>
        </p:txBody>
      </p:sp>
      <p:pic>
        <p:nvPicPr>
          <p:cNvPr id="8" name="Picture 7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16838" y="4475016"/>
            <a:ext cx="762000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64000" y="1913206"/>
            <a:ext cx="762000" cy="460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512638" y="4575462"/>
            <a:ext cx="762000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7848600" y="1903906"/>
            <a:ext cx="685800" cy="460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0128764" y="260865"/>
            <a:ext cx="704398" cy="3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ô Lương Thị Tuyến - Gương giáo viên điển hì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4624568" y="260859"/>
            <a:ext cx="704398" cy="38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9047280" y="1910834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035">
            <a:off x="5148546" y="6096820"/>
            <a:ext cx="2372763" cy="286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670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354800" y="3826731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126200" y="5383768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126200" y="7314276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-228600" y="0"/>
            <a:ext cx="18745200" cy="10287000"/>
            <a:chOff x="-228600" y="0"/>
            <a:chExt cx="18745200" cy="102870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r="781" b="2222"/>
            <a:stretch/>
          </p:blipFill>
          <p:spPr>
            <a:xfrm>
              <a:off x="1" y="0"/>
              <a:ext cx="18288000" cy="10287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7505700"/>
              <a:ext cx="18530045" cy="20574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6819900"/>
              <a:ext cx="18516600" cy="20574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6081797"/>
              <a:ext cx="18535650" cy="20574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5372100"/>
              <a:ext cx="18745200" cy="2057400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4" y="4148907"/>
            <a:ext cx="1858518" cy="25185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14" y="4226141"/>
            <a:ext cx="1745297" cy="23651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94" y="4157014"/>
            <a:ext cx="1796306" cy="24342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50" y="4175981"/>
            <a:ext cx="1743450" cy="23626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00" y="4229100"/>
            <a:ext cx="1858518" cy="25185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70" y="4266231"/>
            <a:ext cx="1780376" cy="24126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094" y="4233214"/>
            <a:ext cx="1796306" cy="24342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985" y="4152900"/>
            <a:ext cx="1796306" cy="243428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6184354" y="2948578"/>
            <a:ext cx="11892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 dirty="0">
                <a:solidFill>
                  <a:srgbClr val="FF0000"/>
                </a:solidFill>
              </a:rPr>
              <a:t>8</a:t>
            </a:r>
            <a:endParaRPr lang="en-GB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659600" y="4958834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84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2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62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6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6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6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6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6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2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62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354800" y="3826731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126200" y="5383768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126200" y="7314276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-228600" y="0"/>
            <a:ext cx="18745200" cy="10287000"/>
            <a:chOff x="-228600" y="0"/>
            <a:chExt cx="18745200" cy="102870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r="781" b="2222"/>
            <a:stretch/>
          </p:blipFill>
          <p:spPr>
            <a:xfrm>
              <a:off x="1" y="0"/>
              <a:ext cx="18288000" cy="10287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7505700"/>
              <a:ext cx="18530045" cy="20574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6819900"/>
              <a:ext cx="18516600" cy="20574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6081797"/>
              <a:ext cx="18535650" cy="20574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158" b="98158" l="31641" r="100000">
                          <a14:foregroundMark x1="32617" y1="92632" x2="99805" y2="92368"/>
                          <a14:foregroundMark x1="33008" y1="91316" x2="32617" y2="86053"/>
                          <a14:foregroundMark x1="33984" y1="88684" x2="33984" y2="86579"/>
                          <a14:foregroundMark x1="38867" y1="86053" x2="38867" y2="87895"/>
                          <a14:foregroundMark x1="68750" y1="85263" x2="68945" y2="84737"/>
                          <a14:foregroundMark x1="73438" y1="81316" x2="73242" y2="85000"/>
                          <a14:foregroundMark x1="94141" y1="84474" x2="95703" y2="82632"/>
                          <a14:foregroundMark x1="95508" y1="87368" x2="96484" y2="85000"/>
                          <a14:foregroundMark x1="79297" y1="87105" x2="79883" y2="89211"/>
                          <a14:foregroundMark x1="75391" y1="86053" x2="76172" y2="87895"/>
                          <a14:foregroundMark x1="60938" y1="86579" x2="62109" y2="83684"/>
                          <a14:foregroundMark x1="58984" y1="86053" x2="59570" y2="89474"/>
                          <a14:foregroundMark x1="57227" y1="83947" x2="57227" y2="87632"/>
                          <a14:foregroundMark x1="71875" y1="86579" x2="72266" y2="89211"/>
                          <a14:foregroundMark x1="36133" y1="92895" x2="37109" y2="98158"/>
                          <a14:foregroundMark x1="38477" y1="95263" x2="99805" y2="95263"/>
                          <a14:foregroundMark x1="35742" y1="95526" x2="31641" y2="9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2" t="78223" r="781" b="2221"/>
            <a:stretch/>
          </p:blipFill>
          <p:spPr>
            <a:xfrm>
              <a:off x="-228600" y="5372100"/>
              <a:ext cx="18745200" cy="2057400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64" y="4148907"/>
            <a:ext cx="1858518" cy="25185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14" y="4226141"/>
            <a:ext cx="1745297" cy="23651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94" y="4157014"/>
            <a:ext cx="1796306" cy="24342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50" y="4175981"/>
            <a:ext cx="1743450" cy="23626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00" y="4229100"/>
            <a:ext cx="1858518" cy="25185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70" y="4266231"/>
            <a:ext cx="1780376" cy="241269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094" y="4233214"/>
            <a:ext cx="1796306" cy="243428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985" y="4152900"/>
            <a:ext cx="1796306" cy="24342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6393" y="8279916"/>
            <a:ext cx="87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9600" b="1">
                <a:solidFill>
                  <a:srgbClr val="0000FF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1</a:t>
            </a:r>
            <a:endParaRPr lang="en-GB" sz="9600" b="1" dirty="0">
              <a:solidFill>
                <a:srgbClr val="0000FF"/>
              </a:solidFill>
              <a:latin typeface=".VnAvant" panose="020B7200000000000000" pitchFamily="34" charset="0"/>
              <a:ea typeface="Verdan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>
            <a:off x="4798267" y="7034502"/>
            <a:ext cx="2007531" cy="368379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 flipH="1">
            <a:off x="10329295" y="6675900"/>
            <a:ext cx="1545614" cy="41279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>
            <a:off x="5580032" y="6479174"/>
            <a:ext cx="1815959" cy="30297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42800">
                        <a14:backgroundMark x1="36800" y1="55000" x2="41600" y2="4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93" r="50000" b="27807"/>
          <a:stretch/>
        </p:blipFill>
        <p:spPr>
          <a:xfrm rot="21383278" flipH="1">
            <a:off x="9480138" y="6126684"/>
            <a:ext cx="1704039" cy="3436443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4130650" y="8279916"/>
            <a:ext cx="87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9600" b="1" smtClean="0">
                <a:solidFill>
                  <a:srgbClr val="0000FF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7</a:t>
            </a:r>
            <a:endParaRPr lang="en-GB" sz="9600" b="1" dirty="0">
              <a:solidFill>
                <a:srgbClr val="0000FF"/>
              </a:solidFill>
              <a:latin typeface=".VnAvant" panose="020B7200000000000000" pitchFamily="34" charset="0"/>
              <a:ea typeface="Verdana" panose="020B060403050404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9354800" y="809525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9354800" y="8877300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6184354" y="2948578"/>
            <a:ext cx="11892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 dirty="0">
                <a:solidFill>
                  <a:srgbClr val="FF0000"/>
                </a:solidFill>
              </a:rPr>
              <a:t>8</a:t>
            </a:r>
            <a:endParaRPr lang="en-GB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9354800" y="8043283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xmlns="" id="{F04757AB-D149-4E43-B2E7-D0F579E22232}"/>
              </a:ext>
            </a:extLst>
          </p:cNvPr>
          <p:cNvSpPr/>
          <p:nvPr/>
        </p:nvSpPr>
        <p:spPr>
          <a:xfrm>
            <a:off x="6489514" y="647699"/>
            <a:ext cx="4803190" cy="1570747"/>
          </a:xfrm>
          <a:prstGeom prst="cloud">
            <a:avLst/>
          </a:prstGeom>
          <a:solidFill>
            <a:srgbClr val="FFFF6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+mj-lt"/>
              </a:rPr>
              <a:t>Cách tách số 1</a:t>
            </a:r>
            <a:endParaRPr lang="en-GB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9179150" y="9849576"/>
            <a:ext cx="231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71605E-6 L 0.02578 0.1743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87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2.34568E-6 L 0.44054 0.2628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23" y="1313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29714 0.145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2" y="728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-1.60494E-6 L 0.37665 0.2631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28" y="1314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21849 0.1643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20" y="821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45679E-6 L 0.2408 0.155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0" y="776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95062E-6 L 0.18247 0.2665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3" y="1331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3.58025E-6 L 0.12908 0.1558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0" y="77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44662 0.0004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5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" grpId="0"/>
      <p:bldP spid="47" grpId="0"/>
      <p:bldP spid="48" grpId="0"/>
      <p:bldP spid="49" grpId="0"/>
      <p:bldP spid="50" grpId="0"/>
      <p:bldP spid="51" grpId="0"/>
      <p:bldP spid="41" grpId="0" animBg="1"/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3854617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502</Words>
  <Application>Microsoft Office PowerPoint</Application>
  <PresentationFormat>Custom</PresentationFormat>
  <Paragraphs>242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Times New Roman</vt:lpstr>
      <vt:lpstr>.VnAvant</vt:lpstr>
      <vt:lpstr>Verdana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 : Ôn số lượng trọng phạm vi 6</dc:title>
  <dc:creator>Alolaptop</dc:creator>
  <cp:lastModifiedBy>TRAN MINH TUAN</cp:lastModifiedBy>
  <cp:revision>184</cp:revision>
  <dcterms:created xsi:type="dcterms:W3CDTF">2006-08-16T00:00:00Z</dcterms:created>
  <dcterms:modified xsi:type="dcterms:W3CDTF">2021-11-09T23:57:31Z</dcterms:modified>
  <dc:identifier>DAEqzDZOn3I</dc:identifier>
</cp:coreProperties>
</file>