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90" r:id="rId5"/>
    <p:sldId id="293" r:id="rId6"/>
    <p:sldId id="292" r:id="rId7"/>
    <p:sldId id="294" r:id="rId8"/>
    <p:sldId id="289" r:id="rId9"/>
    <p:sldId id="295" r:id="rId10"/>
    <p:sldId id="259" r:id="rId11"/>
    <p:sldId id="260" r:id="rId12"/>
    <p:sldId id="262" r:id="rId13"/>
    <p:sldId id="263" r:id="rId14"/>
    <p:sldId id="265" r:id="rId15"/>
    <p:sldId id="264" r:id="rId16"/>
    <p:sldId id="266" r:id="rId17"/>
    <p:sldId id="267" r:id="rId18"/>
    <p:sldId id="288" r:id="rId19"/>
    <p:sldId id="268" r:id="rId20"/>
    <p:sldId id="261" r:id="rId21"/>
    <p:sldId id="272" r:id="rId22"/>
    <p:sldId id="269" r:id="rId23"/>
    <p:sldId id="273" r:id="rId24"/>
    <p:sldId id="270" r:id="rId25"/>
    <p:sldId id="274" r:id="rId26"/>
    <p:sldId id="271" r:id="rId27"/>
    <p:sldId id="279" r:id="rId28"/>
    <p:sldId id="280" r:id="rId29"/>
    <p:sldId id="281" r:id="rId30"/>
    <p:sldId id="276" r:id="rId31"/>
    <p:sldId id="275" r:id="rId32"/>
    <p:sldId id="277" r:id="rId33"/>
    <p:sldId id="278" r:id="rId34"/>
    <p:sldId id="282" r:id="rId35"/>
    <p:sldId id="283" r:id="rId36"/>
    <p:sldId id="284" r:id="rId37"/>
    <p:sldId id="285" r:id="rId38"/>
    <p:sldId id="286"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94660"/>
  </p:normalViewPr>
  <p:slideViewPr>
    <p:cSldViewPr snapToGrid="0">
      <p:cViewPr>
        <p:scale>
          <a:sx n="50" d="100"/>
          <a:sy n="50" d="100"/>
        </p:scale>
        <p:origin x="-1182" y="-5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A16BB-399D-4C4C-9F38-012AE6DD5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250419-A436-4A0E-9868-98B7D5A4C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4597547-F1F7-4BDE-BFFD-17F50F74E2D2}"/>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5" name="Footer Placeholder 4">
            <a:extLst>
              <a:ext uri="{FF2B5EF4-FFF2-40B4-BE49-F238E27FC236}">
                <a16:creationId xmlns:a16="http://schemas.microsoft.com/office/drawing/2014/main" xmlns="" id="{7F39350A-0C81-43D8-B3AF-CE6C689A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54741-1C95-4A95-A7B0-4AAB9CB61314}"/>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111141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1516A-CCFB-4BBA-A10C-FABABBEB4D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29CB2B-8DBF-46BF-BDA2-DE5B98D58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52E95C-4C87-4B81-B66A-001E601B32BE}"/>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5" name="Footer Placeholder 4">
            <a:extLst>
              <a:ext uri="{FF2B5EF4-FFF2-40B4-BE49-F238E27FC236}">
                <a16:creationId xmlns:a16="http://schemas.microsoft.com/office/drawing/2014/main" xmlns="" id="{A89B181B-665C-491A-A720-D230FE901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5C4134-1601-43FF-B276-FDE00E0FECE4}"/>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193852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38EC2B1-0DB9-423A-A57E-311A2A21E2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78C7FCC-84CC-442F-986A-271C5D1AD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044649-54E3-4B7E-8B5F-037BFAF73798}"/>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5" name="Footer Placeholder 4">
            <a:extLst>
              <a:ext uri="{FF2B5EF4-FFF2-40B4-BE49-F238E27FC236}">
                <a16:creationId xmlns:a16="http://schemas.microsoft.com/office/drawing/2014/main" xmlns="" id="{F38D9797-2460-422B-AB46-98587CB64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58A05-3257-4CA3-B087-2CAC49789AF8}"/>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5126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1E4A3-D630-4C08-867E-EC400D22B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D782B3-C4BA-4AAE-9DB8-783523823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844F7-6F61-41A9-B6A9-614D6E549753}"/>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5" name="Footer Placeholder 4">
            <a:extLst>
              <a:ext uri="{FF2B5EF4-FFF2-40B4-BE49-F238E27FC236}">
                <a16:creationId xmlns:a16="http://schemas.microsoft.com/office/drawing/2014/main" xmlns="" id="{F487D744-330B-4C21-B2FF-EFC2F592D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DB38E2-388A-4409-8B5F-103E02B937F1}"/>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226191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109DF-B025-4635-865A-14FBF61F8F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81E71CA-4339-42D4-ADA8-4BBD935AE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EB71583-FE86-4A53-874A-77F5F82DCF10}"/>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5" name="Footer Placeholder 4">
            <a:extLst>
              <a:ext uri="{FF2B5EF4-FFF2-40B4-BE49-F238E27FC236}">
                <a16:creationId xmlns:a16="http://schemas.microsoft.com/office/drawing/2014/main" xmlns="" id="{479B59C2-6CBA-4351-92F4-7919CC84F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F07527-0F9F-4901-B296-2E55937F2BAA}"/>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214569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7BEB4-89B7-42B6-AA53-F5BCF1B35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2A375E-5D81-428E-BA3D-CCF75A01E5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368EC4-628C-444D-B852-1F22E1DE9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2810FFC-0476-4752-9BF7-E3B9F37669BE}"/>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6" name="Footer Placeholder 5">
            <a:extLst>
              <a:ext uri="{FF2B5EF4-FFF2-40B4-BE49-F238E27FC236}">
                <a16:creationId xmlns:a16="http://schemas.microsoft.com/office/drawing/2014/main" xmlns="" id="{4D6D1EC5-AEBE-4B39-A1B4-366DFF892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969C7A-A419-4BEB-857B-8D0BBD32920B}"/>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238298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0EA72-C8AF-4A0D-A8D5-7AC69FF548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3E269DD-4052-4112-B708-34F69EF2E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F108E6-79E4-4E65-910A-D51147C72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A6762B-CBEF-4CBF-84B3-4B4BB728A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B47F45-209D-412A-85F7-46D9B40A5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4385029-E8C6-4DEF-8092-9CB785E63A11}"/>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8" name="Footer Placeholder 7">
            <a:extLst>
              <a:ext uri="{FF2B5EF4-FFF2-40B4-BE49-F238E27FC236}">
                <a16:creationId xmlns:a16="http://schemas.microsoft.com/office/drawing/2014/main" xmlns="" id="{0E4AFB43-54BB-4927-91A6-4CE77A5DE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095A8BA-D3C0-4FA3-9EB8-F7631D332506}"/>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390061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1EDCB-F01B-440C-8872-07140CD252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F98A9C-0BE6-4BE4-B436-12B5BA33A947}"/>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4" name="Footer Placeholder 3">
            <a:extLst>
              <a:ext uri="{FF2B5EF4-FFF2-40B4-BE49-F238E27FC236}">
                <a16:creationId xmlns:a16="http://schemas.microsoft.com/office/drawing/2014/main" xmlns="" id="{5456B13D-26F5-4562-8271-0B43A0CEF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35F505B-43FF-490F-B954-28BC9FF73270}"/>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80732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3E4AC8-BDDE-40F0-8933-1EA12A1917A4}"/>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3" name="Footer Placeholder 2">
            <a:extLst>
              <a:ext uri="{FF2B5EF4-FFF2-40B4-BE49-F238E27FC236}">
                <a16:creationId xmlns:a16="http://schemas.microsoft.com/office/drawing/2014/main" xmlns="" id="{7F381750-A762-49EF-90FD-7EC72C678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CC0B79-5E3D-43D4-8E0A-0D5DE9B4968F}"/>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196199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8903-99D6-4132-B275-8A50E4405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FE4703-23C0-4577-8A93-E241FBAF9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9E71835-058E-4DEB-A88C-39C6D4D09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E1D597-F45D-4192-A09B-81B00C326D1E}"/>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6" name="Footer Placeholder 5">
            <a:extLst>
              <a:ext uri="{FF2B5EF4-FFF2-40B4-BE49-F238E27FC236}">
                <a16:creationId xmlns:a16="http://schemas.microsoft.com/office/drawing/2014/main" xmlns="" id="{8C7AB47F-2994-43AA-962C-95AEEA1B0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4EE6A1-2F87-4A9C-A97C-BF5C34DFE41F}"/>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31170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75E76-D91C-44D8-B07C-4A16C8644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BF432C-47E6-4250-B554-C517CBA29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0E73C7E-1713-4B73-8C46-9DE20C9E4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9BA601-ECBC-439E-9ECE-9AFFF46AD0B6}"/>
              </a:ext>
            </a:extLst>
          </p:cNvPr>
          <p:cNvSpPr>
            <a:spLocks noGrp="1"/>
          </p:cNvSpPr>
          <p:nvPr>
            <p:ph type="dt" sz="half" idx="10"/>
          </p:nvPr>
        </p:nvSpPr>
        <p:spPr/>
        <p:txBody>
          <a:bodyPr/>
          <a:lstStyle/>
          <a:p>
            <a:fld id="{3CBC9615-AA33-43F0-8F90-C81F34D0F9F8}" type="datetimeFigureOut">
              <a:rPr lang="en-US" smtClean="0"/>
              <a:t>11/8/2021</a:t>
            </a:fld>
            <a:endParaRPr lang="en-US"/>
          </a:p>
        </p:txBody>
      </p:sp>
      <p:sp>
        <p:nvSpPr>
          <p:cNvPr id="6" name="Footer Placeholder 5">
            <a:extLst>
              <a:ext uri="{FF2B5EF4-FFF2-40B4-BE49-F238E27FC236}">
                <a16:creationId xmlns:a16="http://schemas.microsoft.com/office/drawing/2014/main" xmlns="" id="{D11FA30F-8C2F-414A-B7CE-756B00BC3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E97B30-2CF6-40CD-84BC-6766F094A888}"/>
              </a:ext>
            </a:extLst>
          </p:cNvPr>
          <p:cNvSpPr>
            <a:spLocks noGrp="1"/>
          </p:cNvSpPr>
          <p:nvPr>
            <p:ph type="sldNum" sz="quarter" idx="12"/>
          </p:nvPr>
        </p:nvSpPr>
        <p:spPr/>
        <p:txBody>
          <a:bodyPr/>
          <a:lstStyle/>
          <a:p>
            <a:fld id="{DD21308E-01A9-4D59-A8E1-453C8E3D8F47}" type="slidenum">
              <a:rPr lang="en-US" smtClean="0"/>
              <a:t>‹#›</a:t>
            </a:fld>
            <a:endParaRPr lang="en-US"/>
          </a:p>
        </p:txBody>
      </p:sp>
    </p:spTree>
    <p:extLst>
      <p:ext uri="{BB962C8B-B14F-4D97-AF65-F5344CB8AC3E}">
        <p14:creationId xmlns:p14="http://schemas.microsoft.com/office/powerpoint/2010/main" val="192327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004961-7507-4FFC-9C17-0B84BD38C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B1B195-52B7-45B9-B6C9-CC4D94D86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F51254-8AFA-4DE4-8C23-3487517AA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9615-AA33-43F0-8F90-C81F34D0F9F8}" type="datetimeFigureOut">
              <a:rPr lang="en-US" smtClean="0"/>
              <a:t>11/8/2021</a:t>
            </a:fld>
            <a:endParaRPr lang="en-US"/>
          </a:p>
        </p:txBody>
      </p:sp>
      <p:sp>
        <p:nvSpPr>
          <p:cNvPr id="5" name="Footer Placeholder 4">
            <a:extLst>
              <a:ext uri="{FF2B5EF4-FFF2-40B4-BE49-F238E27FC236}">
                <a16:creationId xmlns:a16="http://schemas.microsoft.com/office/drawing/2014/main" xmlns="" id="{2CB9F48D-5D74-490C-B13F-E1CEEC741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BF98B79-8AF6-434D-AA1C-185632E7C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1308E-01A9-4D59-A8E1-453C8E3D8F47}" type="slidenum">
              <a:rPr lang="en-US" smtClean="0"/>
              <a:t>‹#›</a:t>
            </a:fld>
            <a:endParaRPr lang="en-US"/>
          </a:p>
        </p:txBody>
      </p:sp>
    </p:spTree>
    <p:extLst>
      <p:ext uri="{BB962C8B-B14F-4D97-AF65-F5344CB8AC3E}">
        <p14:creationId xmlns:p14="http://schemas.microsoft.com/office/powerpoint/2010/main" val="600900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8216B816-0D5B-48AF-B041-057204DC1F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3929" y="1825625"/>
            <a:ext cx="4324142" cy="4351338"/>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852312" y="2370427"/>
            <a:ext cx="8382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rPr>
              <a:t>LĨNH VỰC</a:t>
            </a:r>
            <a:br>
              <a:rPr lang="en-US" sz="4000" b="1">
                <a:solidFill>
                  <a:srgbClr val="C00000"/>
                </a:solidFill>
              </a:rPr>
            </a:br>
            <a:r>
              <a:rPr lang="en-US" sz="4000" b="1">
                <a:solidFill>
                  <a:srgbClr val="C00000"/>
                </a:solidFill>
              </a:rPr>
              <a:t>PHÁT TRIỂN NHẬN THỨC</a:t>
            </a:r>
          </a:p>
        </p:txBody>
      </p:sp>
      <p:sp>
        <p:nvSpPr>
          <p:cNvPr id="11" name="Rectangle 10"/>
          <p:cNvSpPr/>
          <p:nvPr/>
        </p:nvSpPr>
        <p:spPr>
          <a:xfrm>
            <a:off x="2727276" y="1324310"/>
            <a:ext cx="6632072" cy="954107"/>
          </a:xfrm>
          <a:prstGeom prst="rect">
            <a:avLst/>
          </a:prstGeom>
          <a:noFill/>
        </p:spPr>
        <p:txBody>
          <a:bodyPr wrap="square" lIns="91440" tIns="45720" rIns="91440" bIns="45720">
            <a:spAutoFit/>
          </a:bodyPr>
          <a:lstStyle/>
          <a:p>
            <a:pPr algn="ctr"/>
            <a:r>
              <a:rPr lang="en-US" sz="2800" b="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ỦY BAN NHÂN DÂN QUẬN LONG BIÊN</a:t>
            </a:r>
          </a:p>
          <a:p>
            <a:pPr algn="ctr"/>
            <a:r>
              <a:rPr lang="en-US" sz="2800" b="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TRƯỜNG MẦM NON ĐỨC GIANG</a:t>
            </a:r>
          </a:p>
        </p:txBody>
      </p:sp>
      <p:sp>
        <p:nvSpPr>
          <p:cNvPr id="12" name="Rectangle 11"/>
          <p:cNvSpPr/>
          <p:nvPr/>
        </p:nvSpPr>
        <p:spPr>
          <a:xfrm>
            <a:off x="2942079" y="3814349"/>
            <a:ext cx="6202467"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a:ln w="0"/>
                <a:solidFill>
                  <a:srgbClr val="FF0000"/>
                </a:solidFill>
                <a:effectLst>
                  <a:reflection blurRad="12700" stA="50000" endPos="50000" dist="5000" dir="5400000" sy="-100000" rotWithShape="0"/>
                </a:effectLst>
              </a:rPr>
              <a:t>HOẠT ĐỘNG: LÀM QUEN VỚI TOÁN</a:t>
            </a:r>
          </a:p>
        </p:txBody>
      </p:sp>
      <p:sp>
        <p:nvSpPr>
          <p:cNvPr id="13" name="Rectangle 12"/>
          <p:cNvSpPr/>
          <p:nvPr/>
        </p:nvSpPr>
        <p:spPr>
          <a:xfrm>
            <a:off x="2135714" y="4598552"/>
            <a:ext cx="7940828" cy="523220"/>
          </a:xfrm>
          <a:prstGeom prst="rect">
            <a:avLst/>
          </a:prstGeom>
          <a:noFill/>
        </p:spPr>
        <p:txBody>
          <a:bodyPr wrap="none" lIns="91440" tIns="45720" rIns="91440" bIns="45720">
            <a:spAutoFit/>
          </a:bodyPr>
          <a:lstStyle/>
          <a:p>
            <a:pPr algn="ctr"/>
            <a:r>
              <a:rPr lang="en-US" sz="2800" b="1" dirty="0">
                <a:ln w="1905"/>
                <a:solidFill>
                  <a:srgbClr val="002060"/>
                </a:solidFill>
                <a:effectLst>
                  <a:innerShdw blurRad="69850" dist="43180" dir="5400000">
                    <a:srgbClr val="000000">
                      <a:alpha val="65000"/>
                    </a:srgbClr>
                  </a:innerShdw>
                </a:effectLst>
              </a:rPr>
              <a:t>ĐỀ TÀI</a:t>
            </a:r>
            <a:r>
              <a:rPr lang="en-US" sz="2800" b="1">
                <a:ln w="1905"/>
                <a:solidFill>
                  <a:srgbClr val="002060"/>
                </a:solidFill>
                <a:effectLst>
                  <a:innerShdw blurRad="69850" dist="43180" dir="5400000">
                    <a:srgbClr val="000000">
                      <a:alpha val="65000"/>
                    </a:srgbClr>
                  </a:innerShdw>
                </a:effectLst>
              </a:rPr>
              <a:t>: NHẬN BIẾT HÔM QUA, HÔM NAY, NGÀY MAI</a:t>
            </a:r>
            <a:endParaRPr lang="en-US" sz="2800" b="1" dirty="0">
              <a:ln w="1905"/>
              <a:solidFill>
                <a:srgbClr val="002060"/>
              </a:solidFill>
              <a:effectLst>
                <a:innerShdw blurRad="69850" dist="43180" dir="5400000">
                  <a:srgbClr val="000000">
                    <a:alpha val="65000"/>
                  </a:srgbClr>
                </a:innerShdw>
              </a:effectLst>
            </a:endParaRPr>
          </a:p>
        </p:txBody>
      </p:sp>
      <p:sp>
        <p:nvSpPr>
          <p:cNvPr id="14" name="Rectangle 13"/>
          <p:cNvSpPr/>
          <p:nvPr/>
        </p:nvSpPr>
        <p:spPr>
          <a:xfrm>
            <a:off x="4539319" y="5713319"/>
            <a:ext cx="2888868" cy="461665"/>
          </a:xfrm>
          <a:prstGeom prst="rect">
            <a:avLst/>
          </a:prstGeom>
          <a:noFill/>
        </p:spPr>
        <p:txBody>
          <a:bodyPr wrap="none" lIns="91440" tIns="45720" rIns="91440" bIns="45720">
            <a:spAutoFit/>
          </a:bodyPr>
          <a:lstStyle/>
          <a:p>
            <a:pPr algn="ctr"/>
            <a:r>
              <a:rPr lang="en-US"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LỨA TUỔI: 5 – 6 TUỔI</a:t>
            </a:r>
          </a:p>
        </p:txBody>
      </p:sp>
      <p:sp>
        <p:nvSpPr>
          <p:cNvPr id="15" name="Down Arrow 14"/>
          <p:cNvSpPr/>
          <p:nvPr/>
        </p:nvSpPr>
        <p:spPr>
          <a:xfrm rot="6086386">
            <a:off x="12687314" y="3644228"/>
            <a:ext cx="262915" cy="43078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E4AA129-B83E-4C2F-8856-75F697907FAC}"/>
              </a:ext>
            </a:extLst>
          </p:cNvPr>
          <p:cNvSpPr/>
          <p:nvPr/>
        </p:nvSpPr>
        <p:spPr>
          <a:xfrm>
            <a:off x="4611890" y="6174984"/>
            <a:ext cx="2677784" cy="461665"/>
          </a:xfrm>
          <a:prstGeom prst="rect">
            <a:avLst/>
          </a:prstGeom>
          <a:noFill/>
        </p:spPr>
        <p:txBody>
          <a:bodyPr wrap="none" lIns="91440" tIns="45720" rIns="91440" bIns="45720">
            <a:spAutoFit/>
          </a:bodyPr>
          <a:lstStyle/>
          <a:p>
            <a:pPr algn="ctr"/>
            <a:r>
              <a:rPr lang="en-US" sz="24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Gv: Đào THU THỦY</a:t>
            </a:r>
            <a:endParaRPr lang="en-US"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7" name="Picture 6">
            <a:extLst>
              <a:ext uri="{FF2B5EF4-FFF2-40B4-BE49-F238E27FC236}">
                <a16:creationId xmlns:a16="http://schemas.microsoft.com/office/drawing/2014/main" xmlns="" id="{E6A0F4CD-A596-468B-AB5A-8ECBDF798ED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953" b="96172" l="0" r="96619">
                        <a14:foregroundMark x1="17138" y1="14609" x2="23035" y2="25859"/>
                        <a14:foregroundMark x1="20912" y1="19609" x2="55267" y2="2500"/>
                        <a14:foregroundMark x1="56132" y1="2109" x2="78616" y2="17891"/>
                        <a14:foregroundMark x1="78616" y1="17891" x2="85456" y2="19609"/>
                        <a14:foregroundMark x1="85456" y1="18750" x2="86714" y2="49141"/>
                        <a14:foregroundMark x1="0" y1="46172" x2="96698" y2="54531"/>
                        <a14:foregroundMark x1="23035" y1="87422" x2="57783" y2="96172"/>
                      </a14:backgroundRemoval>
                    </a14:imgEffect>
                  </a14:imgLayer>
                </a14:imgProps>
              </a:ext>
              <a:ext uri="{28A0092B-C50C-407E-A947-70E740481C1C}">
                <a14:useLocalDpi xmlns:a14="http://schemas.microsoft.com/office/drawing/2010/main" val="0"/>
              </a:ext>
            </a:extLst>
          </a:blip>
          <a:stretch>
            <a:fillRect/>
          </a:stretch>
        </p:blipFill>
        <p:spPr>
          <a:xfrm>
            <a:off x="10464735" y="985696"/>
            <a:ext cx="1083858" cy="1090675"/>
          </a:xfrm>
          <a:prstGeom prst="rect">
            <a:avLst/>
          </a:prstGeom>
        </p:spPr>
      </p:pic>
    </p:spTree>
    <p:extLst>
      <p:ext uri="{BB962C8B-B14F-4D97-AF65-F5344CB8AC3E}">
        <p14:creationId xmlns:p14="http://schemas.microsoft.com/office/powerpoint/2010/main" val="13864090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500" fill="hold"/>
                                        <p:tgtEl>
                                          <p:spTgt spid="10"/>
                                        </p:tgtEl>
                                        <p:attrNameLst>
                                          <p:attrName>ppt_x</p:attrName>
                                        </p:attrNameLst>
                                      </p:cBhvr>
                                      <p:tavLst>
                                        <p:tav tm="0">
                                          <p:val>
                                            <p:strVal val="#ppt_x"/>
                                          </p:val>
                                        </p:tav>
                                        <p:tav tm="100000">
                                          <p:val>
                                            <p:strVal val="#ppt_x"/>
                                          </p:val>
                                        </p:tav>
                                      </p:tavLst>
                                    </p:anim>
                                    <p:anim calcmode="lin" valueType="num">
                                      <p:cBhvr additive="base">
                                        <p:cTn id="13"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1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7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anim calcmode="lin" valueType="num">
                                      <p:cBhvr>
                                        <p:cTn id="29" dur="2000" fill="hold"/>
                                        <p:tgtEl>
                                          <p:spTgt spid="14"/>
                                        </p:tgtEl>
                                        <p:attrNameLst>
                                          <p:attrName>ppt_w</p:attrName>
                                        </p:attrNameLst>
                                      </p:cBhvr>
                                      <p:tavLst>
                                        <p:tav tm="0" fmla="#ppt_w*sin(2.5*pi*$)">
                                          <p:val>
                                            <p:fltVal val="0"/>
                                          </p:val>
                                        </p:tav>
                                        <p:tav tm="100000">
                                          <p:val>
                                            <p:fltVal val="1"/>
                                          </p:val>
                                        </p:tav>
                                      </p:tavLst>
                                    </p:anim>
                                    <p:anim calcmode="lin" valueType="num">
                                      <p:cBhvr>
                                        <p:cTn id="3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anim calcmode="lin" valueType="num">
                                      <p:cBhvr>
                                        <p:cTn id="36" dur="2000" fill="hold"/>
                                        <p:tgtEl>
                                          <p:spTgt spid="19"/>
                                        </p:tgtEl>
                                        <p:attrNameLst>
                                          <p:attrName>ppt_w</p:attrName>
                                        </p:attrNameLst>
                                      </p:cBhvr>
                                      <p:tavLst>
                                        <p:tav tm="0" fmla="#ppt_w*sin(2.5*pi*$)">
                                          <p:val>
                                            <p:fltVal val="0"/>
                                          </p:val>
                                        </p:tav>
                                        <p:tav tm="100000">
                                          <p:val>
                                            <p:fltVal val="1"/>
                                          </p:val>
                                        </p:tav>
                                      </p:tavLst>
                                    </p:anim>
                                    <p:anim calcmode="lin" valueType="num">
                                      <p:cBhvr>
                                        <p:cTn id="3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500" fill="hold"/>
                                        <p:tgtEl>
                                          <p:spTgt spid="15"/>
                                        </p:tgtEl>
                                        <p:attrNameLst>
                                          <p:attrName>ppt_w</p:attrName>
                                        </p:attrNameLst>
                                      </p:cBhvr>
                                      <p:tavLst>
                                        <p:tav tm="0">
                                          <p:val>
                                            <p:fltVal val="0"/>
                                          </p:val>
                                        </p:tav>
                                        <p:tav tm="100000">
                                          <p:val>
                                            <p:strVal val="#ppt_w"/>
                                          </p:val>
                                        </p:tav>
                                      </p:tavLst>
                                    </p:anim>
                                    <p:anim calcmode="lin" valueType="num">
                                      <p:cBhvr>
                                        <p:cTn id="43" dur="2500" fill="hold"/>
                                        <p:tgtEl>
                                          <p:spTgt spid="15"/>
                                        </p:tgtEl>
                                        <p:attrNameLst>
                                          <p:attrName>ppt_h</p:attrName>
                                        </p:attrNameLst>
                                      </p:cBhvr>
                                      <p:tavLst>
                                        <p:tav tm="0">
                                          <p:val>
                                            <p:fltVal val="0"/>
                                          </p:val>
                                        </p:tav>
                                        <p:tav tm="100000">
                                          <p:val>
                                            <p:strVal val="#ppt_h"/>
                                          </p:val>
                                        </p:tav>
                                      </p:tavLst>
                                    </p:anim>
                                    <p:anim calcmode="lin" valueType="num">
                                      <p:cBhvr>
                                        <p:cTn id="44" dur="2500" fill="hold"/>
                                        <p:tgtEl>
                                          <p:spTgt spid="15"/>
                                        </p:tgtEl>
                                        <p:attrNameLst>
                                          <p:attrName>style.rotation</p:attrName>
                                        </p:attrNameLst>
                                      </p:cBhvr>
                                      <p:tavLst>
                                        <p:tav tm="0">
                                          <p:val>
                                            <p:fltVal val="90"/>
                                          </p:val>
                                        </p:tav>
                                        <p:tav tm="100000">
                                          <p:val>
                                            <p:fltVal val="0"/>
                                          </p:val>
                                        </p:tav>
                                      </p:tavLst>
                                    </p:anim>
                                    <p:animEffect transition="in" filter="fade">
                                      <p:cBhvr>
                                        <p:cTn id="45"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6" y="0"/>
            <a:ext cx="12192000" cy="6855045"/>
          </a:xfrm>
        </p:spPr>
      </p:pic>
      <p:sp>
        <p:nvSpPr>
          <p:cNvPr id="20" name="Oval 19">
            <a:extLst>
              <a:ext uri="{FF2B5EF4-FFF2-40B4-BE49-F238E27FC236}">
                <a16:creationId xmlns:a16="http://schemas.microsoft.com/office/drawing/2014/main" xmlns="" id="{BBBC1D00-04DF-45D0-8D76-860BFB97A20F}"/>
              </a:ext>
            </a:extLst>
          </p:cNvPr>
          <p:cNvSpPr/>
          <p:nvPr/>
        </p:nvSpPr>
        <p:spPr>
          <a:xfrm>
            <a:off x="5851328" y="198018"/>
            <a:ext cx="3505200" cy="350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623CB86-6F3D-4C27-93C3-435FFAA2B2E3}"/>
              </a:ext>
            </a:extLst>
          </p:cNvPr>
          <p:cNvSpPr/>
          <p:nvPr/>
        </p:nvSpPr>
        <p:spPr>
          <a:xfrm>
            <a:off x="2520257" y="216160"/>
            <a:ext cx="3505200" cy="3505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E8A857D-FB69-402A-AD7C-EB7B2D352D3A}"/>
              </a:ext>
            </a:extLst>
          </p:cNvPr>
          <p:cNvSpPr/>
          <p:nvPr/>
        </p:nvSpPr>
        <p:spPr>
          <a:xfrm>
            <a:off x="2462214" y="3171237"/>
            <a:ext cx="3505200" cy="3505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5EC2CEF2-2E31-4D8B-A197-D1B0D94772B3}"/>
              </a:ext>
            </a:extLst>
          </p:cNvPr>
          <p:cNvSpPr/>
          <p:nvPr/>
        </p:nvSpPr>
        <p:spPr>
          <a:xfrm>
            <a:off x="5709942" y="3201400"/>
            <a:ext cx="3505200" cy="3505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DD8A7077-7975-41CE-A49F-C30CD8A7D25F}"/>
              </a:ext>
            </a:extLst>
          </p:cNvPr>
          <p:cNvSpPr/>
          <p:nvPr/>
        </p:nvSpPr>
        <p:spPr>
          <a:xfrm>
            <a:off x="5117308" y="2578777"/>
            <a:ext cx="1700212" cy="1700445"/>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xmlns="" id="{B20ECCFA-F6FB-4AC6-A4BA-8E75581E42E7}"/>
              </a:ext>
            </a:extLst>
          </p:cNvPr>
          <p:cNvSpPr/>
          <p:nvPr/>
        </p:nvSpPr>
        <p:spPr>
          <a:xfrm>
            <a:off x="2488107" y="3201400"/>
            <a:ext cx="3510455"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xmlns="" id="{7AF8AAE0-7C58-479B-9AA1-F04267783C26}"/>
              </a:ext>
            </a:extLst>
          </p:cNvPr>
          <p:cNvSpPr/>
          <p:nvPr/>
        </p:nvSpPr>
        <p:spPr>
          <a:xfrm>
            <a:off x="5759342" y="3226053"/>
            <a:ext cx="3428906" cy="345365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xmlns="" id="{D35A7596-2A37-4D38-BBFD-9C94762B8582}"/>
              </a:ext>
            </a:extLst>
          </p:cNvPr>
          <p:cNvSpPr/>
          <p:nvPr/>
        </p:nvSpPr>
        <p:spPr>
          <a:xfrm>
            <a:off x="5886989" y="184839"/>
            <a:ext cx="3429198" cy="35049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xmlns="" id="{B1267FF5-85DD-4F82-A0C7-5C2D57948579}"/>
              </a:ext>
            </a:extLst>
          </p:cNvPr>
          <p:cNvSpPr/>
          <p:nvPr/>
        </p:nvSpPr>
        <p:spPr>
          <a:xfrm>
            <a:off x="2557357" y="225180"/>
            <a:ext cx="3441206" cy="34827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xmlns="" id="{5742A54B-36AC-460F-8594-74BCB1E71C8B}"/>
              </a:ext>
            </a:extLst>
          </p:cNvPr>
          <p:cNvSpPr txBox="1"/>
          <p:nvPr/>
        </p:nvSpPr>
        <p:spPr>
          <a:xfrm>
            <a:off x="3501932" y="491950"/>
            <a:ext cx="1646782" cy="2554545"/>
          </a:xfrm>
          <a:prstGeom prst="rect">
            <a:avLst/>
          </a:prstGeom>
          <a:noFill/>
        </p:spPr>
        <p:txBody>
          <a:bodyPr wrap="square" rtlCol="0">
            <a:spAutoFit/>
          </a:bodyPr>
          <a:lstStyle/>
          <a:p>
            <a:r>
              <a:rPr lang="en-US" sz="16000">
                <a:solidFill>
                  <a:srgbClr val="00B050"/>
                </a:solidFill>
                <a:latin typeface=".VnAvant" panose="020B7200000000000000" pitchFamily="34" charset="0"/>
              </a:rPr>
              <a:t>ª</a:t>
            </a:r>
          </a:p>
        </p:txBody>
      </p:sp>
      <p:sp>
        <p:nvSpPr>
          <p:cNvPr id="31" name="TextBox 30">
            <a:extLst>
              <a:ext uri="{FF2B5EF4-FFF2-40B4-BE49-F238E27FC236}">
                <a16:creationId xmlns:a16="http://schemas.microsoft.com/office/drawing/2014/main" xmlns="" id="{E50621B0-02CE-40CE-ADF2-3CB98EEFC87C}"/>
              </a:ext>
            </a:extLst>
          </p:cNvPr>
          <p:cNvSpPr txBox="1"/>
          <p:nvPr/>
        </p:nvSpPr>
        <p:spPr>
          <a:xfrm>
            <a:off x="6833003" y="396484"/>
            <a:ext cx="1646782" cy="2554545"/>
          </a:xfrm>
          <a:prstGeom prst="rect">
            <a:avLst/>
          </a:prstGeom>
          <a:noFill/>
        </p:spPr>
        <p:txBody>
          <a:bodyPr wrap="square" rtlCol="0">
            <a:spAutoFit/>
          </a:bodyPr>
          <a:lstStyle/>
          <a:p>
            <a:r>
              <a:rPr lang="en-US" sz="16000">
                <a:solidFill>
                  <a:srgbClr val="FF0000"/>
                </a:solidFill>
                <a:latin typeface=".VnAvant" panose="020B7200000000000000" pitchFamily="34" charset="0"/>
              </a:rPr>
              <a:t>e</a:t>
            </a:r>
          </a:p>
        </p:txBody>
      </p:sp>
      <p:sp>
        <p:nvSpPr>
          <p:cNvPr id="32" name="TextBox 31">
            <a:extLst>
              <a:ext uri="{FF2B5EF4-FFF2-40B4-BE49-F238E27FC236}">
                <a16:creationId xmlns:a16="http://schemas.microsoft.com/office/drawing/2014/main" xmlns="" id="{10CF1A8E-C820-4A05-B97C-2A9F7A41D6D4}"/>
              </a:ext>
            </a:extLst>
          </p:cNvPr>
          <p:cNvSpPr txBox="1"/>
          <p:nvPr/>
        </p:nvSpPr>
        <p:spPr>
          <a:xfrm>
            <a:off x="6774735" y="3487243"/>
            <a:ext cx="1646782" cy="2554545"/>
          </a:xfrm>
          <a:prstGeom prst="rect">
            <a:avLst/>
          </a:prstGeom>
          <a:noFill/>
        </p:spPr>
        <p:txBody>
          <a:bodyPr wrap="square" rtlCol="0">
            <a:spAutoFit/>
          </a:bodyPr>
          <a:lstStyle/>
          <a:p>
            <a:r>
              <a:rPr lang="en-US" sz="16000">
                <a:solidFill>
                  <a:srgbClr val="002060"/>
                </a:solidFill>
                <a:latin typeface=".VnAvant" panose="020B7200000000000000" pitchFamily="34" charset="0"/>
              </a:rPr>
              <a:t>¨</a:t>
            </a:r>
          </a:p>
        </p:txBody>
      </p:sp>
      <p:sp>
        <p:nvSpPr>
          <p:cNvPr id="34" name="TextBox 33">
            <a:extLst>
              <a:ext uri="{FF2B5EF4-FFF2-40B4-BE49-F238E27FC236}">
                <a16:creationId xmlns:a16="http://schemas.microsoft.com/office/drawing/2014/main" xmlns="" id="{0E7C9E31-E140-409A-98C3-AF26FCC4E4A8}"/>
              </a:ext>
            </a:extLst>
          </p:cNvPr>
          <p:cNvSpPr txBox="1"/>
          <p:nvPr/>
        </p:nvSpPr>
        <p:spPr>
          <a:xfrm>
            <a:off x="2752563" y="4243387"/>
            <a:ext cx="3098752" cy="1446550"/>
          </a:xfrm>
          <a:prstGeom prst="rect">
            <a:avLst/>
          </a:prstGeom>
          <a:noFill/>
        </p:spPr>
        <p:txBody>
          <a:bodyPr wrap="square" rtlCol="0">
            <a:spAutoFit/>
          </a:bodyPr>
          <a:lstStyle/>
          <a:p>
            <a:r>
              <a:rPr lang="en-US" sz="2200" b="1">
                <a:solidFill>
                  <a:srgbClr val="FFFF00"/>
                </a:solidFill>
                <a:latin typeface=".VnAvant" panose="020B7200000000000000" pitchFamily="34" charset="0"/>
              </a:rPr>
              <a:t>BÐ tËp thÓ dôc</a:t>
            </a:r>
          </a:p>
          <a:p>
            <a:r>
              <a:rPr lang="en-US" sz="2200" b="1">
                <a:solidFill>
                  <a:srgbClr val="FFFF00"/>
                </a:solidFill>
                <a:latin typeface=".VnAvant" panose="020B7200000000000000" pitchFamily="34" charset="0"/>
              </a:rPr>
              <a:t>Mçi s¸ng b×nh minh</a:t>
            </a:r>
          </a:p>
          <a:p>
            <a:r>
              <a:rPr lang="en-US" sz="2200" b="1">
                <a:solidFill>
                  <a:srgbClr val="FFFF00"/>
                </a:solidFill>
                <a:latin typeface=".VnAvant" panose="020B7200000000000000" pitchFamily="34" charset="0"/>
              </a:rPr>
              <a:t>C¸c b¹n biÕt kh«ng?</a:t>
            </a:r>
          </a:p>
          <a:p>
            <a:r>
              <a:rPr lang="en-US" sz="2200" b="1">
                <a:solidFill>
                  <a:srgbClr val="FFFF00"/>
                </a:solidFill>
                <a:latin typeface=".VnAvant" panose="020B7200000000000000" pitchFamily="34" charset="0"/>
              </a:rPr>
              <a:t>Buæi nµo thÕ nhØ?</a:t>
            </a:r>
          </a:p>
        </p:txBody>
      </p:sp>
      <p:sp>
        <p:nvSpPr>
          <p:cNvPr id="36" name="TextBox 35">
            <a:extLst>
              <a:ext uri="{FF2B5EF4-FFF2-40B4-BE49-F238E27FC236}">
                <a16:creationId xmlns:a16="http://schemas.microsoft.com/office/drawing/2014/main" xmlns="" id="{A67B6A53-587F-4048-82C7-3E8999090D4F}"/>
              </a:ext>
            </a:extLst>
          </p:cNvPr>
          <p:cNvSpPr txBox="1"/>
          <p:nvPr/>
        </p:nvSpPr>
        <p:spPr>
          <a:xfrm rot="10800000" flipV="1">
            <a:off x="13124130" y="1202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7" name="TextBox 36">
            <a:extLst>
              <a:ext uri="{FF2B5EF4-FFF2-40B4-BE49-F238E27FC236}">
                <a16:creationId xmlns:a16="http://schemas.microsoft.com/office/drawing/2014/main" xmlns="" id="{C252A9E4-9F79-4299-8358-4C4CC927AA7F}"/>
              </a:ext>
            </a:extLst>
          </p:cNvPr>
          <p:cNvSpPr txBox="1"/>
          <p:nvPr/>
        </p:nvSpPr>
        <p:spPr>
          <a:xfrm rot="10800000" flipV="1">
            <a:off x="13124130" y="168130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8" name="TextBox 37">
            <a:extLst>
              <a:ext uri="{FF2B5EF4-FFF2-40B4-BE49-F238E27FC236}">
                <a16:creationId xmlns:a16="http://schemas.microsoft.com/office/drawing/2014/main" xmlns="" id="{0278637A-4174-4382-85DF-9D5D2E7C1191}"/>
              </a:ext>
            </a:extLst>
          </p:cNvPr>
          <p:cNvSpPr txBox="1"/>
          <p:nvPr/>
        </p:nvSpPr>
        <p:spPr>
          <a:xfrm rot="10800000" flipV="1">
            <a:off x="13124130" y="239411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9" name="Oval 38">
            <a:extLst>
              <a:ext uri="{FF2B5EF4-FFF2-40B4-BE49-F238E27FC236}">
                <a16:creationId xmlns:a16="http://schemas.microsoft.com/office/drawing/2014/main" xmlns="" id="{F7628C21-376C-4483-BE41-CEBC8A6E445D}"/>
              </a:ext>
            </a:extLst>
          </p:cNvPr>
          <p:cNvSpPr/>
          <p:nvPr/>
        </p:nvSpPr>
        <p:spPr>
          <a:xfrm>
            <a:off x="2479750" y="3241763"/>
            <a:ext cx="3470127"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xmlns="" id="{0C2B85E4-E550-40A7-B817-A733ADDF70E7}"/>
              </a:ext>
            </a:extLst>
          </p:cNvPr>
          <p:cNvSpPr txBox="1"/>
          <p:nvPr/>
        </p:nvSpPr>
        <p:spPr>
          <a:xfrm>
            <a:off x="3401693" y="3487243"/>
            <a:ext cx="1646782" cy="2554545"/>
          </a:xfrm>
          <a:prstGeom prst="rect">
            <a:avLst/>
          </a:prstGeom>
          <a:noFill/>
        </p:spPr>
        <p:txBody>
          <a:bodyPr wrap="square" rtlCol="0">
            <a:spAutoFit/>
          </a:bodyPr>
          <a:lstStyle/>
          <a:p>
            <a:r>
              <a:rPr lang="en-US" sz="16000">
                <a:solidFill>
                  <a:srgbClr val="FFFF00"/>
                </a:solidFill>
                <a:latin typeface=".VnAvant" panose="020B7200000000000000" pitchFamily="34" charset="0"/>
              </a:rPr>
              <a:t>©</a:t>
            </a:r>
          </a:p>
        </p:txBody>
      </p:sp>
      <p:sp>
        <p:nvSpPr>
          <p:cNvPr id="41" name="Oval 40">
            <a:extLst>
              <a:ext uri="{FF2B5EF4-FFF2-40B4-BE49-F238E27FC236}">
                <a16:creationId xmlns:a16="http://schemas.microsoft.com/office/drawing/2014/main" xmlns="" id="{DF906935-2042-4A9F-BC62-C8311CA3EA99}"/>
              </a:ext>
            </a:extLst>
          </p:cNvPr>
          <p:cNvSpPr/>
          <p:nvPr/>
        </p:nvSpPr>
        <p:spPr>
          <a:xfrm>
            <a:off x="4834421" y="2444307"/>
            <a:ext cx="2104261" cy="2033563"/>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37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1250"/>
                                        <p:tgtEl>
                                          <p:spTgt spid="40"/>
                                        </p:tgtEl>
                                        <p:attrNameLst>
                                          <p:attrName>ppt_x</p:attrName>
                                        </p:attrNameLst>
                                      </p:cBhvr>
                                      <p:tavLst>
                                        <p:tav tm="0">
                                          <p:val>
                                            <p:strVal val="ppt_x"/>
                                          </p:val>
                                        </p:tav>
                                        <p:tav tm="100000">
                                          <p:val>
                                            <p:strVal val="ppt_x"/>
                                          </p:val>
                                        </p:tav>
                                      </p:tavLst>
                                    </p:anim>
                                    <p:anim calcmode="lin" valueType="num">
                                      <p:cBhvr additive="base">
                                        <p:cTn id="12" dur="1250"/>
                                        <p:tgtEl>
                                          <p:spTgt spid="40"/>
                                        </p:tgtEl>
                                        <p:attrNameLst>
                                          <p:attrName>ppt_y</p:attrName>
                                        </p:attrNameLst>
                                      </p:cBhvr>
                                      <p:tavLst>
                                        <p:tav tm="0">
                                          <p:val>
                                            <p:strVal val="ppt_y"/>
                                          </p:val>
                                        </p:tav>
                                        <p:tav tm="100000">
                                          <p:val>
                                            <p:strVal val="1+ppt_h/2"/>
                                          </p:val>
                                        </p:tav>
                                      </p:tavLst>
                                    </p:anim>
                                    <p:set>
                                      <p:cBhvr>
                                        <p:cTn id="13" dur="1" fill="hold">
                                          <p:stCondLst>
                                            <p:cond delay="1249"/>
                                          </p:stCondLst>
                                        </p:cTn>
                                        <p:tgtEl>
                                          <p:spTgt spid="40"/>
                                        </p:tgtEl>
                                        <p:attrNameLst>
                                          <p:attrName>style.visibility</p:attrName>
                                        </p:attrNameLst>
                                      </p:cBhvr>
                                      <p:to>
                                        <p:strVal val="hidden"/>
                                      </p:to>
                                    </p:set>
                                  </p:childTnLst>
                                </p:cTn>
                              </p:par>
                              <p:par>
                                <p:cTn id="14" presetID="2" presetClass="exit" presetSubtype="4" fill="hold" grpId="1" nodeType="withEffect">
                                  <p:stCondLst>
                                    <p:cond delay="0"/>
                                  </p:stCondLst>
                                  <p:childTnLst>
                                    <p:anim calcmode="lin" valueType="num">
                                      <p:cBhvr additive="base">
                                        <p:cTn id="15" dur="1250"/>
                                        <p:tgtEl>
                                          <p:spTgt spid="39"/>
                                        </p:tgtEl>
                                        <p:attrNameLst>
                                          <p:attrName>ppt_x</p:attrName>
                                        </p:attrNameLst>
                                      </p:cBhvr>
                                      <p:tavLst>
                                        <p:tav tm="0">
                                          <p:val>
                                            <p:strVal val="ppt_x"/>
                                          </p:val>
                                        </p:tav>
                                        <p:tav tm="100000">
                                          <p:val>
                                            <p:strVal val="ppt_x"/>
                                          </p:val>
                                        </p:tav>
                                      </p:tavLst>
                                    </p:anim>
                                    <p:anim calcmode="lin" valueType="num">
                                      <p:cBhvr additive="base">
                                        <p:cTn id="16" dur="1250"/>
                                        <p:tgtEl>
                                          <p:spTgt spid="39"/>
                                        </p:tgtEl>
                                        <p:attrNameLst>
                                          <p:attrName>ppt_y</p:attrName>
                                        </p:attrNameLst>
                                      </p:cBhvr>
                                      <p:tavLst>
                                        <p:tav tm="0">
                                          <p:val>
                                            <p:strVal val="ppt_y"/>
                                          </p:val>
                                        </p:tav>
                                        <p:tav tm="100000">
                                          <p:val>
                                            <p:strVal val="1+ppt_h/2"/>
                                          </p:val>
                                        </p:tav>
                                      </p:tavLst>
                                    </p:anim>
                                    <p:set>
                                      <p:cBhvr>
                                        <p:cTn id="17" dur="1" fill="hold">
                                          <p:stCondLst>
                                            <p:cond delay="124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125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1250"/>
                                        <p:tgtEl>
                                          <p:spTgt spid="34"/>
                                        </p:tgtEl>
                                        <p:attrNameLst>
                                          <p:attrName>ppt_x</p:attrName>
                                        </p:attrNameLst>
                                      </p:cBhvr>
                                      <p:tavLst>
                                        <p:tav tm="0">
                                          <p:val>
                                            <p:strVal val="ppt_x"/>
                                          </p:val>
                                        </p:tav>
                                        <p:tav tm="100000">
                                          <p:val>
                                            <p:strVal val="ppt_x"/>
                                          </p:val>
                                        </p:tav>
                                      </p:tavLst>
                                    </p:anim>
                                    <p:anim calcmode="lin" valueType="num">
                                      <p:cBhvr additive="base">
                                        <p:cTn id="27" dur="1250"/>
                                        <p:tgtEl>
                                          <p:spTgt spid="34"/>
                                        </p:tgtEl>
                                        <p:attrNameLst>
                                          <p:attrName>ppt_y</p:attrName>
                                        </p:attrNameLst>
                                      </p:cBhvr>
                                      <p:tavLst>
                                        <p:tav tm="0">
                                          <p:val>
                                            <p:strVal val="ppt_y"/>
                                          </p:val>
                                        </p:tav>
                                        <p:tav tm="100000">
                                          <p:val>
                                            <p:strVal val="1+ppt_h/2"/>
                                          </p:val>
                                        </p:tav>
                                      </p:tavLst>
                                    </p:anim>
                                    <p:set>
                                      <p:cBhvr>
                                        <p:cTn id="28" dur="1" fill="hold">
                                          <p:stCondLst>
                                            <p:cond delay="1249"/>
                                          </p:stCondLst>
                                        </p:cTn>
                                        <p:tgtEl>
                                          <p:spTgt spid="34"/>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1250"/>
                                        <p:tgtEl>
                                          <p:spTgt spid="25"/>
                                        </p:tgtEl>
                                        <p:attrNameLst>
                                          <p:attrName>ppt_x</p:attrName>
                                        </p:attrNameLst>
                                      </p:cBhvr>
                                      <p:tavLst>
                                        <p:tav tm="0">
                                          <p:val>
                                            <p:strVal val="ppt_x"/>
                                          </p:val>
                                        </p:tav>
                                        <p:tav tm="100000">
                                          <p:val>
                                            <p:strVal val="ppt_x"/>
                                          </p:val>
                                        </p:tav>
                                      </p:tavLst>
                                    </p:anim>
                                    <p:anim calcmode="lin" valueType="num">
                                      <p:cBhvr additive="base">
                                        <p:cTn id="31" dur="1250"/>
                                        <p:tgtEl>
                                          <p:spTgt spid="25"/>
                                        </p:tgtEl>
                                        <p:attrNameLst>
                                          <p:attrName>ppt_y</p:attrName>
                                        </p:attrNameLst>
                                      </p:cBhvr>
                                      <p:tavLst>
                                        <p:tav tm="0">
                                          <p:val>
                                            <p:strVal val="ppt_y"/>
                                          </p:val>
                                        </p:tav>
                                        <p:tav tm="100000">
                                          <p:val>
                                            <p:strVal val="1+ppt_h/2"/>
                                          </p:val>
                                        </p:tav>
                                      </p:tavLst>
                                    </p:anim>
                                    <p:set>
                                      <p:cBhvr>
                                        <p:cTn id="32" dur="1" fill="hold">
                                          <p:stCondLst>
                                            <p:cond delay="12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6" grpId="0"/>
      <p:bldP spid="38" grpId="0"/>
      <p:bldP spid="39" grpId="1"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9175DB67-9D5A-45EF-B7D4-FB7A3C1432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955" y="1825625"/>
            <a:ext cx="9202090" cy="4351338"/>
          </a:xfrm>
        </p:spPr>
      </p:pic>
      <p:pic>
        <p:nvPicPr>
          <p:cNvPr id="4" name="Content Placeholder 4">
            <a:extLst>
              <a:ext uri="{FF2B5EF4-FFF2-40B4-BE49-F238E27FC236}">
                <a16:creationId xmlns:a16="http://schemas.microsoft.com/office/drawing/2014/main" xmlns="" id="{FE92BDA3-D764-4366-BFEC-C89788923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 y="0"/>
            <a:ext cx="12192000" cy="6855045"/>
          </a:xfrm>
          <a:prstGeom prst="rect">
            <a:avLst/>
          </a:prstGeom>
        </p:spPr>
      </p:pic>
      <p:pic>
        <p:nvPicPr>
          <p:cNvPr id="8" name="Picture 7">
            <a:extLst>
              <a:ext uri="{FF2B5EF4-FFF2-40B4-BE49-F238E27FC236}">
                <a16:creationId xmlns:a16="http://schemas.microsoft.com/office/drawing/2014/main" xmlns="" id="{86B4BA46-7D94-47CD-BBF0-1702E3C75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955" y="546420"/>
            <a:ext cx="9458796" cy="5765159"/>
          </a:xfrm>
          <a:prstGeom prst="rect">
            <a:avLst/>
          </a:prstGeom>
        </p:spPr>
      </p:pic>
      <p:sp>
        <p:nvSpPr>
          <p:cNvPr id="10" name="TextBox 9">
            <a:extLst>
              <a:ext uri="{FF2B5EF4-FFF2-40B4-BE49-F238E27FC236}">
                <a16:creationId xmlns:a16="http://schemas.microsoft.com/office/drawing/2014/main" xmlns="" id="{C6BA20F5-8585-440D-809D-751EE60B861C}"/>
              </a:ext>
            </a:extLst>
          </p:cNvPr>
          <p:cNvSpPr txBox="1"/>
          <p:nvPr/>
        </p:nvSpPr>
        <p:spPr>
          <a:xfrm>
            <a:off x="4269101" y="6292099"/>
            <a:ext cx="4115707"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Buổi sáng: Bé tập thể dục</a:t>
            </a:r>
            <a:endParaRPr lang="en-US" sz="2800"/>
          </a:p>
        </p:txBody>
      </p:sp>
      <p:sp>
        <p:nvSpPr>
          <p:cNvPr id="11" name="TextBox 10">
            <a:extLst>
              <a:ext uri="{FF2B5EF4-FFF2-40B4-BE49-F238E27FC236}">
                <a16:creationId xmlns:a16="http://schemas.microsoft.com/office/drawing/2014/main" xmlns="" id="{BE13451A-68EB-4E46-8BBD-79B42FDF44AA}"/>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3710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6" y="0"/>
            <a:ext cx="12192000" cy="6855045"/>
          </a:xfrm>
        </p:spPr>
      </p:pic>
      <p:sp>
        <p:nvSpPr>
          <p:cNvPr id="20" name="Oval 19">
            <a:extLst>
              <a:ext uri="{FF2B5EF4-FFF2-40B4-BE49-F238E27FC236}">
                <a16:creationId xmlns:a16="http://schemas.microsoft.com/office/drawing/2014/main" xmlns="" id="{BBBC1D00-04DF-45D0-8D76-860BFB97A20F}"/>
              </a:ext>
            </a:extLst>
          </p:cNvPr>
          <p:cNvSpPr/>
          <p:nvPr/>
        </p:nvSpPr>
        <p:spPr>
          <a:xfrm>
            <a:off x="5851328" y="198018"/>
            <a:ext cx="3505200" cy="350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623CB86-6F3D-4C27-93C3-435FFAA2B2E3}"/>
              </a:ext>
            </a:extLst>
          </p:cNvPr>
          <p:cNvSpPr/>
          <p:nvPr/>
        </p:nvSpPr>
        <p:spPr>
          <a:xfrm>
            <a:off x="2520257" y="216160"/>
            <a:ext cx="3505200" cy="3505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E8A857D-FB69-402A-AD7C-EB7B2D352D3A}"/>
              </a:ext>
            </a:extLst>
          </p:cNvPr>
          <p:cNvSpPr/>
          <p:nvPr/>
        </p:nvSpPr>
        <p:spPr>
          <a:xfrm>
            <a:off x="2462214" y="3171237"/>
            <a:ext cx="3505200" cy="3505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5EC2CEF2-2E31-4D8B-A197-D1B0D94772B3}"/>
              </a:ext>
            </a:extLst>
          </p:cNvPr>
          <p:cNvSpPr/>
          <p:nvPr/>
        </p:nvSpPr>
        <p:spPr>
          <a:xfrm>
            <a:off x="5709942" y="3201400"/>
            <a:ext cx="3505200" cy="3505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DD8A7077-7975-41CE-A49F-C30CD8A7D25F}"/>
              </a:ext>
            </a:extLst>
          </p:cNvPr>
          <p:cNvSpPr/>
          <p:nvPr/>
        </p:nvSpPr>
        <p:spPr>
          <a:xfrm>
            <a:off x="5117308" y="2578777"/>
            <a:ext cx="1700212" cy="1700445"/>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xmlns="" id="{7AF8AAE0-7C58-479B-9AA1-F04267783C26}"/>
              </a:ext>
            </a:extLst>
          </p:cNvPr>
          <p:cNvSpPr/>
          <p:nvPr/>
        </p:nvSpPr>
        <p:spPr>
          <a:xfrm>
            <a:off x="5709941" y="3252947"/>
            <a:ext cx="3486479"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xmlns="" id="{D35A7596-2A37-4D38-BBFD-9C94762B8582}"/>
              </a:ext>
            </a:extLst>
          </p:cNvPr>
          <p:cNvSpPr/>
          <p:nvPr/>
        </p:nvSpPr>
        <p:spPr>
          <a:xfrm>
            <a:off x="5864775" y="225180"/>
            <a:ext cx="3452669"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xmlns="" id="{E50621B0-02CE-40CE-ADF2-3CB98EEFC87C}"/>
              </a:ext>
            </a:extLst>
          </p:cNvPr>
          <p:cNvSpPr txBox="1"/>
          <p:nvPr/>
        </p:nvSpPr>
        <p:spPr>
          <a:xfrm>
            <a:off x="6833003" y="396484"/>
            <a:ext cx="1646782" cy="2554545"/>
          </a:xfrm>
          <a:prstGeom prst="rect">
            <a:avLst/>
          </a:prstGeom>
          <a:noFill/>
        </p:spPr>
        <p:txBody>
          <a:bodyPr wrap="square" rtlCol="0">
            <a:spAutoFit/>
          </a:bodyPr>
          <a:lstStyle/>
          <a:p>
            <a:r>
              <a:rPr lang="en-US" sz="16000">
                <a:solidFill>
                  <a:srgbClr val="FF0000"/>
                </a:solidFill>
                <a:latin typeface=".VnAvant" panose="020B7200000000000000" pitchFamily="34" charset="0"/>
              </a:rPr>
              <a:t>e</a:t>
            </a:r>
          </a:p>
        </p:txBody>
      </p:sp>
      <p:sp>
        <p:nvSpPr>
          <p:cNvPr id="32" name="TextBox 31">
            <a:extLst>
              <a:ext uri="{FF2B5EF4-FFF2-40B4-BE49-F238E27FC236}">
                <a16:creationId xmlns:a16="http://schemas.microsoft.com/office/drawing/2014/main" xmlns="" id="{10CF1A8E-C820-4A05-B97C-2A9F7A41D6D4}"/>
              </a:ext>
            </a:extLst>
          </p:cNvPr>
          <p:cNvSpPr txBox="1"/>
          <p:nvPr/>
        </p:nvSpPr>
        <p:spPr>
          <a:xfrm>
            <a:off x="6774735" y="3487243"/>
            <a:ext cx="1646782" cy="2554545"/>
          </a:xfrm>
          <a:prstGeom prst="rect">
            <a:avLst/>
          </a:prstGeom>
          <a:noFill/>
        </p:spPr>
        <p:txBody>
          <a:bodyPr wrap="square" rtlCol="0">
            <a:spAutoFit/>
          </a:bodyPr>
          <a:lstStyle/>
          <a:p>
            <a:r>
              <a:rPr lang="en-US" sz="16000">
                <a:solidFill>
                  <a:srgbClr val="002060"/>
                </a:solidFill>
                <a:latin typeface=".VnAvant" panose="020B7200000000000000" pitchFamily="34" charset="0"/>
              </a:rPr>
              <a:t>¨</a:t>
            </a:r>
          </a:p>
        </p:txBody>
      </p:sp>
      <p:sp>
        <p:nvSpPr>
          <p:cNvPr id="34" name="Oval 33">
            <a:extLst>
              <a:ext uri="{FF2B5EF4-FFF2-40B4-BE49-F238E27FC236}">
                <a16:creationId xmlns:a16="http://schemas.microsoft.com/office/drawing/2014/main" xmlns="" id="{B8047817-9AC2-4499-833C-CE1891D0917E}"/>
              </a:ext>
            </a:extLst>
          </p:cNvPr>
          <p:cNvSpPr/>
          <p:nvPr/>
        </p:nvSpPr>
        <p:spPr>
          <a:xfrm>
            <a:off x="2547151" y="223962"/>
            <a:ext cx="3424133" cy="34792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200">
                <a:solidFill>
                  <a:srgbClr val="00B050"/>
                </a:solidFill>
                <a:latin typeface="Times New Roman" panose="02020603050405020304" pitchFamily="18" charset="0"/>
                <a:cs typeface="Times New Roman" panose="02020603050405020304" pitchFamily="18" charset="0"/>
              </a:rPr>
              <a:t>Bữa trưa đã đến</a:t>
            </a:r>
          </a:p>
          <a:p>
            <a:r>
              <a:rPr lang="en-US" sz="2200">
                <a:solidFill>
                  <a:srgbClr val="00B050"/>
                </a:solidFill>
                <a:latin typeface="Times New Roman" panose="02020603050405020304" pitchFamily="18" charset="0"/>
                <a:cs typeface="Times New Roman" panose="02020603050405020304" pitchFamily="18" charset="0"/>
              </a:rPr>
              <a:t>Mời cô, mời bạn</a:t>
            </a:r>
          </a:p>
          <a:p>
            <a:r>
              <a:rPr lang="en-US" sz="2200">
                <a:solidFill>
                  <a:srgbClr val="00B050"/>
                </a:solidFill>
                <a:latin typeface="Times New Roman" panose="02020603050405020304" pitchFamily="18" charset="0"/>
                <a:cs typeface="Times New Roman" panose="02020603050405020304" pitchFamily="18" charset="0"/>
              </a:rPr>
              <a:t>Cùng ăn nhanh vào</a:t>
            </a:r>
          </a:p>
          <a:p>
            <a:r>
              <a:rPr lang="en-US" sz="2200">
                <a:solidFill>
                  <a:srgbClr val="00B050"/>
                </a:solidFill>
                <a:latin typeface="Times New Roman" panose="02020603050405020304" pitchFamily="18" charset="0"/>
                <a:cs typeface="Times New Roman" panose="02020603050405020304" pitchFamily="18" charset="0"/>
              </a:rPr>
              <a:t>Bạn ơi buổi nào?</a:t>
            </a:r>
          </a:p>
        </p:txBody>
      </p:sp>
      <p:sp>
        <p:nvSpPr>
          <p:cNvPr id="35" name="TextBox 34">
            <a:extLst>
              <a:ext uri="{FF2B5EF4-FFF2-40B4-BE49-F238E27FC236}">
                <a16:creationId xmlns:a16="http://schemas.microsoft.com/office/drawing/2014/main" xmlns="" id="{AD865BA6-2429-41F3-AA0D-6807358CCD4F}"/>
              </a:ext>
            </a:extLst>
          </p:cNvPr>
          <p:cNvSpPr txBox="1"/>
          <p:nvPr/>
        </p:nvSpPr>
        <p:spPr>
          <a:xfrm rot="10800000" flipV="1">
            <a:off x="13124130" y="239411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6" name="TextBox 35">
            <a:extLst>
              <a:ext uri="{FF2B5EF4-FFF2-40B4-BE49-F238E27FC236}">
                <a16:creationId xmlns:a16="http://schemas.microsoft.com/office/drawing/2014/main" xmlns="" id="{322E982C-7459-4A88-A571-25E6EEC3DD38}"/>
              </a:ext>
            </a:extLst>
          </p:cNvPr>
          <p:cNvSpPr txBox="1"/>
          <p:nvPr/>
        </p:nvSpPr>
        <p:spPr>
          <a:xfrm rot="10800000" flipV="1">
            <a:off x="12970544" y="323950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7" name="TextBox 36">
            <a:extLst>
              <a:ext uri="{FF2B5EF4-FFF2-40B4-BE49-F238E27FC236}">
                <a16:creationId xmlns:a16="http://schemas.microsoft.com/office/drawing/2014/main" xmlns="" id="{088F7E1E-FB0A-4A20-BAF6-7EBF42475D9A}"/>
              </a:ext>
            </a:extLst>
          </p:cNvPr>
          <p:cNvSpPr txBox="1"/>
          <p:nvPr/>
        </p:nvSpPr>
        <p:spPr>
          <a:xfrm rot="10800000" flipV="1">
            <a:off x="12970544" y="41707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9" name="Oval 38">
            <a:extLst>
              <a:ext uri="{FF2B5EF4-FFF2-40B4-BE49-F238E27FC236}">
                <a16:creationId xmlns:a16="http://schemas.microsoft.com/office/drawing/2014/main" xmlns="" id="{E7A54FBA-37EA-45AE-957D-B9E90C928EF2}"/>
              </a:ext>
            </a:extLst>
          </p:cNvPr>
          <p:cNvSpPr/>
          <p:nvPr/>
        </p:nvSpPr>
        <p:spPr>
          <a:xfrm>
            <a:off x="2543472" y="241812"/>
            <a:ext cx="3431875"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xmlns="" id="{C343F535-CDE7-4598-8C40-A75B4E69F979}"/>
              </a:ext>
            </a:extLst>
          </p:cNvPr>
          <p:cNvSpPr txBox="1"/>
          <p:nvPr/>
        </p:nvSpPr>
        <p:spPr>
          <a:xfrm>
            <a:off x="3545462" y="463248"/>
            <a:ext cx="1646782" cy="2554545"/>
          </a:xfrm>
          <a:prstGeom prst="rect">
            <a:avLst/>
          </a:prstGeom>
          <a:noFill/>
        </p:spPr>
        <p:txBody>
          <a:bodyPr wrap="square" rtlCol="0">
            <a:spAutoFit/>
          </a:bodyPr>
          <a:lstStyle/>
          <a:p>
            <a:r>
              <a:rPr lang="en-US" sz="16000">
                <a:solidFill>
                  <a:srgbClr val="00B050"/>
                </a:solidFill>
                <a:latin typeface=".VnAvant" panose="020B7200000000000000" pitchFamily="34" charset="0"/>
              </a:rPr>
              <a:t>ª</a:t>
            </a:r>
          </a:p>
        </p:txBody>
      </p:sp>
      <p:sp>
        <p:nvSpPr>
          <p:cNvPr id="41" name="Oval 40">
            <a:extLst>
              <a:ext uri="{FF2B5EF4-FFF2-40B4-BE49-F238E27FC236}">
                <a16:creationId xmlns:a16="http://schemas.microsoft.com/office/drawing/2014/main" xmlns="" id="{C3F938E6-D0C0-443D-9D35-35E8D5895A16}"/>
              </a:ext>
            </a:extLst>
          </p:cNvPr>
          <p:cNvSpPr/>
          <p:nvPr/>
        </p:nvSpPr>
        <p:spPr>
          <a:xfrm>
            <a:off x="4915104" y="2394110"/>
            <a:ext cx="2063920" cy="1961312"/>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2" name="TextBox 41">
            <a:extLst>
              <a:ext uri="{FF2B5EF4-FFF2-40B4-BE49-F238E27FC236}">
                <a16:creationId xmlns:a16="http://schemas.microsoft.com/office/drawing/2014/main" xmlns="" id="{59961D55-D864-4E5C-913F-4AA5EE9F4521}"/>
              </a:ext>
            </a:extLst>
          </p:cNvPr>
          <p:cNvSpPr txBox="1"/>
          <p:nvPr/>
        </p:nvSpPr>
        <p:spPr>
          <a:xfrm rot="10800000" flipV="1">
            <a:off x="12970544" y="380008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2793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12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500"/>
                                        <p:tgtEl>
                                          <p:spTgt spid="40"/>
                                        </p:tgtEl>
                                      </p:cBhvr>
                                    </p:animEffect>
                                    <p:set>
                                      <p:cBhvr>
                                        <p:cTn id="12" dur="1" fill="hold">
                                          <p:stCondLst>
                                            <p:cond delay="1499"/>
                                          </p:stCondLst>
                                        </p:cTn>
                                        <p:tgtEl>
                                          <p:spTgt spid="40"/>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1500"/>
                                        <p:tgtEl>
                                          <p:spTgt spid="39"/>
                                        </p:tgtEl>
                                      </p:cBhvr>
                                    </p:animEffect>
                                    <p:set>
                                      <p:cBhvr>
                                        <p:cTn id="15" dur="1" fill="hold">
                                          <p:stCondLst>
                                            <p:cond delay="1499"/>
                                          </p:stCondLst>
                                        </p:cTn>
                                        <p:tgtEl>
                                          <p:spTgt spid="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125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125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0" nodeType="clickEffect">
                                  <p:stCondLst>
                                    <p:cond delay="0"/>
                                  </p:stCondLst>
                                  <p:childTnLst>
                                    <p:animEffect transition="out" filter="randombar(horizontal)">
                                      <p:cBhvr>
                                        <p:cTn id="29" dur="1500"/>
                                        <p:tgtEl>
                                          <p:spTgt spid="34"/>
                                        </p:tgtEl>
                                      </p:cBhvr>
                                    </p:animEffect>
                                    <p:set>
                                      <p:cBhvr>
                                        <p:cTn id="30" dur="1" fill="hold">
                                          <p:stCondLst>
                                            <p:cond delay="1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p:bldP spid="39" grpId="0" animBg="1"/>
      <p:bldP spid="40"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9175DB67-9D5A-45EF-B7D4-FB7A3C1432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955" y="1825625"/>
            <a:ext cx="9202090" cy="4351338"/>
          </a:xfrm>
        </p:spPr>
      </p:pic>
      <p:pic>
        <p:nvPicPr>
          <p:cNvPr id="4" name="Content Placeholder 4">
            <a:extLst>
              <a:ext uri="{FF2B5EF4-FFF2-40B4-BE49-F238E27FC236}">
                <a16:creationId xmlns:a16="http://schemas.microsoft.com/office/drawing/2014/main" xmlns="" id="{FE92BDA3-D764-4366-BFEC-C89788923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 y="0"/>
            <a:ext cx="12192000" cy="6855045"/>
          </a:xfrm>
          <a:prstGeom prst="rect">
            <a:avLst/>
          </a:prstGeom>
        </p:spPr>
      </p:pic>
      <p:sp>
        <p:nvSpPr>
          <p:cNvPr id="10" name="TextBox 9">
            <a:extLst>
              <a:ext uri="{FF2B5EF4-FFF2-40B4-BE49-F238E27FC236}">
                <a16:creationId xmlns:a16="http://schemas.microsoft.com/office/drawing/2014/main" xmlns="" id="{C6BA20F5-8585-440D-809D-751EE60B861C}"/>
              </a:ext>
            </a:extLst>
          </p:cNvPr>
          <p:cNvSpPr txBox="1"/>
          <p:nvPr/>
        </p:nvSpPr>
        <p:spPr>
          <a:xfrm>
            <a:off x="3220400" y="6288626"/>
            <a:ext cx="5751199"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Buổi trưa: Bé ăn cơm ở lớp với bạn</a:t>
            </a:r>
            <a:endParaRPr lang="en-US" sz="2800"/>
          </a:p>
        </p:txBody>
      </p:sp>
      <p:pic>
        <p:nvPicPr>
          <p:cNvPr id="5" name="Picture 4">
            <a:extLst>
              <a:ext uri="{FF2B5EF4-FFF2-40B4-BE49-F238E27FC236}">
                <a16:creationId xmlns:a16="http://schemas.microsoft.com/office/drawing/2014/main" xmlns="" id="{84849286-B649-4E7D-9A3E-D9FC5C3FF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546420"/>
            <a:ext cx="9620251" cy="5742206"/>
          </a:xfrm>
          <a:prstGeom prst="rect">
            <a:avLst/>
          </a:prstGeom>
        </p:spPr>
      </p:pic>
      <p:sp>
        <p:nvSpPr>
          <p:cNvPr id="9" name="TextBox 8">
            <a:extLst>
              <a:ext uri="{FF2B5EF4-FFF2-40B4-BE49-F238E27FC236}">
                <a16:creationId xmlns:a16="http://schemas.microsoft.com/office/drawing/2014/main" xmlns="" id="{DE822479-DBE8-4B96-A76D-EE43D56964E8}"/>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67807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6" y="0"/>
            <a:ext cx="12192000" cy="6855045"/>
          </a:xfrm>
        </p:spPr>
      </p:pic>
      <p:sp>
        <p:nvSpPr>
          <p:cNvPr id="20" name="Oval 19">
            <a:extLst>
              <a:ext uri="{FF2B5EF4-FFF2-40B4-BE49-F238E27FC236}">
                <a16:creationId xmlns:a16="http://schemas.microsoft.com/office/drawing/2014/main" xmlns="" id="{BBBC1D00-04DF-45D0-8D76-860BFB97A20F}"/>
              </a:ext>
            </a:extLst>
          </p:cNvPr>
          <p:cNvSpPr/>
          <p:nvPr/>
        </p:nvSpPr>
        <p:spPr>
          <a:xfrm>
            <a:off x="5851328" y="198018"/>
            <a:ext cx="3505200" cy="350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623CB86-6F3D-4C27-93C3-435FFAA2B2E3}"/>
              </a:ext>
            </a:extLst>
          </p:cNvPr>
          <p:cNvSpPr/>
          <p:nvPr/>
        </p:nvSpPr>
        <p:spPr>
          <a:xfrm>
            <a:off x="2520257" y="216160"/>
            <a:ext cx="3505200" cy="3505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E8A857D-FB69-402A-AD7C-EB7B2D352D3A}"/>
              </a:ext>
            </a:extLst>
          </p:cNvPr>
          <p:cNvSpPr/>
          <p:nvPr/>
        </p:nvSpPr>
        <p:spPr>
          <a:xfrm>
            <a:off x="2462214" y="3171237"/>
            <a:ext cx="3505200" cy="3505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5EC2CEF2-2E31-4D8B-A197-D1B0D94772B3}"/>
              </a:ext>
            </a:extLst>
          </p:cNvPr>
          <p:cNvSpPr/>
          <p:nvPr/>
        </p:nvSpPr>
        <p:spPr>
          <a:xfrm>
            <a:off x="5709942" y="3201400"/>
            <a:ext cx="3505200" cy="3505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DD8A7077-7975-41CE-A49F-C30CD8A7D25F}"/>
              </a:ext>
            </a:extLst>
          </p:cNvPr>
          <p:cNvSpPr/>
          <p:nvPr/>
        </p:nvSpPr>
        <p:spPr>
          <a:xfrm>
            <a:off x="5117308" y="2578777"/>
            <a:ext cx="1700212" cy="1700445"/>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xmlns="" id="{7AF8AAE0-7C58-479B-9AA1-F04267783C26}"/>
              </a:ext>
            </a:extLst>
          </p:cNvPr>
          <p:cNvSpPr/>
          <p:nvPr/>
        </p:nvSpPr>
        <p:spPr>
          <a:xfrm>
            <a:off x="5705553" y="3252947"/>
            <a:ext cx="3491061"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xmlns="" id="{10CF1A8E-C820-4A05-B97C-2A9F7A41D6D4}"/>
              </a:ext>
            </a:extLst>
          </p:cNvPr>
          <p:cNvSpPr txBox="1"/>
          <p:nvPr/>
        </p:nvSpPr>
        <p:spPr>
          <a:xfrm>
            <a:off x="6774735" y="3487243"/>
            <a:ext cx="1646782" cy="2554545"/>
          </a:xfrm>
          <a:prstGeom prst="rect">
            <a:avLst/>
          </a:prstGeom>
          <a:noFill/>
        </p:spPr>
        <p:txBody>
          <a:bodyPr wrap="square" rtlCol="0">
            <a:spAutoFit/>
          </a:bodyPr>
          <a:lstStyle/>
          <a:p>
            <a:r>
              <a:rPr lang="en-US" sz="16000">
                <a:solidFill>
                  <a:srgbClr val="002060"/>
                </a:solidFill>
                <a:latin typeface=".VnAvant" panose="020B7200000000000000" pitchFamily="34" charset="0"/>
              </a:rPr>
              <a:t>¨</a:t>
            </a:r>
          </a:p>
        </p:txBody>
      </p:sp>
      <p:sp>
        <p:nvSpPr>
          <p:cNvPr id="18" name="Oval 17">
            <a:extLst>
              <a:ext uri="{FF2B5EF4-FFF2-40B4-BE49-F238E27FC236}">
                <a16:creationId xmlns:a16="http://schemas.microsoft.com/office/drawing/2014/main" xmlns="" id="{60931547-10B3-44F3-9514-F370D2263DDD}"/>
              </a:ext>
            </a:extLst>
          </p:cNvPr>
          <p:cNvSpPr/>
          <p:nvPr/>
        </p:nvSpPr>
        <p:spPr>
          <a:xfrm>
            <a:off x="5900630" y="207483"/>
            <a:ext cx="3429004"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a:solidFill>
                  <a:srgbClr val="FF0000"/>
                </a:solidFill>
              </a:rPr>
              <a:t>Mặt trời đã xuống</a:t>
            </a:r>
          </a:p>
          <a:p>
            <a:pPr algn="ctr"/>
            <a:r>
              <a:rPr lang="en-US" sz="2200">
                <a:solidFill>
                  <a:srgbClr val="FF0000"/>
                </a:solidFill>
              </a:rPr>
              <a:t>Dưới ngọn núi xa</a:t>
            </a:r>
          </a:p>
          <a:p>
            <a:pPr algn="ctr"/>
            <a:r>
              <a:rPr lang="en-US" sz="2200">
                <a:solidFill>
                  <a:srgbClr val="FF0000"/>
                </a:solidFill>
              </a:rPr>
              <a:t>Mẹ đón về nhà</a:t>
            </a:r>
          </a:p>
          <a:p>
            <a:pPr algn="ctr"/>
            <a:r>
              <a:rPr lang="en-US" sz="2200">
                <a:solidFill>
                  <a:srgbClr val="FF0000"/>
                </a:solidFill>
              </a:rPr>
              <a:t>Sau một ngày học</a:t>
            </a:r>
          </a:p>
          <a:p>
            <a:pPr algn="ctr"/>
            <a:r>
              <a:rPr lang="en-US" sz="2200">
                <a:solidFill>
                  <a:srgbClr val="FF0000"/>
                </a:solidFill>
              </a:rPr>
              <a:t>Đố bé buổi nào?</a:t>
            </a:r>
          </a:p>
        </p:txBody>
      </p:sp>
      <p:grpSp>
        <p:nvGrpSpPr>
          <p:cNvPr id="6" name="Group 5">
            <a:extLst>
              <a:ext uri="{FF2B5EF4-FFF2-40B4-BE49-F238E27FC236}">
                <a16:creationId xmlns:a16="http://schemas.microsoft.com/office/drawing/2014/main" xmlns="" id="{0376652E-F211-4437-ADCF-2E4A2721EDEC}"/>
              </a:ext>
            </a:extLst>
          </p:cNvPr>
          <p:cNvGrpSpPr/>
          <p:nvPr/>
        </p:nvGrpSpPr>
        <p:grpSpPr>
          <a:xfrm>
            <a:off x="5878222" y="210386"/>
            <a:ext cx="3433911" cy="3424496"/>
            <a:chOff x="7738141" y="243065"/>
            <a:chExt cx="3433911" cy="3424496"/>
          </a:xfrm>
        </p:grpSpPr>
        <p:sp>
          <p:nvSpPr>
            <p:cNvPr id="33" name="Oval 32">
              <a:extLst>
                <a:ext uri="{FF2B5EF4-FFF2-40B4-BE49-F238E27FC236}">
                  <a16:creationId xmlns:a16="http://schemas.microsoft.com/office/drawing/2014/main" xmlns="" id="{3826B8AE-0D93-4E70-BED6-ED11A9CD6594}"/>
                </a:ext>
              </a:extLst>
            </p:cNvPr>
            <p:cNvSpPr/>
            <p:nvPr/>
          </p:nvSpPr>
          <p:spPr>
            <a:xfrm>
              <a:off x="7738141" y="243065"/>
              <a:ext cx="3433911"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xmlns="" id="{F5457D91-8DA5-4222-A9AD-B60776FE16D9}"/>
                </a:ext>
              </a:extLst>
            </p:cNvPr>
            <p:cNvSpPr txBox="1"/>
            <p:nvPr/>
          </p:nvSpPr>
          <p:spPr>
            <a:xfrm>
              <a:off x="8657262" y="454710"/>
              <a:ext cx="1646782" cy="2554545"/>
            </a:xfrm>
            <a:prstGeom prst="rect">
              <a:avLst/>
            </a:prstGeom>
            <a:noFill/>
          </p:spPr>
          <p:txBody>
            <a:bodyPr wrap="square" rtlCol="0">
              <a:spAutoFit/>
            </a:bodyPr>
            <a:lstStyle/>
            <a:p>
              <a:r>
                <a:rPr lang="en-US" sz="16000">
                  <a:solidFill>
                    <a:srgbClr val="FF0000"/>
                  </a:solidFill>
                  <a:latin typeface=".VnAvant" panose="020B7200000000000000" pitchFamily="34" charset="0"/>
                </a:rPr>
                <a:t>e</a:t>
              </a:r>
            </a:p>
          </p:txBody>
        </p:sp>
      </p:grpSp>
      <p:sp>
        <p:nvSpPr>
          <p:cNvPr id="35" name="Oval 34">
            <a:extLst>
              <a:ext uri="{FF2B5EF4-FFF2-40B4-BE49-F238E27FC236}">
                <a16:creationId xmlns:a16="http://schemas.microsoft.com/office/drawing/2014/main" xmlns="" id="{2AE93500-DA15-417D-B0E1-1F1B69011B5B}"/>
              </a:ext>
            </a:extLst>
          </p:cNvPr>
          <p:cNvSpPr/>
          <p:nvPr/>
        </p:nvSpPr>
        <p:spPr>
          <a:xfrm>
            <a:off x="4941998" y="2506169"/>
            <a:ext cx="1943256" cy="1808912"/>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xmlns="" id="{5B1CEAC8-EACA-4681-9107-F4013CCB171F}"/>
              </a:ext>
            </a:extLst>
          </p:cNvPr>
          <p:cNvSpPr txBox="1"/>
          <p:nvPr/>
        </p:nvSpPr>
        <p:spPr>
          <a:xfrm rot="10800000" flipV="1">
            <a:off x="13124130" y="239411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7" name="TextBox 36">
            <a:extLst>
              <a:ext uri="{FF2B5EF4-FFF2-40B4-BE49-F238E27FC236}">
                <a16:creationId xmlns:a16="http://schemas.microsoft.com/office/drawing/2014/main" xmlns="" id="{99CF7348-B359-4BBC-AD22-926C2AAD491B}"/>
              </a:ext>
            </a:extLst>
          </p:cNvPr>
          <p:cNvSpPr txBox="1"/>
          <p:nvPr/>
        </p:nvSpPr>
        <p:spPr>
          <a:xfrm rot="10800000" flipV="1">
            <a:off x="13276530" y="254651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8" name="TextBox 37">
            <a:extLst>
              <a:ext uri="{FF2B5EF4-FFF2-40B4-BE49-F238E27FC236}">
                <a16:creationId xmlns:a16="http://schemas.microsoft.com/office/drawing/2014/main" xmlns="" id="{AD7D021E-C100-4428-9712-1662F38AE566}"/>
              </a:ext>
            </a:extLst>
          </p:cNvPr>
          <p:cNvSpPr txBox="1"/>
          <p:nvPr/>
        </p:nvSpPr>
        <p:spPr>
          <a:xfrm rot="10800000" flipV="1">
            <a:off x="13428930" y="269891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9" name="TextBox 38">
            <a:extLst>
              <a:ext uri="{FF2B5EF4-FFF2-40B4-BE49-F238E27FC236}">
                <a16:creationId xmlns:a16="http://schemas.microsoft.com/office/drawing/2014/main" xmlns="" id="{BE22F347-BC0E-4B61-9FBF-163C53A40ED9}"/>
              </a:ext>
            </a:extLst>
          </p:cNvPr>
          <p:cNvSpPr txBox="1"/>
          <p:nvPr/>
        </p:nvSpPr>
        <p:spPr>
          <a:xfrm rot="10800000" flipV="1">
            <a:off x="13276530" y="3171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114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2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12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125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9175DB67-9D5A-45EF-B7D4-FB7A3C1432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955" y="1825625"/>
            <a:ext cx="9202090" cy="4351338"/>
          </a:xfrm>
        </p:spPr>
      </p:pic>
      <p:pic>
        <p:nvPicPr>
          <p:cNvPr id="4" name="Content Placeholder 4">
            <a:extLst>
              <a:ext uri="{FF2B5EF4-FFF2-40B4-BE49-F238E27FC236}">
                <a16:creationId xmlns:a16="http://schemas.microsoft.com/office/drawing/2014/main" xmlns="" id="{FE92BDA3-D764-4366-BFEC-C89788923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 y="0"/>
            <a:ext cx="12192000" cy="6855045"/>
          </a:xfrm>
          <a:prstGeom prst="rect">
            <a:avLst/>
          </a:prstGeom>
        </p:spPr>
      </p:pic>
      <p:pic>
        <p:nvPicPr>
          <p:cNvPr id="8" name="Picture 7">
            <a:extLst>
              <a:ext uri="{FF2B5EF4-FFF2-40B4-BE49-F238E27FC236}">
                <a16:creationId xmlns:a16="http://schemas.microsoft.com/office/drawing/2014/main" xmlns="" id="{86B4BA46-7D94-47CD-BBF0-1702E3C756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00150" y="546420"/>
            <a:ext cx="9902424" cy="5765159"/>
          </a:xfrm>
          <a:prstGeom prst="rect">
            <a:avLst/>
          </a:prstGeom>
        </p:spPr>
      </p:pic>
      <p:sp>
        <p:nvSpPr>
          <p:cNvPr id="10" name="TextBox 9">
            <a:extLst>
              <a:ext uri="{FF2B5EF4-FFF2-40B4-BE49-F238E27FC236}">
                <a16:creationId xmlns:a16="http://schemas.microsoft.com/office/drawing/2014/main" xmlns="" id="{C6BA20F5-8585-440D-809D-751EE60B861C}"/>
              </a:ext>
            </a:extLst>
          </p:cNvPr>
          <p:cNvSpPr txBox="1"/>
          <p:nvPr/>
        </p:nvSpPr>
        <p:spPr>
          <a:xfrm>
            <a:off x="2916551" y="6292099"/>
            <a:ext cx="6017899"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Buổi chiều: Mẹ đón </a:t>
            </a:r>
            <a:r>
              <a:rPr lang="en-US" sz="2800" b="1" smtClean="0">
                <a:solidFill>
                  <a:srgbClr val="C00000"/>
                </a:solidFill>
                <a:latin typeface="Times New Roman" panose="02020603050405020304" pitchFamily="18" charset="0"/>
                <a:cs typeface="Times New Roman" panose="02020603050405020304" pitchFamily="18" charset="0"/>
              </a:rPr>
              <a:t>bé </a:t>
            </a:r>
            <a:r>
              <a:rPr lang="en-US" sz="2800" b="1">
                <a:solidFill>
                  <a:srgbClr val="C00000"/>
                </a:solidFill>
                <a:latin typeface="Times New Roman" panose="02020603050405020304" pitchFamily="18" charset="0"/>
                <a:cs typeface="Times New Roman" panose="02020603050405020304" pitchFamily="18" charset="0"/>
              </a:rPr>
              <a:t>từ lớp về nhà</a:t>
            </a:r>
            <a:endParaRPr lang="en-US" sz="2800"/>
          </a:p>
        </p:txBody>
      </p:sp>
      <p:sp>
        <p:nvSpPr>
          <p:cNvPr id="7" name="TextBox 6">
            <a:extLst>
              <a:ext uri="{FF2B5EF4-FFF2-40B4-BE49-F238E27FC236}">
                <a16:creationId xmlns:a16="http://schemas.microsoft.com/office/drawing/2014/main" xmlns="" id="{9E067E41-00C1-428A-8095-7DB7ED3428B9}"/>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40614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6" y="0"/>
            <a:ext cx="12192000" cy="6855045"/>
          </a:xfrm>
        </p:spPr>
      </p:pic>
      <p:sp>
        <p:nvSpPr>
          <p:cNvPr id="20" name="Oval 19">
            <a:extLst>
              <a:ext uri="{FF2B5EF4-FFF2-40B4-BE49-F238E27FC236}">
                <a16:creationId xmlns:a16="http://schemas.microsoft.com/office/drawing/2014/main" xmlns="" id="{BBBC1D00-04DF-45D0-8D76-860BFB97A20F}"/>
              </a:ext>
            </a:extLst>
          </p:cNvPr>
          <p:cNvSpPr/>
          <p:nvPr/>
        </p:nvSpPr>
        <p:spPr>
          <a:xfrm>
            <a:off x="5851328" y="198018"/>
            <a:ext cx="3505200" cy="350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623CB86-6F3D-4C27-93C3-435FFAA2B2E3}"/>
              </a:ext>
            </a:extLst>
          </p:cNvPr>
          <p:cNvSpPr/>
          <p:nvPr/>
        </p:nvSpPr>
        <p:spPr>
          <a:xfrm>
            <a:off x="2520257" y="216160"/>
            <a:ext cx="3505200" cy="3505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E8A857D-FB69-402A-AD7C-EB7B2D352D3A}"/>
              </a:ext>
            </a:extLst>
          </p:cNvPr>
          <p:cNvSpPr/>
          <p:nvPr/>
        </p:nvSpPr>
        <p:spPr>
          <a:xfrm>
            <a:off x="2462214" y="3171237"/>
            <a:ext cx="3505200" cy="3505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5EC2CEF2-2E31-4D8B-A197-D1B0D94772B3}"/>
              </a:ext>
            </a:extLst>
          </p:cNvPr>
          <p:cNvSpPr/>
          <p:nvPr/>
        </p:nvSpPr>
        <p:spPr>
          <a:xfrm>
            <a:off x="5709942" y="3201400"/>
            <a:ext cx="3505200" cy="3505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DD8A7077-7975-41CE-A49F-C30CD8A7D25F}"/>
              </a:ext>
            </a:extLst>
          </p:cNvPr>
          <p:cNvSpPr/>
          <p:nvPr/>
        </p:nvSpPr>
        <p:spPr>
          <a:xfrm>
            <a:off x="5117308" y="2578777"/>
            <a:ext cx="1700212" cy="1700445"/>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9487114F-47FB-4022-9FC7-60A3F6B83FCC}"/>
              </a:ext>
            </a:extLst>
          </p:cNvPr>
          <p:cNvSpPr/>
          <p:nvPr/>
        </p:nvSpPr>
        <p:spPr>
          <a:xfrm>
            <a:off x="5709942" y="3201400"/>
            <a:ext cx="3472607" cy="3481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b="1">
                <a:solidFill>
                  <a:srgbClr val="002060"/>
                </a:solidFill>
              </a:rPr>
              <a:t>Đêm đã về khuya</a:t>
            </a:r>
          </a:p>
          <a:p>
            <a:pPr algn="ctr"/>
            <a:r>
              <a:rPr lang="en-US" sz="2200" b="1">
                <a:solidFill>
                  <a:srgbClr val="002060"/>
                </a:solidFill>
              </a:rPr>
              <a:t>Mặt trời đi ngủ</a:t>
            </a:r>
          </a:p>
          <a:p>
            <a:pPr algn="ctr"/>
            <a:r>
              <a:rPr lang="en-US" sz="2200" b="1">
                <a:solidFill>
                  <a:srgbClr val="002060"/>
                </a:solidFill>
              </a:rPr>
              <a:t>Mặt trăng ló rạng</a:t>
            </a:r>
          </a:p>
          <a:p>
            <a:pPr algn="ctr"/>
            <a:r>
              <a:rPr lang="en-US" sz="2200" b="1">
                <a:solidFill>
                  <a:srgbClr val="002060"/>
                </a:solidFill>
              </a:rPr>
              <a:t>Đố bạn buổi nào?</a:t>
            </a:r>
          </a:p>
        </p:txBody>
      </p:sp>
      <p:sp>
        <p:nvSpPr>
          <p:cNvPr id="15" name="TextBox 14">
            <a:extLst>
              <a:ext uri="{FF2B5EF4-FFF2-40B4-BE49-F238E27FC236}">
                <a16:creationId xmlns:a16="http://schemas.microsoft.com/office/drawing/2014/main" xmlns="" id="{176377E2-F178-40F5-8321-737FFEBB9F9F}"/>
              </a:ext>
            </a:extLst>
          </p:cNvPr>
          <p:cNvSpPr txBox="1"/>
          <p:nvPr/>
        </p:nvSpPr>
        <p:spPr>
          <a:xfrm rot="10800000" flipV="1">
            <a:off x="13276530" y="3171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6436327F-6AF4-4A43-B7F0-6312297330D7}"/>
              </a:ext>
            </a:extLst>
          </p:cNvPr>
          <p:cNvSpPr txBox="1"/>
          <p:nvPr/>
        </p:nvSpPr>
        <p:spPr>
          <a:xfrm rot="10800000" flipV="1">
            <a:off x="13428930" y="3323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7D91D22A-0BF6-4BFB-94F1-B8D30AC8DD2B}"/>
              </a:ext>
            </a:extLst>
          </p:cNvPr>
          <p:cNvSpPr txBox="1"/>
          <p:nvPr/>
        </p:nvSpPr>
        <p:spPr>
          <a:xfrm rot="10800000" flipV="1">
            <a:off x="13581330" y="34760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D85748B5-3297-411A-B151-3A4F972FEFD4}"/>
              </a:ext>
            </a:extLst>
          </p:cNvPr>
          <p:cNvSpPr txBox="1"/>
          <p:nvPr/>
        </p:nvSpPr>
        <p:spPr>
          <a:xfrm rot="10800000" flipV="1">
            <a:off x="13733730" y="36284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9" name="Oval 18">
            <a:extLst>
              <a:ext uri="{FF2B5EF4-FFF2-40B4-BE49-F238E27FC236}">
                <a16:creationId xmlns:a16="http://schemas.microsoft.com/office/drawing/2014/main" xmlns="" id="{7BB893A4-2EFE-4C2C-BB58-A5041782BACA}"/>
              </a:ext>
            </a:extLst>
          </p:cNvPr>
          <p:cNvSpPr/>
          <p:nvPr/>
        </p:nvSpPr>
        <p:spPr>
          <a:xfrm>
            <a:off x="5705553" y="3228294"/>
            <a:ext cx="3476996" cy="34323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DEE03381-6B03-4066-A05A-DCDC43962C87}"/>
              </a:ext>
            </a:extLst>
          </p:cNvPr>
          <p:cNvSpPr txBox="1"/>
          <p:nvPr/>
        </p:nvSpPr>
        <p:spPr>
          <a:xfrm>
            <a:off x="6774735" y="3487243"/>
            <a:ext cx="1646782" cy="2554545"/>
          </a:xfrm>
          <a:prstGeom prst="rect">
            <a:avLst/>
          </a:prstGeom>
          <a:noFill/>
        </p:spPr>
        <p:txBody>
          <a:bodyPr wrap="square" rtlCol="0">
            <a:spAutoFit/>
          </a:bodyPr>
          <a:lstStyle/>
          <a:p>
            <a:r>
              <a:rPr lang="en-US" sz="16000">
                <a:solidFill>
                  <a:srgbClr val="002060"/>
                </a:solidFill>
                <a:latin typeface=".VnAvant" panose="020B7200000000000000" pitchFamily="34" charset="0"/>
              </a:rPr>
              <a:t>¨</a:t>
            </a:r>
          </a:p>
        </p:txBody>
      </p:sp>
      <p:sp>
        <p:nvSpPr>
          <p:cNvPr id="26" name="Oval 25">
            <a:extLst>
              <a:ext uri="{FF2B5EF4-FFF2-40B4-BE49-F238E27FC236}">
                <a16:creationId xmlns:a16="http://schemas.microsoft.com/office/drawing/2014/main" xmlns="" id="{73F283E8-F8C5-4154-B26C-87F12950D4DF}"/>
              </a:ext>
            </a:extLst>
          </p:cNvPr>
          <p:cNvSpPr/>
          <p:nvPr/>
        </p:nvSpPr>
        <p:spPr>
          <a:xfrm>
            <a:off x="4995786" y="2578778"/>
            <a:ext cx="1943256" cy="1776644"/>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16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1250"/>
                                        <p:tgtEl>
                                          <p:spTgt spid="25"/>
                                        </p:tgtEl>
                                      </p:cBhvr>
                                    </p:animEffect>
                                    <p:set>
                                      <p:cBhvr>
                                        <p:cTn id="12" dur="1" fill="hold">
                                          <p:stCondLst>
                                            <p:cond delay="1249"/>
                                          </p:stCondLst>
                                        </p:cTn>
                                        <p:tgtEl>
                                          <p:spTgt spid="25"/>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1250"/>
                                        <p:tgtEl>
                                          <p:spTgt spid="19"/>
                                        </p:tgtEl>
                                      </p:cBhvr>
                                    </p:animEffect>
                                    <p:set>
                                      <p:cBhvr>
                                        <p:cTn id="15" dur="1" fill="hold">
                                          <p:stCondLst>
                                            <p:cond delay="124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125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125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1250"/>
                                        <p:tgtEl>
                                          <p:spTgt spid="14"/>
                                        </p:tgtEl>
                                      </p:cBhvr>
                                    </p:animEffect>
                                    <p:set>
                                      <p:cBhvr>
                                        <p:cTn id="30" dur="1" fill="hold">
                                          <p:stCondLst>
                                            <p:cond delay="124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9175DB67-9D5A-45EF-B7D4-FB7A3C1432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955" y="1825625"/>
            <a:ext cx="9202090" cy="4351338"/>
          </a:xfrm>
        </p:spPr>
      </p:pic>
      <p:pic>
        <p:nvPicPr>
          <p:cNvPr id="4" name="Content Placeholder 4">
            <a:extLst>
              <a:ext uri="{FF2B5EF4-FFF2-40B4-BE49-F238E27FC236}">
                <a16:creationId xmlns:a16="http://schemas.microsoft.com/office/drawing/2014/main" xmlns="" id="{FE92BDA3-D764-4366-BFEC-C89788923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 y="0"/>
            <a:ext cx="12192000" cy="6855045"/>
          </a:xfrm>
          <a:prstGeom prst="rect">
            <a:avLst/>
          </a:prstGeom>
        </p:spPr>
      </p:pic>
      <p:pic>
        <p:nvPicPr>
          <p:cNvPr id="8" name="Picture 7">
            <a:extLst>
              <a:ext uri="{FF2B5EF4-FFF2-40B4-BE49-F238E27FC236}">
                <a16:creationId xmlns:a16="http://schemas.microsoft.com/office/drawing/2014/main" xmlns="" id="{86B4BA46-7D94-47CD-BBF0-1702E3C756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6350" y="546420"/>
            <a:ext cx="9753231" cy="5765159"/>
          </a:xfrm>
          <a:prstGeom prst="rect">
            <a:avLst/>
          </a:prstGeom>
        </p:spPr>
      </p:pic>
      <p:sp>
        <p:nvSpPr>
          <p:cNvPr id="10" name="TextBox 9">
            <a:extLst>
              <a:ext uri="{FF2B5EF4-FFF2-40B4-BE49-F238E27FC236}">
                <a16:creationId xmlns:a16="http://schemas.microsoft.com/office/drawing/2014/main" xmlns="" id="{C6BA20F5-8585-440D-809D-751EE60B861C}"/>
              </a:ext>
            </a:extLst>
          </p:cNvPr>
          <p:cNvSpPr txBox="1"/>
          <p:nvPr/>
        </p:nvSpPr>
        <p:spPr>
          <a:xfrm>
            <a:off x="4496565" y="6347920"/>
            <a:ext cx="3312799"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Buổi tối: Bé đi ngủ</a:t>
            </a:r>
            <a:endParaRPr lang="en-US" sz="2800"/>
          </a:p>
        </p:txBody>
      </p:sp>
      <p:sp>
        <p:nvSpPr>
          <p:cNvPr id="7" name="TextBox 6">
            <a:extLst>
              <a:ext uri="{FF2B5EF4-FFF2-40B4-BE49-F238E27FC236}">
                <a16:creationId xmlns:a16="http://schemas.microsoft.com/office/drawing/2014/main" xmlns="" id="{B5DDFED2-B18B-4BA7-9FDF-8362B5808B62}"/>
              </a:ext>
            </a:extLst>
          </p:cNvPr>
          <p:cNvSpPr txBox="1"/>
          <p:nvPr/>
        </p:nvSpPr>
        <p:spPr>
          <a:xfrm rot="10800000" flipV="1">
            <a:off x="13733730" y="36284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9" name="TextBox 8">
            <a:extLst>
              <a:ext uri="{FF2B5EF4-FFF2-40B4-BE49-F238E27FC236}">
                <a16:creationId xmlns:a16="http://schemas.microsoft.com/office/drawing/2014/main" xmlns="" id="{957D13DD-57EE-44FA-9CA3-9CF86739702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270426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6" y="0"/>
            <a:ext cx="12192000" cy="6855045"/>
          </a:xfrm>
        </p:spPr>
      </p:pic>
      <p:sp>
        <p:nvSpPr>
          <p:cNvPr id="20" name="Oval 19">
            <a:extLst>
              <a:ext uri="{FF2B5EF4-FFF2-40B4-BE49-F238E27FC236}">
                <a16:creationId xmlns:a16="http://schemas.microsoft.com/office/drawing/2014/main" xmlns="" id="{BBBC1D00-04DF-45D0-8D76-860BFB97A20F}"/>
              </a:ext>
            </a:extLst>
          </p:cNvPr>
          <p:cNvSpPr/>
          <p:nvPr/>
        </p:nvSpPr>
        <p:spPr>
          <a:xfrm>
            <a:off x="5851328" y="198018"/>
            <a:ext cx="3505200" cy="350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623CB86-6F3D-4C27-93C3-435FFAA2B2E3}"/>
              </a:ext>
            </a:extLst>
          </p:cNvPr>
          <p:cNvSpPr/>
          <p:nvPr/>
        </p:nvSpPr>
        <p:spPr>
          <a:xfrm>
            <a:off x="2520257" y="216160"/>
            <a:ext cx="3505200" cy="3505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E8A857D-FB69-402A-AD7C-EB7B2D352D3A}"/>
              </a:ext>
            </a:extLst>
          </p:cNvPr>
          <p:cNvSpPr/>
          <p:nvPr/>
        </p:nvSpPr>
        <p:spPr>
          <a:xfrm>
            <a:off x="2462214" y="3171237"/>
            <a:ext cx="3505200" cy="3505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5EC2CEF2-2E31-4D8B-A197-D1B0D94772B3}"/>
              </a:ext>
            </a:extLst>
          </p:cNvPr>
          <p:cNvSpPr/>
          <p:nvPr/>
        </p:nvSpPr>
        <p:spPr>
          <a:xfrm>
            <a:off x="5709942" y="3201400"/>
            <a:ext cx="3505200" cy="3505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DD8A7077-7975-41CE-A49F-C30CD8A7D25F}"/>
              </a:ext>
            </a:extLst>
          </p:cNvPr>
          <p:cNvSpPr/>
          <p:nvPr/>
        </p:nvSpPr>
        <p:spPr>
          <a:xfrm>
            <a:off x="5117308" y="2578777"/>
            <a:ext cx="1700212" cy="1700445"/>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0070C0"/>
                </a:solidFill>
              </a:rPr>
              <a:t>Chúc mừng</a:t>
            </a:r>
          </a:p>
          <a:p>
            <a:pPr algn="ctr"/>
            <a:r>
              <a:rPr lang="en-US" sz="2800" b="1" smtClean="0">
                <a:solidFill>
                  <a:srgbClr val="0070C0"/>
                </a:solidFill>
              </a:rPr>
              <a:t>bé</a:t>
            </a:r>
            <a:endParaRPr lang="en-US" sz="2800" b="1">
              <a:solidFill>
                <a:srgbClr val="0070C0"/>
              </a:solidFill>
            </a:endParaRPr>
          </a:p>
        </p:txBody>
      </p:sp>
      <p:sp>
        <p:nvSpPr>
          <p:cNvPr id="15" name="TextBox 14">
            <a:extLst>
              <a:ext uri="{FF2B5EF4-FFF2-40B4-BE49-F238E27FC236}">
                <a16:creationId xmlns:a16="http://schemas.microsoft.com/office/drawing/2014/main" xmlns="" id="{176377E2-F178-40F5-8321-737FFEBB9F9F}"/>
              </a:ext>
            </a:extLst>
          </p:cNvPr>
          <p:cNvSpPr txBox="1"/>
          <p:nvPr/>
        </p:nvSpPr>
        <p:spPr>
          <a:xfrm rot="10800000" flipV="1">
            <a:off x="13276530" y="3171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6436327F-6AF4-4A43-B7F0-6312297330D7}"/>
              </a:ext>
            </a:extLst>
          </p:cNvPr>
          <p:cNvSpPr txBox="1"/>
          <p:nvPr/>
        </p:nvSpPr>
        <p:spPr>
          <a:xfrm rot="10800000" flipV="1">
            <a:off x="13428930" y="3323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7D91D22A-0BF6-4BFB-94F1-B8D30AC8DD2B}"/>
              </a:ext>
            </a:extLst>
          </p:cNvPr>
          <p:cNvSpPr txBox="1"/>
          <p:nvPr/>
        </p:nvSpPr>
        <p:spPr>
          <a:xfrm rot="10800000" flipV="1">
            <a:off x="13581330" y="34760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D85748B5-3297-411A-B151-3A4F972FEFD4}"/>
              </a:ext>
            </a:extLst>
          </p:cNvPr>
          <p:cNvSpPr txBox="1"/>
          <p:nvPr/>
        </p:nvSpPr>
        <p:spPr>
          <a:xfrm rot="10800000" flipV="1">
            <a:off x="13733730" y="36284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53165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CF7EB-FCC1-4DE1-B56F-532E9D3FE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34E7E93-B170-453D-8CF7-5F1AF2C281D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E71FDD6A-38E4-459C-87DD-0D78A0DA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905"/>
          </a:xfrm>
          <a:prstGeom prst="rect">
            <a:avLst/>
          </a:prstGeom>
        </p:spPr>
      </p:pic>
      <p:sp>
        <p:nvSpPr>
          <p:cNvPr id="7" name="TextBox 6">
            <a:extLst>
              <a:ext uri="{FF2B5EF4-FFF2-40B4-BE49-F238E27FC236}">
                <a16:creationId xmlns:a16="http://schemas.microsoft.com/office/drawing/2014/main" xmlns="" id="{F48E58E5-3695-43D3-B5DB-2529A60FF867}"/>
              </a:ext>
            </a:extLst>
          </p:cNvPr>
          <p:cNvSpPr txBox="1"/>
          <p:nvPr/>
        </p:nvSpPr>
        <p:spPr>
          <a:xfrm>
            <a:off x="471487" y="1874268"/>
            <a:ext cx="11249025" cy="1692771"/>
          </a:xfrm>
          <a:prstGeom prst="rect">
            <a:avLst/>
          </a:prstGeom>
          <a:noFill/>
        </p:spPr>
        <p:txBody>
          <a:bodyPr wrap="square">
            <a:spAutoFit/>
          </a:bodyPr>
          <a:lstStyle/>
          <a:p>
            <a:pPr algn="ctr"/>
            <a:r>
              <a:rPr lang="en-US" sz="6000" b="1" cap="all">
                <a:ln w="0"/>
                <a:solidFill>
                  <a:srgbClr val="7030A0"/>
                </a:solidFill>
                <a:effectLst>
                  <a:reflection blurRad="12700" stA="50000" endPos="50000" dist="5000" dir="5400000" sy="-100000" rotWithShape="0"/>
                </a:effectLst>
              </a:rPr>
              <a:t>HOẠT ĐỘNG 2:</a:t>
            </a:r>
          </a:p>
          <a:p>
            <a:pPr algn="ctr"/>
            <a:r>
              <a:rPr lang="en-US" sz="4400" b="1" cap="all">
                <a:ln w="0"/>
                <a:solidFill>
                  <a:srgbClr val="7030A0"/>
                </a:solidFill>
                <a:effectLst>
                  <a:reflection blurRad="12700" stA="50000" endPos="50000" dist="5000" dir="5400000" sy="-100000" rotWithShape="0"/>
                </a:effectLst>
              </a:rPr>
              <a:t>Nhận biết hôm qua, hôm nay, ngày mai </a:t>
            </a:r>
            <a:endParaRPr lang="en-US" sz="4400">
              <a:solidFill>
                <a:srgbClr val="7030A0"/>
              </a:solidFill>
            </a:endParaRPr>
          </a:p>
        </p:txBody>
      </p:sp>
      <p:sp>
        <p:nvSpPr>
          <p:cNvPr id="6" name="TextBox 5">
            <a:extLst>
              <a:ext uri="{FF2B5EF4-FFF2-40B4-BE49-F238E27FC236}">
                <a16:creationId xmlns:a16="http://schemas.microsoft.com/office/drawing/2014/main" xmlns="" id="{EE46DE4D-AC38-4CBC-9027-D6B58879064C}"/>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5514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CF7EB-FCC1-4DE1-B56F-532E9D3FE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34E7E93-B170-453D-8CF7-5F1AF2C281D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E71FDD6A-38E4-459C-87DD-0D78A0DA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905"/>
          </a:xfrm>
          <a:prstGeom prst="rect">
            <a:avLst/>
          </a:prstGeom>
        </p:spPr>
      </p:pic>
      <p:sp>
        <p:nvSpPr>
          <p:cNvPr id="7" name="TextBox 6">
            <a:extLst>
              <a:ext uri="{FF2B5EF4-FFF2-40B4-BE49-F238E27FC236}">
                <a16:creationId xmlns:a16="http://schemas.microsoft.com/office/drawing/2014/main" xmlns="" id="{F48E58E5-3695-43D3-B5DB-2529A60FF867}"/>
              </a:ext>
            </a:extLst>
          </p:cNvPr>
          <p:cNvSpPr txBox="1"/>
          <p:nvPr/>
        </p:nvSpPr>
        <p:spPr>
          <a:xfrm>
            <a:off x="471487" y="1874268"/>
            <a:ext cx="11249025" cy="2369880"/>
          </a:xfrm>
          <a:prstGeom prst="rect">
            <a:avLst/>
          </a:prstGeom>
          <a:noFill/>
        </p:spPr>
        <p:txBody>
          <a:bodyPr wrap="square">
            <a:spAutoFit/>
          </a:bodyPr>
          <a:lstStyle/>
          <a:p>
            <a:pPr algn="ctr"/>
            <a:r>
              <a:rPr lang="en-US" sz="6000" b="1" cap="all">
                <a:ln w="0"/>
                <a:solidFill>
                  <a:srgbClr val="7030A0"/>
                </a:solidFill>
                <a:effectLst>
                  <a:reflection blurRad="12700" stA="50000" endPos="50000" dist="5000" dir="5400000" sy="-100000" rotWithShape="0"/>
                </a:effectLst>
              </a:rPr>
              <a:t>HOẠT ĐỘNG 1:</a:t>
            </a:r>
          </a:p>
          <a:p>
            <a:pPr algn="ctr"/>
            <a:r>
              <a:rPr lang="en-US" sz="4400" b="1" cap="all">
                <a:ln w="0"/>
                <a:solidFill>
                  <a:srgbClr val="7030A0"/>
                </a:solidFill>
                <a:effectLst>
                  <a:reflection blurRad="12700" stA="50000" endPos="50000" dist="5000" dir="5400000" sy="-100000" rotWithShape="0"/>
                </a:effectLst>
              </a:rPr>
              <a:t>ôn các </a:t>
            </a:r>
            <a:r>
              <a:rPr lang="en-US" sz="4400" b="1" cap="all" smtClean="0">
                <a:ln w="0"/>
                <a:solidFill>
                  <a:srgbClr val="7030A0"/>
                </a:solidFill>
                <a:effectLst>
                  <a:reflection blurRad="12700" stA="50000" endPos="50000" dist="5000" dir="5400000" sy="-100000" rotWithShape="0"/>
                </a:effectLst>
              </a:rPr>
              <a:t>thứ trong tuần và</a:t>
            </a:r>
          </a:p>
          <a:p>
            <a:pPr algn="ctr"/>
            <a:r>
              <a:rPr lang="en-US" sz="4400" b="1" cap="all" smtClean="0">
                <a:ln w="0"/>
                <a:solidFill>
                  <a:srgbClr val="7030A0"/>
                </a:solidFill>
                <a:effectLst>
                  <a:reflection blurRad="12700" stA="50000" endPos="50000" dist="5000" dir="5400000" sy="-100000" rotWithShape="0"/>
                </a:effectLst>
              </a:rPr>
              <a:t>các buổi </a:t>
            </a:r>
            <a:r>
              <a:rPr lang="en-US" sz="4400" b="1" cap="all">
                <a:ln w="0"/>
                <a:solidFill>
                  <a:srgbClr val="7030A0"/>
                </a:solidFill>
                <a:effectLst>
                  <a:reflection blurRad="12700" stA="50000" endPos="50000" dist="5000" dir="5400000" sy="-100000" rotWithShape="0"/>
                </a:effectLst>
              </a:rPr>
              <a:t>trong ngày</a:t>
            </a:r>
            <a:endParaRPr lang="en-US" sz="4400">
              <a:solidFill>
                <a:srgbClr val="7030A0"/>
              </a:solidFill>
            </a:endParaRPr>
          </a:p>
        </p:txBody>
      </p:sp>
      <p:sp>
        <p:nvSpPr>
          <p:cNvPr id="8" name="TextBox 7">
            <a:extLst>
              <a:ext uri="{FF2B5EF4-FFF2-40B4-BE49-F238E27FC236}">
                <a16:creationId xmlns:a16="http://schemas.microsoft.com/office/drawing/2014/main" xmlns="" id="{80DEC5C6-42A1-4288-B036-CFEA7A82CD99}"/>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9646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pic>
        <p:nvPicPr>
          <p:cNvPr id="11" name="Picture 10">
            <a:extLst>
              <a:ext uri="{FF2B5EF4-FFF2-40B4-BE49-F238E27FC236}">
                <a16:creationId xmlns:a16="http://schemas.microsoft.com/office/drawing/2014/main" xmlns="" id="{C8095C2E-E52D-417F-B599-D4836B068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608" y="167664"/>
            <a:ext cx="4523807" cy="5805847"/>
          </a:xfrm>
          <a:prstGeom prst="rect">
            <a:avLst/>
          </a:prstGeom>
        </p:spPr>
      </p:pic>
      <p:sp>
        <p:nvSpPr>
          <p:cNvPr id="13" name="TextBox 12">
            <a:extLst>
              <a:ext uri="{FF2B5EF4-FFF2-40B4-BE49-F238E27FC236}">
                <a16:creationId xmlns:a16="http://schemas.microsoft.com/office/drawing/2014/main" xmlns="" id="{C84573D2-357A-451A-BB33-46B0BFA6503B}"/>
              </a:ext>
            </a:extLst>
          </p:cNvPr>
          <p:cNvSpPr txBox="1"/>
          <p:nvPr/>
        </p:nvSpPr>
        <p:spPr>
          <a:xfrm>
            <a:off x="4772025" y="59735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HÔM NAY</a:t>
            </a:r>
            <a:endParaRPr lang="en-US" sz="4000"/>
          </a:p>
        </p:txBody>
      </p:sp>
      <p:sp>
        <p:nvSpPr>
          <p:cNvPr id="14" name="TextBox 13">
            <a:extLst>
              <a:ext uri="{FF2B5EF4-FFF2-40B4-BE49-F238E27FC236}">
                <a16:creationId xmlns:a16="http://schemas.microsoft.com/office/drawing/2014/main" xmlns="" id="{F8C73412-C3D6-4338-88B6-CF880F58902B}"/>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8B4A92EE-809E-48FD-81F3-9CB99CC69A7D}"/>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3E755DCB-EE58-46BA-9045-6DB8CB273A6F}"/>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6471C413-F6B7-4AB7-A51B-41042D5AD523}"/>
              </a:ext>
            </a:extLst>
          </p:cNvPr>
          <p:cNvSpPr txBox="1"/>
          <p:nvPr/>
        </p:nvSpPr>
        <p:spPr>
          <a:xfrm rot="10800000" flipV="1">
            <a:off x="14343330" y="42380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 name="Down Arrow 2"/>
          <p:cNvSpPr/>
          <p:nvPr/>
        </p:nvSpPr>
        <p:spPr>
          <a:xfrm rot="15357471">
            <a:off x="4328217" y="1157039"/>
            <a:ext cx="284461" cy="9846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5357471">
            <a:off x="4977764" y="5061532"/>
            <a:ext cx="319290" cy="8331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5357471">
            <a:off x="4509374" y="2011195"/>
            <a:ext cx="282716" cy="9240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6471C413-F6B7-4AB7-A51B-41042D5AD523}"/>
              </a:ext>
            </a:extLst>
          </p:cNvPr>
          <p:cNvSpPr txBox="1"/>
          <p:nvPr/>
        </p:nvSpPr>
        <p:spPr>
          <a:xfrm rot="10800000" flipV="1">
            <a:off x="14190930" y="503749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0" name="TextBox 19">
            <a:extLst>
              <a:ext uri="{FF2B5EF4-FFF2-40B4-BE49-F238E27FC236}">
                <a16:creationId xmlns:a16="http://schemas.microsoft.com/office/drawing/2014/main" xmlns="" id="{6471C413-F6B7-4AB7-A51B-41042D5AD523}"/>
              </a:ext>
            </a:extLst>
          </p:cNvPr>
          <p:cNvSpPr txBox="1"/>
          <p:nvPr/>
        </p:nvSpPr>
        <p:spPr>
          <a:xfrm rot="10800000" flipV="1">
            <a:off x="141909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1" name="TextBox 20">
            <a:extLst>
              <a:ext uri="{FF2B5EF4-FFF2-40B4-BE49-F238E27FC236}">
                <a16:creationId xmlns:a16="http://schemas.microsoft.com/office/drawing/2014/main" xmlns="" id="{6471C413-F6B7-4AB7-A51B-41042D5AD523}"/>
              </a:ext>
            </a:extLst>
          </p:cNvPr>
          <p:cNvSpPr txBox="1"/>
          <p:nvPr/>
        </p:nvSpPr>
        <p:spPr>
          <a:xfrm rot="10800000" flipV="1">
            <a:off x="14323619" y="52934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cxnSp>
        <p:nvCxnSpPr>
          <p:cNvPr id="5" name="Straight Connector 4"/>
          <p:cNvCxnSpPr/>
          <p:nvPr/>
        </p:nvCxnSpPr>
        <p:spPr>
          <a:xfrm>
            <a:off x="5137409" y="2512898"/>
            <a:ext cx="16062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33241" y="1943179"/>
            <a:ext cx="16062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02416" y="5529495"/>
            <a:ext cx="80314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6471C413-F6B7-4AB7-A51B-41042D5AD523}"/>
              </a:ext>
            </a:extLst>
          </p:cNvPr>
          <p:cNvSpPr txBox="1"/>
          <p:nvPr/>
        </p:nvSpPr>
        <p:spPr>
          <a:xfrm rot="10800000" flipV="1">
            <a:off x="14323618" y="578884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5" name="TextBox 24">
            <a:extLst>
              <a:ext uri="{FF2B5EF4-FFF2-40B4-BE49-F238E27FC236}">
                <a16:creationId xmlns:a16="http://schemas.microsoft.com/office/drawing/2014/main" xmlns="" id="{6471C413-F6B7-4AB7-A51B-41042D5AD523}"/>
              </a:ext>
            </a:extLst>
          </p:cNvPr>
          <p:cNvSpPr txBox="1"/>
          <p:nvPr/>
        </p:nvSpPr>
        <p:spPr>
          <a:xfrm rot="10800000" flipV="1">
            <a:off x="14323618" y="668139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5518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12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12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125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1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25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125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500"/>
                                        <p:tgtEl>
                                          <p:spTgt spid="3"/>
                                        </p:tgtEl>
                                      </p:cBhvr>
                                    </p:animEffect>
                                    <p:set>
                                      <p:cBhvr>
                                        <p:cTn id="43" dur="1" fill="hold">
                                          <p:stCondLst>
                                            <p:cond delay="14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125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500"/>
                                        <p:tgtEl>
                                          <p:spTgt spid="12"/>
                                        </p:tgtEl>
                                      </p:cBhvr>
                                    </p:animEffect>
                                    <p:set>
                                      <p:cBhvr>
                                        <p:cTn id="58" dur="1" fill="hold">
                                          <p:stCondLst>
                                            <p:cond delay="1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1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1500"/>
                                        <p:tgtEl>
                                          <p:spTgt spid="18"/>
                                        </p:tgtEl>
                                      </p:cBhvr>
                                    </p:animEffect>
                                    <p:set>
                                      <p:cBhvr>
                                        <p:cTn id="73" dur="1" fill="hold">
                                          <p:stCondLst>
                                            <p:cond delay="1499"/>
                                          </p:stCondLst>
                                        </p:cTn>
                                        <p:tgtEl>
                                          <p:spTgt spid="1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500"/>
                                        <p:tgtEl>
                                          <p:spTgt spid="13"/>
                                        </p:tgtEl>
                                      </p:cBhvr>
                                    </p:animEffect>
                                    <p:anim calcmode="lin" valueType="num">
                                      <p:cBhvr>
                                        <p:cTn id="79" dur="1500" fill="hold"/>
                                        <p:tgtEl>
                                          <p:spTgt spid="13"/>
                                        </p:tgtEl>
                                        <p:attrNameLst>
                                          <p:attrName>ppt_x</p:attrName>
                                        </p:attrNameLst>
                                      </p:cBhvr>
                                      <p:tavLst>
                                        <p:tav tm="0">
                                          <p:val>
                                            <p:strVal val="#ppt_x"/>
                                          </p:val>
                                        </p:tav>
                                        <p:tav tm="100000">
                                          <p:val>
                                            <p:strVal val="#ppt_x"/>
                                          </p:val>
                                        </p:tav>
                                      </p:tavLst>
                                    </p:anim>
                                    <p:anim calcmode="lin" valueType="num">
                                      <p:cBhvr>
                                        <p:cTn id="80"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arn(inVertical)">
                                      <p:cBhvr>
                                        <p:cTn id="85" dur="1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circle(in)">
                                      <p:cBhvr>
                                        <p:cTn id="90" dur="2000"/>
                                        <p:tgtEl>
                                          <p:spTgt spid="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500"/>
                                        <p:tgtEl>
                                          <p:spTgt spid="5"/>
                                        </p:tgtEl>
                                      </p:cBhvr>
                                    </p:animEffect>
                                    <p:set>
                                      <p:cBhvr>
                                        <p:cTn id="95" dur="1" fill="hold">
                                          <p:stCondLst>
                                            <p:cond delay="1499"/>
                                          </p:stCondLst>
                                        </p:cTn>
                                        <p:tgtEl>
                                          <p:spTgt spid="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circle(in)">
                                      <p:cBhvr>
                                        <p:cTn id="100" dur="20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500"/>
                                        <p:tgtEl>
                                          <p:spTgt spid="22"/>
                                        </p:tgtEl>
                                      </p:cBhvr>
                                    </p:animEffect>
                                    <p:set>
                                      <p:cBhvr>
                                        <p:cTn id="105" dur="1" fill="hold">
                                          <p:stCondLst>
                                            <p:cond delay="1499"/>
                                          </p:stCondLst>
                                        </p:cTn>
                                        <p:tgtEl>
                                          <p:spTgt spid="2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circle(in)">
                                      <p:cBhvr>
                                        <p:cTn id="110" dur="20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1500"/>
                                        <p:tgtEl>
                                          <p:spTgt spid="23"/>
                                        </p:tgtEl>
                                      </p:cBhvr>
                                    </p:animEffect>
                                    <p:set>
                                      <p:cBhvr>
                                        <p:cTn id="115" dur="1" fill="hold">
                                          <p:stCondLst>
                                            <p:cond delay="1499"/>
                                          </p:stCondLst>
                                        </p:cTn>
                                        <p:tgtEl>
                                          <p:spTgt spid="2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barn(inVertical)">
                                      <p:cBhvr>
                                        <p:cTn id="120"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3" grpId="0" animBg="1"/>
      <p:bldP spid="3" grpId="1" animBg="1"/>
      <p:bldP spid="12" grpId="0" animBg="1"/>
      <p:bldP spid="12" grpId="1" animBg="1"/>
      <p:bldP spid="18" grpId="0" animBg="1"/>
      <p:bldP spid="18" grpId="1" animBg="1"/>
      <p:bldP spid="19" grpId="0"/>
      <p:bldP spid="20" grpId="0"/>
      <p:bldP spid="21"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pic>
        <p:nvPicPr>
          <p:cNvPr id="11" name="Picture 10">
            <a:extLst>
              <a:ext uri="{FF2B5EF4-FFF2-40B4-BE49-F238E27FC236}">
                <a16:creationId xmlns:a16="http://schemas.microsoft.com/office/drawing/2014/main" xmlns="" id="{C8095C2E-E52D-417F-B599-D4836B068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59" y="619865"/>
            <a:ext cx="3914491" cy="5023852"/>
          </a:xfrm>
          <a:prstGeom prst="rect">
            <a:avLst/>
          </a:prstGeom>
        </p:spPr>
      </p:pic>
      <p:sp>
        <p:nvSpPr>
          <p:cNvPr id="13" name="TextBox 12">
            <a:extLst>
              <a:ext uri="{FF2B5EF4-FFF2-40B4-BE49-F238E27FC236}">
                <a16:creationId xmlns:a16="http://schemas.microsoft.com/office/drawing/2014/main" xmlns="" id="{C84573D2-357A-451A-BB33-46B0BFA6503B}"/>
              </a:ext>
            </a:extLst>
          </p:cNvPr>
          <p:cNvSpPr txBox="1"/>
          <p:nvPr/>
        </p:nvSpPr>
        <p:spPr>
          <a:xfrm>
            <a:off x="4772025" y="59735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HÔM NAY</a:t>
            </a:r>
            <a:endParaRPr lang="en-US" sz="4000"/>
          </a:p>
        </p:txBody>
      </p:sp>
      <p:sp>
        <p:nvSpPr>
          <p:cNvPr id="14" name="TextBox 13">
            <a:extLst>
              <a:ext uri="{FF2B5EF4-FFF2-40B4-BE49-F238E27FC236}">
                <a16:creationId xmlns:a16="http://schemas.microsoft.com/office/drawing/2014/main" xmlns="" id="{F8C73412-C3D6-4338-88B6-CF880F58902B}"/>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8B4A92EE-809E-48FD-81F3-9CB99CC69A7D}"/>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3E755DCB-EE58-46BA-9045-6DB8CB273A6F}"/>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6471C413-F6B7-4AB7-A51B-41042D5AD523}"/>
              </a:ext>
            </a:extLst>
          </p:cNvPr>
          <p:cNvSpPr txBox="1"/>
          <p:nvPr/>
        </p:nvSpPr>
        <p:spPr>
          <a:xfrm rot="10800000" flipV="1">
            <a:off x="14343330" y="42380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9" name="TextBox 18">
            <a:extLst>
              <a:ext uri="{FF2B5EF4-FFF2-40B4-BE49-F238E27FC236}">
                <a16:creationId xmlns:a16="http://schemas.microsoft.com/office/drawing/2014/main" xmlns="" id="{6471C413-F6B7-4AB7-A51B-41042D5AD523}"/>
              </a:ext>
            </a:extLst>
          </p:cNvPr>
          <p:cNvSpPr txBox="1"/>
          <p:nvPr/>
        </p:nvSpPr>
        <p:spPr>
          <a:xfrm rot="10800000" flipV="1">
            <a:off x="14190930" y="503749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0" name="TextBox 19">
            <a:extLst>
              <a:ext uri="{FF2B5EF4-FFF2-40B4-BE49-F238E27FC236}">
                <a16:creationId xmlns:a16="http://schemas.microsoft.com/office/drawing/2014/main" xmlns="" id="{6471C413-F6B7-4AB7-A51B-41042D5AD523}"/>
              </a:ext>
            </a:extLst>
          </p:cNvPr>
          <p:cNvSpPr txBox="1"/>
          <p:nvPr/>
        </p:nvSpPr>
        <p:spPr>
          <a:xfrm rot="10800000" flipV="1">
            <a:off x="141909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1" name="TextBox 20">
            <a:extLst>
              <a:ext uri="{FF2B5EF4-FFF2-40B4-BE49-F238E27FC236}">
                <a16:creationId xmlns:a16="http://schemas.microsoft.com/office/drawing/2014/main" xmlns="" id="{6471C413-F6B7-4AB7-A51B-41042D5AD523}"/>
              </a:ext>
            </a:extLst>
          </p:cNvPr>
          <p:cNvSpPr txBox="1"/>
          <p:nvPr/>
        </p:nvSpPr>
        <p:spPr>
          <a:xfrm rot="10800000" flipV="1">
            <a:off x="14323619" y="52934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4" name="TextBox 23">
            <a:extLst>
              <a:ext uri="{FF2B5EF4-FFF2-40B4-BE49-F238E27FC236}">
                <a16:creationId xmlns:a16="http://schemas.microsoft.com/office/drawing/2014/main" xmlns="" id="{6471C413-F6B7-4AB7-A51B-41042D5AD523}"/>
              </a:ext>
            </a:extLst>
          </p:cNvPr>
          <p:cNvSpPr txBox="1"/>
          <p:nvPr/>
        </p:nvSpPr>
        <p:spPr>
          <a:xfrm rot="10800000" flipV="1">
            <a:off x="14323618" y="578884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5" name="TextBox 24">
            <a:extLst>
              <a:ext uri="{FF2B5EF4-FFF2-40B4-BE49-F238E27FC236}">
                <a16:creationId xmlns:a16="http://schemas.microsoft.com/office/drawing/2014/main" xmlns="" id="{6471C413-F6B7-4AB7-A51B-41042D5AD523}"/>
              </a:ext>
            </a:extLst>
          </p:cNvPr>
          <p:cNvSpPr txBox="1"/>
          <p:nvPr/>
        </p:nvSpPr>
        <p:spPr>
          <a:xfrm rot="10800000" flipV="1">
            <a:off x="14323618" y="668139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533162"/>
            <a:ext cx="5810250" cy="300219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166" y="3685354"/>
            <a:ext cx="1902159" cy="197741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284" r="13463"/>
          <a:stretch/>
        </p:blipFill>
        <p:spPr>
          <a:xfrm>
            <a:off x="9124948" y="3666306"/>
            <a:ext cx="1885949" cy="1977411"/>
          </a:xfrm>
          <a:prstGeom prst="rect">
            <a:avLst/>
          </a:prstGeom>
        </p:spPr>
      </p:pic>
    </p:spTree>
    <p:extLst>
      <p:ext uri="{BB962C8B-B14F-4D97-AF65-F5344CB8AC3E}">
        <p14:creationId xmlns:p14="http://schemas.microsoft.com/office/powerpoint/2010/main" val="395446311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750" fill="hold"/>
                                        <p:tgtEl>
                                          <p:spTgt spid="6"/>
                                        </p:tgtEl>
                                        <p:attrNameLst>
                                          <p:attrName>ppt_x</p:attrName>
                                        </p:attrNameLst>
                                      </p:cBhvr>
                                      <p:tavLst>
                                        <p:tav tm="0">
                                          <p:val>
                                            <p:strVal val="#ppt_x"/>
                                          </p:val>
                                        </p:tav>
                                        <p:tav tm="100000">
                                          <p:val>
                                            <p:strVal val="#ppt_x"/>
                                          </p:val>
                                        </p:tav>
                                      </p:tavLst>
                                    </p:anim>
                                    <p:anim calcmode="lin" valueType="num">
                                      <p:cBhvr additive="base">
                                        <p:cTn id="23" dur="175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750" fill="hold"/>
                                        <p:tgtEl>
                                          <p:spTgt spid="7"/>
                                        </p:tgtEl>
                                        <p:attrNameLst>
                                          <p:attrName>ppt_x</p:attrName>
                                        </p:attrNameLst>
                                      </p:cBhvr>
                                      <p:tavLst>
                                        <p:tav tm="0">
                                          <p:val>
                                            <p:strVal val="#ppt_x"/>
                                          </p:val>
                                        </p:tav>
                                        <p:tav tm="100000">
                                          <p:val>
                                            <p:strVal val="#ppt_x"/>
                                          </p:val>
                                        </p:tav>
                                      </p:tavLst>
                                    </p:anim>
                                    <p:anim calcmode="lin" valueType="num">
                                      <p:cBhvr additive="base">
                                        <p:cTn id="27" dur="1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pic>
        <p:nvPicPr>
          <p:cNvPr id="11" name="Picture 10">
            <a:extLst>
              <a:ext uri="{FF2B5EF4-FFF2-40B4-BE49-F238E27FC236}">
                <a16:creationId xmlns:a16="http://schemas.microsoft.com/office/drawing/2014/main" xmlns="" id="{C8095C2E-E52D-417F-B599-D4836B068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595" y="181748"/>
            <a:ext cx="4619833" cy="5609452"/>
          </a:xfrm>
          <a:prstGeom prst="rect">
            <a:avLst/>
          </a:prstGeom>
        </p:spPr>
      </p:pic>
      <p:sp>
        <p:nvSpPr>
          <p:cNvPr id="13" name="TextBox 12">
            <a:extLst>
              <a:ext uri="{FF2B5EF4-FFF2-40B4-BE49-F238E27FC236}">
                <a16:creationId xmlns:a16="http://schemas.microsoft.com/office/drawing/2014/main" xmlns="" id="{C84573D2-357A-451A-BB33-46B0BFA6503B}"/>
              </a:ext>
            </a:extLst>
          </p:cNvPr>
          <p:cNvSpPr txBox="1"/>
          <p:nvPr/>
        </p:nvSpPr>
        <p:spPr>
          <a:xfrm>
            <a:off x="4772025" y="59735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HÔM QUA</a:t>
            </a:r>
            <a:endParaRPr lang="en-US" sz="4000"/>
          </a:p>
        </p:txBody>
      </p:sp>
      <p:sp>
        <p:nvSpPr>
          <p:cNvPr id="8" name="TextBox 7">
            <a:extLst>
              <a:ext uri="{FF2B5EF4-FFF2-40B4-BE49-F238E27FC236}">
                <a16:creationId xmlns:a16="http://schemas.microsoft.com/office/drawing/2014/main" xmlns="" id="{73852891-874A-4085-9FF6-1AE72C54BBE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BF8C6374-0CDF-41CD-81E4-51CCBD1D8B48}"/>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D30A379F-9815-4381-9A6C-2A27962886E1}"/>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cxnSp>
        <p:nvCxnSpPr>
          <p:cNvPr id="14" name="Straight Connector 13"/>
          <p:cNvCxnSpPr/>
          <p:nvPr/>
        </p:nvCxnSpPr>
        <p:spPr>
          <a:xfrm>
            <a:off x="5137409" y="2455748"/>
            <a:ext cx="16062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33241" y="1886029"/>
            <a:ext cx="16062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02416" y="5377095"/>
            <a:ext cx="80314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30A379F-9815-4381-9A6C-2A27962886E1}"/>
              </a:ext>
            </a:extLst>
          </p:cNvPr>
          <p:cNvSpPr txBox="1"/>
          <p:nvPr/>
        </p:nvSpPr>
        <p:spPr>
          <a:xfrm rot="10800000" flipV="1">
            <a:off x="14037869" y="450938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D30A379F-9815-4381-9A6C-2A27962886E1}"/>
              </a:ext>
            </a:extLst>
          </p:cNvPr>
          <p:cNvSpPr txBox="1"/>
          <p:nvPr/>
        </p:nvSpPr>
        <p:spPr>
          <a:xfrm rot="10800000" flipV="1">
            <a:off x="13885469" y="56065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5413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17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1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500"/>
                                        <p:tgtEl>
                                          <p:spTgt spid="14"/>
                                        </p:tgtEl>
                                      </p:cBhvr>
                                    </p:animEffect>
                                    <p:set>
                                      <p:cBhvr>
                                        <p:cTn id="33" dur="1" fill="hold">
                                          <p:stCondLst>
                                            <p:cond delay="1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500"/>
                                        <p:tgtEl>
                                          <p:spTgt spid="15"/>
                                        </p:tgtEl>
                                      </p:cBhvr>
                                    </p:animEffect>
                                    <p:set>
                                      <p:cBhvr>
                                        <p:cTn id="43" dur="1" fill="hold">
                                          <p:stCondLst>
                                            <p:cond delay="1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500"/>
                                        <p:tgtEl>
                                          <p:spTgt spid="16"/>
                                        </p:tgtEl>
                                      </p:cBhvr>
                                    </p:animEffect>
                                    <p:set>
                                      <p:cBhvr>
                                        <p:cTn id="53" dur="1" fill="hold">
                                          <p:stCondLst>
                                            <p:cond delay="1499"/>
                                          </p:stCondLst>
                                        </p:cTn>
                                        <p:tgtEl>
                                          <p:spTgt spid="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175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750"/>
                                        <p:tgtEl>
                                          <p:spTgt spid="13"/>
                                        </p:tgtEl>
                                      </p:cBhvr>
                                    </p:animEffect>
                                    <p:anim calcmode="lin" valueType="num">
                                      <p:cBhvr>
                                        <p:cTn id="64" dur="1750" fill="hold"/>
                                        <p:tgtEl>
                                          <p:spTgt spid="13"/>
                                        </p:tgtEl>
                                        <p:attrNameLst>
                                          <p:attrName>ppt_x</p:attrName>
                                        </p:attrNameLst>
                                      </p:cBhvr>
                                      <p:tavLst>
                                        <p:tav tm="0">
                                          <p:val>
                                            <p:strVal val="#ppt_x"/>
                                          </p:val>
                                        </p:tav>
                                        <p:tav tm="100000">
                                          <p:val>
                                            <p:strVal val="#ppt_x"/>
                                          </p:val>
                                        </p:tav>
                                      </p:tavLst>
                                    </p:anim>
                                    <p:anim calcmode="lin" valueType="num">
                                      <p:cBhvr>
                                        <p:cTn id="65" dur="1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0" grpId="0"/>
      <p:bldP spid="12"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pic>
        <p:nvPicPr>
          <p:cNvPr id="11" name="Picture 10">
            <a:extLst>
              <a:ext uri="{FF2B5EF4-FFF2-40B4-BE49-F238E27FC236}">
                <a16:creationId xmlns:a16="http://schemas.microsoft.com/office/drawing/2014/main" xmlns="" id="{C8095C2E-E52D-417F-B599-D4836B068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45" y="551814"/>
            <a:ext cx="3974006" cy="4825281"/>
          </a:xfrm>
          <a:prstGeom prst="rect">
            <a:avLst/>
          </a:prstGeom>
        </p:spPr>
      </p:pic>
      <p:sp>
        <p:nvSpPr>
          <p:cNvPr id="13" name="TextBox 12">
            <a:extLst>
              <a:ext uri="{FF2B5EF4-FFF2-40B4-BE49-F238E27FC236}">
                <a16:creationId xmlns:a16="http://schemas.microsoft.com/office/drawing/2014/main" xmlns="" id="{C84573D2-357A-451A-BB33-46B0BFA6503B}"/>
              </a:ext>
            </a:extLst>
          </p:cNvPr>
          <p:cNvSpPr txBox="1"/>
          <p:nvPr/>
        </p:nvSpPr>
        <p:spPr>
          <a:xfrm>
            <a:off x="4772025" y="59735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HÔM QUA</a:t>
            </a:r>
            <a:endParaRPr lang="en-US" sz="4000"/>
          </a:p>
        </p:txBody>
      </p:sp>
      <p:sp>
        <p:nvSpPr>
          <p:cNvPr id="8" name="TextBox 7">
            <a:extLst>
              <a:ext uri="{FF2B5EF4-FFF2-40B4-BE49-F238E27FC236}">
                <a16:creationId xmlns:a16="http://schemas.microsoft.com/office/drawing/2014/main" xmlns="" id="{73852891-874A-4085-9FF6-1AE72C54BBE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BF8C6374-0CDF-41CD-81E4-51CCBD1D8B48}"/>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D30A379F-9815-4381-9A6C-2A27962886E1}"/>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D30A379F-9815-4381-9A6C-2A27962886E1}"/>
              </a:ext>
            </a:extLst>
          </p:cNvPr>
          <p:cNvSpPr txBox="1"/>
          <p:nvPr/>
        </p:nvSpPr>
        <p:spPr>
          <a:xfrm rot="10800000" flipV="1">
            <a:off x="13886130" y="492922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D30A379F-9815-4381-9A6C-2A27962886E1}"/>
              </a:ext>
            </a:extLst>
          </p:cNvPr>
          <p:cNvSpPr txBox="1"/>
          <p:nvPr/>
        </p:nvSpPr>
        <p:spPr>
          <a:xfrm rot="10800000" flipV="1">
            <a:off x="13885469" y="56065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612" y="551814"/>
            <a:ext cx="3862388" cy="217862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5612" y="3060855"/>
            <a:ext cx="3862388" cy="2178628"/>
          </a:xfrm>
          <a:prstGeom prst="rect">
            <a:avLst/>
          </a:prstGeom>
        </p:spPr>
      </p:pic>
    </p:spTree>
    <p:extLst>
      <p:ext uri="{BB962C8B-B14F-4D97-AF65-F5344CB8AC3E}">
        <p14:creationId xmlns:p14="http://schemas.microsoft.com/office/powerpoint/2010/main" val="3710987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750"/>
                                        <p:tgtEl>
                                          <p:spTgt spid="5"/>
                                        </p:tgtEl>
                                      </p:cBhvr>
                                    </p:animEffect>
                                    <p:anim calcmode="lin" valueType="num">
                                      <p:cBhvr>
                                        <p:cTn id="23" dur="1750" fill="hold"/>
                                        <p:tgtEl>
                                          <p:spTgt spid="5"/>
                                        </p:tgtEl>
                                        <p:attrNameLst>
                                          <p:attrName>ppt_x</p:attrName>
                                        </p:attrNameLst>
                                      </p:cBhvr>
                                      <p:tavLst>
                                        <p:tav tm="0">
                                          <p:val>
                                            <p:strVal val="#ppt_x"/>
                                          </p:val>
                                        </p:tav>
                                        <p:tav tm="100000">
                                          <p:val>
                                            <p:strVal val="#ppt_x"/>
                                          </p:val>
                                        </p:tav>
                                      </p:tavLst>
                                    </p:anim>
                                    <p:anim calcmode="lin" valueType="num">
                                      <p:cBhvr>
                                        <p:cTn id="24" dur="1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sp>
        <p:nvSpPr>
          <p:cNvPr id="13" name="TextBox 12">
            <a:extLst>
              <a:ext uri="{FF2B5EF4-FFF2-40B4-BE49-F238E27FC236}">
                <a16:creationId xmlns:a16="http://schemas.microsoft.com/office/drawing/2014/main" xmlns="" id="{C84573D2-357A-451A-BB33-46B0BFA6503B}"/>
              </a:ext>
            </a:extLst>
          </p:cNvPr>
          <p:cNvSpPr txBox="1"/>
          <p:nvPr/>
        </p:nvSpPr>
        <p:spPr>
          <a:xfrm>
            <a:off x="4772025" y="59735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NGÀY MAI</a:t>
            </a:r>
            <a:endParaRPr lang="en-US" sz="4000"/>
          </a:p>
        </p:txBody>
      </p:sp>
      <p:sp>
        <p:nvSpPr>
          <p:cNvPr id="8" name="TextBox 7">
            <a:extLst>
              <a:ext uri="{FF2B5EF4-FFF2-40B4-BE49-F238E27FC236}">
                <a16:creationId xmlns:a16="http://schemas.microsoft.com/office/drawing/2014/main" xmlns="" id="{73852891-874A-4085-9FF6-1AE72C54BBE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BF8C6374-0CDF-41CD-81E4-51CCBD1D8B48}"/>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D30A379F-9815-4381-9A6C-2A27962886E1}"/>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5" name="Picture 4">
            <a:extLst>
              <a:ext uri="{FF2B5EF4-FFF2-40B4-BE49-F238E27FC236}">
                <a16:creationId xmlns:a16="http://schemas.microsoft.com/office/drawing/2014/main" xmlns="" id="{A19535F0-DF14-4AC4-844F-06E8FD6CA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0825"/>
            <a:ext cx="4743449" cy="5551237"/>
          </a:xfrm>
          <a:prstGeom prst="rect">
            <a:avLst/>
          </a:prstGeom>
        </p:spPr>
      </p:pic>
      <p:sp>
        <p:nvSpPr>
          <p:cNvPr id="14" name="TextBox 13">
            <a:extLst>
              <a:ext uri="{FF2B5EF4-FFF2-40B4-BE49-F238E27FC236}">
                <a16:creationId xmlns:a16="http://schemas.microsoft.com/office/drawing/2014/main" xmlns="" id="{ED638D0E-E965-43FD-8B24-645F283DEE7A}"/>
              </a:ext>
            </a:extLst>
          </p:cNvPr>
          <p:cNvSpPr txBox="1"/>
          <p:nvPr/>
        </p:nvSpPr>
        <p:spPr>
          <a:xfrm rot="10800000" flipV="1">
            <a:off x="140385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D42279C2-F757-4A3B-85EE-DC5C7402E003}"/>
              </a:ext>
            </a:extLst>
          </p:cNvPr>
          <p:cNvSpPr txBox="1"/>
          <p:nvPr/>
        </p:nvSpPr>
        <p:spPr>
          <a:xfrm rot="10800000" flipV="1">
            <a:off x="14038530" y="512910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cxnSp>
        <p:nvCxnSpPr>
          <p:cNvPr id="11" name="Straight Connector 10"/>
          <p:cNvCxnSpPr/>
          <p:nvPr/>
        </p:nvCxnSpPr>
        <p:spPr>
          <a:xfrm>
            <a:off x="5156459" y="2512898"/>
            <a:ext cx="16062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33241" y="1943179"/>
            <a:ext cx="16062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78616" y="5396145"/>
            <a:ext cx="80314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6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1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125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500"/>
                                        <p:tgtEl>
                                          <p:spTgt spid="11"/>
                                        </p:tgtEl>
                                      </p:cBhvr>
                                    </p:animEffect>
                                    <p:set>
                                      <p:cBhvr>
                                        <p:cTn id="44" dur="1" fill="hold">
                                          <p:stCondLst>
                                            <p:cond delay="1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500"/>
                                        <p:tgtEl>
                                          <p:spTgt spid="16"/>
                                        </p:tgtEl>
                                      </p:cBhvr>
                                    </p:animEffect>
                                    <p:set>
                                      <p:cBhvr>
                                        <p:cTn id="54" dur="1" fill="hold">
                                          <p:stCondLst>
                                            <p:cond delay="1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500"/>
                                        <p:tgtEl>
                                          <p:spTgt spid="17"/>
                                        </p:tgtEl>
                                      </p:cBhvr>
                                    </p:animEffect>
                                    <p:set>
                                      <p:cBhvr>
                                        <p:cTn id="64" dur="1" fill="hold">
                                          <p:stCondLst>
                                            <p:cond delay="1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0" grpId="0"/>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sp>
        <p:nvSpPr>
          <p:cNvPr id="13" name="TextBox 12">
            <a:extLst>
              <a:ext uri="{FF2B5EF4-FFF2-40B4-BE49-F238E27FC236}">
                <a16:creationId xmlns:a16="http://schemas.microsoft.com/office/drawing/2014/main" xmlns="" id="{C84573D2-357A-451A-BB33-46B0BFA6503B}"/>
              </a:ext>
            </a:extLst>
          </p:cNvPr>
          <p:cNvSpPr txBox="1"/>
          <p:nvPr/>
        </p:nvSpPr>
        <p:spPr>
          <a:xfrm>
            <a:off x="4772025" y="59735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NGÀY MAI</a:t>
            </a:r>
            <a:endParaRPr lang="en-US" sz="4000"/>
          </a:p>
        </p:txBody>
      </p:sp>
      <p:sp>
        <p:nvSpPr>
          <p:cNvPr id="8" name="TextBox 7">
            <a:extLst>
              <a:ext uri="{FF2B5EF4-FFF2-40B4-BE49-F238E27FC236}">
                <a16:creationId xmlns:a16="http://schemas.microsoft.com/office/drawing/2014/main" xmlns="" id="{73852891-874A-4085-9FF6-1AE72C54BBE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BF8C6374-0CDF-41CD-81E4-51CCBD1D8B48}"/>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D30A379F-9815-4381-9A6C-2A27962886E1}"/>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5" name="Picture 4">
            <a:extLst>
              <a:ext uri="{FF2B5EF4-FFF2-40B4-BE49-F238E27FC236}">
                <a16:creationId xmlns:a16="http://schemas.microsoft.com/office/drawing/2014/main" xmlns="" id="{A19535F0-DF14-4AC4-844F-06E8FD6CA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1" y="479425"/>
            <a:ext cx="4038600" cy="4893561"/>
          </a:xfrm>
          <a:prstGeom prst="rect">
            <a:avLst/>
          </a:prstGeom>
        </p:spPr>
      </p:pic>
      <p:sp>
        <p:nvSpPr>
          <p:cNvPr id="14" name="TextBox 13">
            <a:extLst>
              <a:ext uri="{FF2B5EF4-FFF2-40B4-BE49-F238E27FC236}">
                <a16:creationId xmlns:a16="http://schemas.microsoft.com/office/drawing/2014/main" xmlns="" id="{ED638D0E-E965-43FD-8B24-645F283DEE7A}"/>
              </a:ext>
            </a:extLst>
          </p:cNvPr>
          <p:cNvSpPr txBox="1"/>
          <p:nvPr/>
        </p:nvSpPr>
        <p:spPr>
          <a:xfrm rot="10800000" flipV="1">
            <a:off x="140385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D42279C2-F757-4A3B-85EE-DC5C7402E003}"/>
              </a:ext>
            </a:extLst>
          </p:cNvPr>
          <p:cNvSpPr txBox="1"/>
          <p:nvPr/>
        </p:nvSpPr>
        <p:spPr>
          <a:xfrm rot="10800000" flipV="1">
            <a:off x="14038530" y="512910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506" y="3030352"/>
            <a:ext cx="3615977" cy="228341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506" y="479426"/>
            <a:ext cx="3615977" cy="2244724"/>
          </a:xfrm>
          <a:prstGeom prst="rect">
            <a:avLst/>
          </a:prstGeom>
        </p:spPr>
      </p:pic>
      <p:sp>
        <p:nvSpPr>
          <p:cNvPr id="18" name="TextBox 17">
            <a:extLst>
              <a:ext uri="{FF2B5EF4-FFF2-40B4-BE49-F238E27FC236}">
                <a16:creationId xmlns:a16="http://schemas.microsoft.com/office/drawing/2014/main" xmlns="" id="{D42279C2-F757-4A3B-85EE-DC5C7402E003}"/>
              </a:ext>
            </a:extLst>
          </p:cNvPr>
          <p:cNvSpPr txBox="1"/>
          <p:nvPr/>
        </p:nvSpPr>
        <p:spPr>
          <a:xfrm rot="10800000" flipV="1">
            <a:off x="14038530" y="551046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844654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750"/>
                                        <p:tgtEl>
                                          <p:spTgt spid="3"/>
                                        </p:tgtEl>
                                      </p:cBhvr>
                                    </p:animEffect>
                                    <p:anim calcmode="lin" valueType="num">
                                      <p:cBhvr>
                                        <p:cTn id="28" dur="1750" fill="hold"/>
                                        <p:tgtEl>
                                          <p:spTgt spid="3"/>
                                        </p:tgtEl>
                                        <p:attrNameLst>
                                          <p:attrName>ppt_x</p:attrName>
                                        </p:attrNameLst>
                                      </p:cBhvr>
                                      <p:tavLst>
                                        <p:tav tm="0">
                                          <p:val>
                                            <p:strVal val="#ppt_x"/>
                                          </p:val>
                                        </p:tav>
                                        <p:tav tm="100000">
                                          <p:val>
                                            <p:strVal val="#ppt_x"/>
                                          </p:val>
                                        </p:tav>
                                      </p:tavLst>
                                    </p:anim>
                                    <p:anim calcmode="lin" valueType="num">
                                      <p:cBhvr>
                                        <p:cTn id="2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750" fill="hold"/>
                                        <p:tgtEl>
                                          <p:spTgt spid="8"/>
                                        </p:tgtEl>
                                        <p:attrNameLst>
                                          <p:attrName>ppt_x</p:attrName>
                                        </p:attrNameLst>
                                      </p:cBhvr>
                                      <p:tavLst>
                                        <p:tav tm="0">
                                          <p:val>
                                            <p:strVal val="#ppt_x"/>
                                          </p:val>
                                        </p:tav>
                                        <p:tav tm="100000">
                                          <p:val>
                                            <p:strVal val="#ppt_x"/>
                                          </p:val>
                                        </p:tav>
                                      </p:tavLst>
                                    </p:anim>
                                    <p:anim calcmode="lin" valueType="num">
                                      <p:cBhvr additive="base">
                                        <p:cTn id="35" dur="1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pic>
        <p:nvPicPr>
          <p:cNvPr id="11" name="Picture 10">
            <a:extLst>
              <a:ext uri="{FF2B5EF4-FFF2-40B4-BE49-F238E27FC236}">
                <a16:creationId xmlns:a16="http://schemas.microsoft.com/office/drawing/2014/main" xmlns="" id="{C8095C2E-E52D-417F-B599-D4836B068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509" y="992119"/>
            <a:ext cx="3304891" cy="4485981"/>
          </a:xfrm>
          <a:prstGeom prst="rect">
            <a:avLst/>
          </a:prstGeom>
        </p:spPr>
      </p:pic>
      <p:sp>
        <p:nvSpPr>
          <p:cNvPr id="13" name="TextBox 12">
            <a:extLst>
              <a:ext uri="{FF2B5EF4-FFF2-40B4-BE49-F238E27FC236}">
                <a16:creationId xmlns:a16="http://schemas.microsoft.com/office/drawing/2014/main" xmlns="" id="{C84573D2-357A-451A-BB33-46B0BFA6503B}"/>
              </a:ext>
            </a:extLst>
          </p:cNvPr>
          <p:cNvSpPr txBox="1"/>
          <p:nvPr/>
        </p:nvSpPr>
        <p:spPr>
          <a:xfrm>
            <a:off x="4943475" y="578301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HÔM NAY</a:t>
            </a:r>
            <a:endParaRPr lang="en-US" sz="4000"/>
          </a:p>
        </p:txBody>
      </p:sp>
      <p:sp>
        <p:nvSpPr>
          <p:cNvPr id="14" name="TextBox 13">
            <a:extLst>
              <a:ext uri="{FF2B5EF4-FFF2-40B4-BE49-F238E27FC236}">
                <a16:creationId xmlns:a16="http://schemas.microsoft.com/office/drawing/2014/main" xmlns="" id="{F8C73412-C3D6-4338-88B6-CF880F58902B}"/>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8B4A92EE-809E-48FD-81F3-9CB99CC69A7D}"/>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3E755DCB-EE58-46BA-9045-6DB8CB273A6F}"/>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6471C413-F6B7-4AB7-A51B-41042D5AD523}"/>
              </a:ext>
            </a:extLst>
          </p:cNvPr>
          <p:cNvSpPr txBox="1"/>
          <p:nvPr/>
        </p:nvSpPr>
        <p:spPr>
          <a:xfrm rot="10800000" flipV="1">
            <a:off x="14343330" y="42380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9" name="TextBox 18">
            <a:extLst>
              <a:ext uri="{FF2B5EF4-FFF2-40B4-BE49-F238E27FC236}">
                <a16:creationId xmlns:a16="http://schemas.microsoft.com/office/drawing/2014/main" xmlns="" id="{6471C413-F6B7-4AB7-A51B-41042D5AD523}"/>
              </a:ext>
            </a:extLst>
          </p:cNvPr>
          <p:cNvSpPr txBox="1"/>
          <p:nvPr/>
        </p:nvSpPr>
        <p:spPr>
          <a:xfrm rot="10800000" flipV="1">
            <a:off x="14190930" y="503749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0" name="TextBox 19">
            <a:extLst>
              <a:ext uri="{FF2B5EF4-FFF2-40B4-BE49-F238E27FC236}">
                <a16:creationId xmlns:a16="http://schemas.microsoft.com/office/drawing/2014/main" xmlns="" id="{6471C413-F6B7-4AB7-A51B-41042D5AD523}"/>
              </a:ext>
            </a:extLst>
          </p:cNvPr>
          <p:cNvSpPr txBox="1"/>
          <p:nvPr/>
        </p:nvSpPr>
        <p:spPr>
          <a:xfrm rot="10800000" flipV="1">
            <a:off x="141909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1" name="TextBox 20">
            <a:extLst>
              <a:ext uri="{FF2B5EF4-FFF2-40B4-BE49-F238E27FC236}">
                <a16:creationId xmlns:a16="http://schemas.microsoft.com/office/drawing/2014/main" xmlns="" id="{6471C413-F6B7-4AB7-A51B-41042D5AD523}"/>
              </a:ext>
            </a:extLst>
          </p:cNvPr>
          <p:cNvSpPr txBox="1"/>
          <p:nvPr/>
        </p:nvSpPr>
        <p:spPr>
          <a:xfrm rot="10800000" flipV="1">
            <a:off x="14323619" y="52934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4" name="TextBox 23">
            <a:extLst>
              <a:ext uri="{FF2B5EF4-FFF2-40B4-BE49-F238E27FC236}">
                <a16:creationId xmlns:a16="http://schemas.microsoft.com/office/drawing/2014/main" xmlns="" id="{6471C413-F6B7-4AB7-A51B-41042D5AD523}"/>
              </a:ext>
            </a:extLst>
          </p:cNvPr>
          <p:cNvSpPr txBox="1"/>
          <p:nvPr/>
        </p:nvSpPr>
        <p:spPr>
          <a:xfrm rot="10800000" flipV="1">
            <a:off x="14323618" y="578884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5" name="TextBox 24">
            <a:extLst>
              <a:ext uri="{FF2B5EF4-FFF2-40B4-BE49-F238E27FC236}">
                <a16:creationId xmlns:a16="http://schemas.microsoft.com/office/drawing/2014/main" xmlns="" id="{6471C413-F6B7-4AB7-A51B-41042D5AD523}"/>
              </a:ext>
            </a:extLst>
          </p:cNvPr>
          <p:cNvSpPr txBox="1"/>
          <p:nvPr/>
        </p:nvSpPr>
        <p:spPr>
          <a:xfrm rot="10800000" flipV="1">
            <a:off x="14323618" y="668139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26" name="Picture 25">
            <a:extLst>
              <a:ext uri="{FF2B5EF4-FFF2-40B4-BE49-F238E27FC236}">
                <a16:creationId xmlns:a16="http://schemas.microsoft.com/office/drawing/2014/main" xmlns="" id="{C8095C2E-E52D-417F-B599-D4836B068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06" y="1001056"/>
            <a:ext cx="3195794" cy="4485981"/>
          </a:xfrm>
          <a:prstGeom prst="rect">
            <a:avLst/>
          </a:prstGeom>
        </p:spPr>
      </p:pic>
      <p:sp>
        <p:nvSpPr>
          <p:cNvPr id="27" name="TextBox 26">
            <a:extLst>
              <a:ext uri="{FF2B5EF4-FFF2-40B4-BE49-F238E27FC236}">
                <a16:creationId xmlns:a16="http://schemas.microsoft.com/office/drawing/2014/main" xmlns="" id="{C84573D2-357A-451A-BB33-46B0BFA6503B}"/>
              </a:ext>
            </a:extLst>
          </p:cNvPr>
          <p:cNvSpPr txBox="1"/>
          <p:nvPr/>
        </p:nvSpPr>
        <p:spPr>
          <a:xfrm>
            <a:off x="1285875" y="576396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HÔM QUA</a:t>
            </a:r>
            <a:endParaRPr lang="en-US" sz="4000"/>
          </a:p>
        </p:txBody>
      </p:sp>
      <p:sp>
        <p:nvSpPr>
          <p:cNvPr id="28" name="TextBox 27">
            <a:extLst>
              <a:ext uri="{FF2B5EF4-FFF2-40B4-BE49-F238E27FC236}">
                <a16:creationId xmlns:a16="http://schemas.microsoft.com/office/drawing/2014/main" xmlns="" id="{C84573D2-357A-451A-BB33-46B0BFA6503B}"/>
              </a:ext>
            </a:extLst>
          </p:cNvPr>
          <p:cNvSpPr txBox="1"/>
          <p:nvPr/>
        </p:nvSpPr>
        <p:spPr>
          <a:xfrm>
            <a:off x="8924924" y="5763962"/>
            <a:ext cx="2466975" cy="707886"/>
          </a:xfrm>
          <a:prstGeom prst="rect">
            <a:avLst/>
          </a:prstGeom>
          <a:noFill/>
        </p:spPr>
        <p:txBody>
          <a:bodyPr wrap="square">
            <a:spAutoFit/>
          </a:bodyPr>
          <a:lstStyle/>
          <a:p>
            <a:r>
              <a:rPr lang="en-US" sz="4000" b="1">
                <a:ln w="1905"/>
                <a:solidFill>
                  <a:srgbClr val="002060"/>
                </a:solidFill>
                <a:effectLst>
                  <a:innerShdw blurRad="69850" dist="43180" dir="5400000">
                    <a:srgbClr val="000000">
                      <a:alpha val="65000"/>
                    </a:srgbClr>
                  </a:innerShdw>
                </a:effectLst>
              </a:rPr>
              <a:t>NGÀY MAI</a:t>
            </a:r>
            <a:endParaRPr lang="en-US" sz="4000"/>
          </a:p>
        </p:txBody>
      </p:sp>
      <p:pic>
        <p:nvPicPr>
          <p:cNvPr id="29" name="Picture 28">
            <a:extLst>
              <a:ext uri="{FF2B5EF4-FFF2-40B4-BE49-F238E27FC236}">
                <a16:creationId xmlns:a16="http://schemas.microsoft.com/office/drawing/2014/main" xmlns="" id="{A19535F0-DF14-4AC4-844F-06E8FD6CA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2950" y="1005696"/>
            <a:ext cx="3181350" cy="4458826"/>
          </a:xfrm>
          <a:prstGeom prst="rect">
            <a:avLst/>
          </a:prstGeom>
        </p:spPr>
      </p:pic>
      <p:cxnSp>
        <p:nvCxnSpPr>
          <p:cNvPr id="30" name="Straight Connector 29"/>
          <p:cNvCxnSpPr/>
          <p:nvPr/>
        </p:nvCxnSpPr>
        <p:spPr>
          <a:xfrm>
            <a:off x="5499359" y="2836748"/>
            <a:ext cx="118719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56607" y="2854096"/>
            <a:ext cx="1187191"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360029" y="2854096"/>
            <a:ext cx="118719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6471C413-F6B7-4AB7-A51B-41042D5AD523}"/>
              </a:ext>
            </a:extLst>
          </p:cNvPr>
          <p:cNvSpPr txBox="1"/>
          <p:nvPr/>
        </p:nvSpPr>
        <p:spPr>
          <a:xfrm rot="10800000" flipV="1">
            <a:off x="12267539" y="709106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4" name="TextBox 33">
            <a:extLst>
              <a:ext uri="{FF2B5EF4-FFF2-40B4-BE49-F238E27FC236}">
                <a16:creationId xmlns:a16="http://schemas.microsoft.com/office/drawing/2014/main" xmlns="" id="{6471C413-F6B7-4AB7-A51B-41042D5AD523}"/>
              </a:ext>
            </a:extLst>
          </p:cNvPr>
          <p:cNvSpPr txBox="1"/>
          <p:nvPr/>
        </p:nvSpPr>
        <p:spPr>
          <a:xfrm rot="10800000" flipV="1">
            <a:off x="14265808" y="727572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5" name="TextBox 34">
            <a:extLst>
              <a:ext uri="{FF2B5EF4-FFF2-40B4-BE49-F238E27FC236}">
                <a16:creationId xmlns:a16="http://schemas.microsoft.com/office/drawing/2014/main" xmlns="" id="{6471C413-F6B7-4AB7-A51B-41042D5AD523}"/>
              </a:ext>
            </a:extLst>
          </p:cNvPr>
          <p:cNvSpPr txBox="1"/>
          <p:nvPr/>
        </p:nvSpPr>
        <p:spPr>
          <a:xfrm rot="10800000" flipV="1">
            <a:off x="13864437" y="794247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61431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175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175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750"/>
                                        <p:tgtEl>
                                          <p:spTgt spid="25"/>
                                        </p:tgtEl>
                                      </p:cBhvr>
                                    </p:animEffect>
                                    <p:anim calcmode="lin" valueType="num">
                                      <p:cBhvr>
                                        <p:cTn id="34" dur="1750" fill="hold"/>
                                        <p:tgtEl>
                                          <p:spTgt spid="25"/>
                                        </p:tgtEl>
                                        <p:attrNameLst>
                                          <p:attrName>ppt_x</p:attrName>
                                        </p:attrNameLst>
                                      </p:cBhvr>
                                      <p:tavLst>
                                        <p:tav tm="0">
                                          <p:val>
                                            <p:strVal val="#ppt_x"/>
                                          </p:val>
                                        </p:tav>
                                        <p:tav tm="100000">
                                          <p:val>
                                            <p:strVal val="#ppt_x"/>
                                          </p:val>
                                        </p:tav>
                                      </p:tavLst>
                                    </p:anim>
                                    <p:anim calcmode="lin" valueType="num">
                                      <p:cBhvr>
                                        <p:cTn id="35" dur="1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175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1750"/>
                                        <p:tgtEl>
                                          <p:spTgt spid="2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175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2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500"/>
                                        <p:tgtEl>
                                          <p:spTgt spid="30"/>
                                        </p:tgtEl>
                                      </p:cBhvr>
                                    </p:animEffect>
                                    <p:set>
                                      <p:cBhvr>
                                        <p:cTn id="58" dur="1" fill="hold">
                                          <p:stCondLst>
                                            <p:cond delay="1499"/>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750"/>
                                        <p:tgtEl>
                                          <p:spTgt spid="33"/>
                                        </p:tgtEl>
                                      </p:cBhvr>
                                    </p:animEffect>
                                    <p:anim calcmode="lin" valueType="num">
                                      <p:cBhvr>
                                        <p:cTn id="64" dur="1750" fill="hold"/>
                                        <p:tgtEl>
                                          <p:spTgt spid="33"/>
                                        </p:tgtEl>
                                        <p:attrNameLst>
                                          <p:attrName>ppt_x</p:attrName>
                                        </p:attrNameLst>
                                      </p:cBhvr>
                                      <p:tavLst>
                                        <p:tav tm="0">
                                          <p:val>
                                            <p:strVal val="#ppt_x"/>
                                          </p:val>
                                        </p:tav>
                                        <p:tav tm="100000">
                                          <p:val>
                                            <p:strVal val="#ppt_x"/>
                                          </p:val>
                                        </p:tav>
                                      </p:tavLst>
                                    </p:anim>
                                    <p:anim calcmode="lin" valueType="num">
                                      <p:cBhvr>
                                        <p:cTn id="65" dur="1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in)">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1500"/>
                                        <p:tgtEl>
                                          <p:spTgt spid="31"/>
                                        </p:tgtEl>
                                      </p:cBhvr>
                                    </p:animEffect>
                                    <p:set>
                                      <p:cBhvr>
                                        <p:cTn id="75" dur="1" fill="hold">
                                          <p:stCondLst>
                                            <p:cond delay="1499"/>
                                          </p:stCondLst>
                                        </p:cTn>
                                        <p:tgtEl>
                                          <p:spTgt spid="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750"/>
                                        <p:tgtEl>
                                          <p:spTgt spid="34"/>
                                        </p:tgtEl>
                                      </p:cBhvr>
                                    </p:animEffect>
                                    <p:anim calcmode="lin" valueType="num">
                                      <p:cBhvr>
                                        <p:cTn id="81" dur="1750" fill="hold"/>
                                        <p:tgtEl>
                                          <p:spTgt spid="34"/>
                                        </p:tgtEl>
                                        <p:attrNameLst>
                                          <p:attrName>ppt_x</p:attrName>
                                        </p:attrNameLst>
                                      </p:cBhvr>
                                      <p:tavLst>
                                        <p:tav tm="0">
                                          <p:val>
                                            <p:strVal val="#ppt_x"/>
                                          </p:val>
                                        </p:tav>
                                        <p:tav tm="100000">
                                          <p:val>
                                            <p:strVal val="#ppt_x"/>
                                          </p:val>
                                        </p:tav>
                                      </p:tavLst>
                                    </p:anim>
                                    <p:anim calcmode="lin" valueType="num">
                                      <p:cBhvr>
                                        <p:cTn id="82" dur="1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circle(in)">
                                      <p:cBhvr>
                                        <p:cTn id="87" dur="2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1500"/>
                                        <p:tgtEl>
                                          <p:spTgt spid="32"/>
                                        </p:tgtEl>
                                      </p:cBhvr>
                                    </p:animEffect>
                                    <p:set>
                                      <p:cBhvr>
                                        <p:cTn id="92" dur="1" fill="hold">
                                          <p:stCondLst>
                                            <p:cond delay="1499"/>
                                          </p:stCondLst>
                                        </p:cTn>
                                        <p:tgtEl>
                                          <p:spTgt spid="3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circle(in)">
                                      <p:cBhvr>
                                        <p:cTn id="97" dur="20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750"/>
                                        <p:tgtEl>
                                          <p:spTgt spid="35"/>
                                        </p:tgtEl>
                                      </p:cBhvr>
                                    </p:animEffect>
                                    <p:anim calcmode="lin" valueType="num">
                                      <p:cBhvr>
                                        <p:cTn id="103" dur="1750" fill="hold"/>
                                        <p:tgtEl>
                                          <p:spTgt spid="35"/>
                                        </p:tgtEl>
                                        <p:attrNameLst>
                                          <p:attrName>ppt_x</p:attrName>
                                        </p:attrNameLst>
                                      </p:cBhvr>
                                      <p:tavLst>
                                        <p:tav tm="0">
                                          <p:val>
                                            <p:strVal val="#ppt_x"/>
                                          </p:val>
                                        </p:tav>
                                        <p:tav tm="100000">
                                          <p:val>
                                            <p:strVal val="#ppt_x"/>
                                          </p:val>
                                        </p:tav>
                                      </p:tavLst>
                                    </p:anim>
                                    <p:anim calcmode="lin" valueType="num">
                                      <p:cBhvr>
                                        <p:cTn id="104" dur="1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1" grpId="0"/>
      <p:bldP spid="24" grpId="0"/>
      <p:bldP spid="25" grpId="0"/>
      <p:bldP spid="27" grpId="0"/>
      <p:bldP spid="28"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29150" y="2838450"/>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90600" y="2457450"/>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67700" y="2457450"/>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Tree>
    <p:extLst>
      <p:ext uri="{BB962C8B-B14F-4D97-AF65-F5344CB8AC3E}">
        <p14:creationId xmlns:p14="http://schemas.microsoft.com/office/powerpoint/2010/main" val="18840209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93435E-6 5.55112E-17 L 0.0013 0.27376 " pathEditMode="relative" rAng="0" ptsTypes="AA">
                                      <p:cBhvr>
                                        <p:cTn id="21" dur="2000" fill="hold"/>
                                        <p:tgtEl>
                                          <p:spTgt spid="6"/>
                                        </p:tgtEl>
                                        <p:attrNameLst>
                                          <p:attrName>ppt_x</p:attrName>
                                          <p:attrName>ppt_y</p:attrName>
                                        </p:attrNameLst>
                                      </p:cBhvr>
                                      <p:rCtr x="65" y="13688"/>
                                    </p:animMotion>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2000" fill="hold"/>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1" nodeType="clickEffect">
                                  <p:stCondLst>
                                    <p:cond delay="0"/>
                                  </p:stCondLst>
                                  <p:childTnLst>
                                    <p:animMotion origin="layout" path="M 0 0 L 0 -0.25 E" pathEditMode="relative" ptsTypes="">
                                      <p:cBhvr>
                                        <p:cTn id="2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29150" y="2838450"/>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90600" y="2457450"/>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67700" y="2457450"/>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10" name="Up-Down Arrow 9"/>
          <p:cNvSpPr/>
          <p:nvPr/>
        </p:nvSpPr>
        <p:spPr>
          <a:xfrm rot="5400000">
            <a:off x="5742946" y="434716"/>
            <a:ext cx="276489" cy="7634885"/>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ad Arrow Callout 10"/>
          <p:cNvSpPr/>
          <p:nvPr/>
        </p:nvSpPr>
        <p:spPr>
          <a:xfrm>
            <a:off x="5636301" y="3985665"/>
            <a:ext cx="569626" cy="479686"/>
          </a:xfrm>
          <a:prstGeom prst="quad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471C413-F6B7-4AB7-A51B-41042D5AD523}"/>
              </a:ext>
            </a:extLst>
          </p:cNvPr>
          <p:cNvSpPr txBox="1"/>
          <p:nvPr/>
        </p:nvSpPr>
        <p:spPr>
          <a:xfrm rot="10800000" flipV="1">
            <a:off x="12637033" y="84635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3" name="TextBox 12">
            <a:extLst>
              <a:ext uri="{FF2B5EF4-FFF2-40B4-BE49-F238E27FC236}">
                <a16:creationId xmlns:a16="http://schemas.microsoft.com/office/drawing/2014/main" xmlns="" id="{6471C413-F6B7-4AB7-A51B-41042D5AD523}"/>
              </a:ext>
            </a:extLst>
          </p:cNvPr>
          <p:cNvSpPr txBox="1"/>
          <p:nvPr/>
        </p:nvSpPr>
        <p:spPr>
          <a:xfrm rot="10800000" flipV="1">
            <a:off x="12884683" y="283845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4" name="TextBox 13">
            <a:extLst>
              <a:ext uri="{FF2B5EF4-FFF2-40B4-BE49-F238E27FC236}">
                <a16:creationId xmlns:a16="http://schemas.microsoft.com/office/drawing/2014/main" xmlns="" id="{6471C413-F6B7-4AB7-A51B-41042D5AD523}"/>
              </a:ext>
            </a:extLst>
          </p:cNvPr>
          <p:cNvSpPr txBox="1"/>
          <p:nvPr/>
        </p:nvSpPr>
        <p:spPr>
          <a:xfrm rot="10800000" flipV="1">
            <a:off x="13094892" y="344845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Quad Arrow Callout 14"/>
          <p:cNvSpPr/>
          <p:nvPr/>
        </p:nvSpPr>
        <p:spPr>
          <a:xfrm>
            <a:off x="2531776" y="3985665"/>
            <a:ext cx="569626" cy="479686"/>
          </a:xfrm>
          <a:prstGeom prst="quad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8080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750"/>
                                        <p:tgtEl>
                                          <p:spTgt spid="12"/>
                                        </p:tgtEl>
                                      </p:cBhvr>
                                    </p:animEffect>
                                    <p:anim calcmode="lin" valueType="num">
                                      <p:cBhvr>
                                        <p:cTn id="8" dur="1750" fill="hold"/>
                                        <p:tgtEl>
                                          <p:spTgt spid="12"/>
                                        </p:tgtEl>
                                        <p:attrNameLst>
                                          <p:attrName>ppt_x</p:attrName>
                                        </p:attrNameLst>
                                      </p:cBhvr>
                                      <p:tavLst>
                                        <p:tav tm="0">
                                          <p:val>
                                            <p:strVal val="#ppt_x"/>
                                          </p:val>
                                        </p:tav>
                                        <p:tav tm="100000">
                                          <p:val>
                                            <p:strVal val="#ppt_x"/>
                                          </p:val>
                                        </p:tav>
                                      </p:tavLst>
                                    </p:anim>
                                    <p:anim calcmode="lin" valueType="num">
                                      <p:cBhvr>
                                        <p:cTn id="9"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1" nodeType="clickEffect">
                                  <p:stCondLst>
                                    <p:cond delay="0"/>
                                  </p:stCondLst>
                                  <p:childTnLst>
                                    <p:animMotion origin="layout" path="M 0 0 L -0.25 0 E" pathEditMode="relative" ptsTypes="">
                                      <p:cBhvr>
                                        <p:cTn id="23" dur="2000" fill="hold"/>
                                        <p:tgtEl>
                                          <p:spTgt spid="11"/>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2" nodeType="clickEffect">
                                  <p:stCondLst>
                                    <p:cond delay="0"/>
                                  </p:stCondLst>
                                  <p:childTnLst>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750"/>
                                        <p:tgtEl>
                                          <p:spTgt spid="14"/>
                                        </p:tgtEl>
                                      </p:cBhvr>
                                    </p:animEffect>
                                    <p:anim calcmode="lin" valueType="num">
                                      <p:cBhvr>
                                        <p:cTn id="37" dur="1750" fill="hold"/>
                                        <p:tgtEl>
                                          <p:spTgt spid="14"/>
                                        </p:tgtEl>
                                        <p:attrNameLst>
                                          <p:attrName>ppt_x</p:attrName>
                                        </p:attrNameLst>
                                      </p:cBhvr>
                                      <p:tavLst>
                                        <p:tav tm="0">
                                          <p:val>
                                            <p:strVal val="#ppt_x"/>
                                          </p:val>
                                        </p:tav>
                                        <p:tav tm="100000">
                                          <p:val>
                                            <p:strVal val="#ppt_x"/>
                                          </p:val>
                                        </p:tav>
                                      </p:tavLst>
                                    </p:anim>
                                    <p:anim calcmode="lin" valueType="num">
                                      <p:cBhvr>
                                        <p:cTn id="38" dur="1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2" nodeType="clickEffect">
                                  <p:stCondLst>
                                    <p:cond delay="0"/>
                                  </p:stCondLst>
                                  <p:childTnLst>
                                    <p:animMotion origin="layout" path="M 4.16667E-7 3.7037E-6 L 0.5125 3.7037E-6 " pathEditMode="relative" rAng="0" ptsTypes="AA">
                                      <p:cBhvr>
                                        <p:cTn id="42" dur="2000" fill="hold"/>
                                        <p:tgtEl>
                                          <p:spTgt spid="15"/>
                                        </p:tgtEl>
                                        <p:attrNameLst>
                                          <p:attrName>ppt_x</p:attrName>
                                          <p:attrName>ppt_y</p:attrName>
                                        </p:attrNameLst>
                                      </p:cBhvr>
                                      <p:rCtr x="25625" y="0"/>
                                    </p:animMotion>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750"/>
                                        <p:tgtEl>
                                          <p:spTgt spid="13"/>
                                        </p:tgtEl>
                                      </p:cBhvr>
                                    </p:animEffect>
                                    <p:anim calcmode="lin" valueType="num">
                                      <p:cBhvr>
                                        <p:cTn id="48" dur="1750" fill="hold"/>
                                        <p:tgtEl>
                                          <p:spTgt spid="13"/>
                                        </p:tgtEl>
                                        <p:attrNameLst>
                                          <p:attrName>ppt_x</p:attrName>
                                        </p:attrNameLst>
                                      </p:cBhvr>
                                      <p:tavLst>
                                        <p:tav tm="0">
                                          <p:val>
                                            <p:strVal val="#ppt_x"/>
                                          </p:val>
                                        </p:tav>
                                        <p:tav tm="100000">
                                          <p:val>
                                            <p:strVal val="#ppt_x"/>
                                          </p:val>
                                        </p:tav>
                                      </p:tavLst>
                                    </p:anim>
                                    <p:anim calcmode="lin" valueType="num">
                                      <p:cBhvr>
                                        <p:cTn id="49" dur="1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1" grpId="2" animBg="1"/>
      <p:bldP spid="12" grpId="0"/>
      <p:bldP spid="13" grpId="0"/>
      <p:bldP spid="14" grpId="0"/>
      <p:bldP spid="15" grpId="0" animBg="1"/>
      <p:bldP spid="15"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29150" y="2838450"/>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90600" y="2457450"/>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67700" y="2457450"/>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10" name="Up-Down Arrow 9"/>
          <p:cNvSpPr/>
          <p:nvPr/>
        </p:nvSpPr>
        <p:spPr>
          <a:xfrm rot="5400000">
            <a:off x="5742946" y="434716"/>
            <a:ext cx="276489" cy="7634885"/>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ad Arrow Callout 10"/>
          <p:cNvSpPr/>
          <p:nvPr/>
        </p:nvSpPr>
        <p:spPr>
          <a:xfrm>
            <a:off x="5636301" y="3985665"/>
            <a:ext cx="569626" cy="479686"/>
          </a:xfrm>
          <a:prstGeom prst="quad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471C413-F6B7-4AB7-A51B-41042D5AD523}"/>
              </a:ext>
            </a:extLst>
          </p:cNvPr>
          <p:cNvSpPr txBox="1"/>
          <p:nvPr/>
        </p:nvSpPr>
        <p:spPr>
          <a:xfrm rot="10800000" flipV="1">
            <a:off x="12637033" y="84635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3" name="TextBox 12">
            <a:extLst>
              <a:ext uri="{FF2B5EF4-FFF2-40B4-BE49-F238E27FC236}">
                <a16:creationId xmlns:a16="http://schemas.microsoft.com/office/drawing/2014/main" xmlns="" id="{6471C413-F6B7-4AB7-A51B-41042D5AD523}"/>
              </a:ext>
            </a:extLst>
          </p:cNvPr>
          <p:cNvSpPr txBox="1"/>
          <p:nvPr/>
        </p:nvSpPr>
        <p:spPr>
          <a:xfrm rot="10800000" flipV="1">
            <a:off x="12884683" y="283845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4" name="TextBox 13">
            <a:extLst>
              <a:ext uri="{FF2B5EF4-FFF2-40B4-BE49-F238E27FC236}">
                <a16:creationId xmlns:a16="http://schemas.microsoft.com/office/drawing/2014/main" xmlns="" id="{6471C413-F6B7-4AB7-A51B-41042D5AD523}"/>
              </a:ext>
            </a:extLst>
          </p:cNvPr>
          <p:cNvSpPr txBox="1"/>
          <p:nvPr/>
        </p:nvSpPr>
        <p:spPr>
          <a:xfrm rot="10800000" flipV="1">
            <a:off x="13094892" y="344845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Quad Arrow Callout 14"/>
          <p:cNvSpPr/>
          <p:nvPr/>
        </p:nvSpPr>
        <p:spPr>
          <a:xfrm>
            <a:off x="2531776" y="3985665"/>
            <a:ext cx="569626" cy="479686"/>
          </a:xfrm>
          <a:prstGeom prst="quad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750"/>
                                        <p:tgtEl>
                                          <p:spTgt spid="12"/>
                                        </p:tgtEl>
                                      </p:cBhvr>
                                    </p:animEffect>
                                    <p:anim calcmode="lin" valueType="num">
                                      <p:cBhvr>
                                        <p:cTn id="8" dur="1750" fill="hold"/>
                                        <p:tgtEl>
                                          <p:spTgt spid="12"/>
                                        </p:tgtEl>
                                        <p:attrNameLst>
                                          <p:attrName>ppt_x</p:attrName>
                                        </p:attrNameLst>
                                      </p:cBhvr>
                                      <p:tavLst>
                                        <p:tav tm="0">
                                          <p:val>
                                            <p:strVal val="#ppt_x"/>
                                          </p:val>
                                        </p:tav>
                                        <p:tav tm="100000">
                                          <p:val>
                                            <p:strVal val="#ppt_x"/>
                                          </p:val>
                                        </p:tav>
                                      </p:tavLst>
                                    </p:anim>
                                    <p:anim calcmode="lin" valueType="num">
                                      <p:cBhvr>
                                        <p:cTn id="9"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3" nodeType="clickEffect">
                                  <p:stCondLst>
                                    <p:cond delay="0"/>
                                  </p:stCondLst>
                                  <p:childTnLst>
                                    <p:animRot by="21600000">
                                      <p:cBhvr>
                                        <p:cTn id="18" dur="2000" fill="hold"/>
                                        <p:tgtEl>
                                          <p:spTgt spid="1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1" nodeType="clickEffect">
                                  <p:stCondLst>
                                    <p:cond delay="0"/>
                                  </p:stCondLst>
                                  <p:childTnLst>
                                    <p:animMotion origin="layout" path="M 0 0 L -0.25 0 E" pathEditMode="relative" ptsTypes="">
                                      <p:cBhvr>
                                        <p:cTn id="22" dur="2000" fill="hold"/>
                                        <p:tgtEl>
                                          <p:spTgt spid="1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750"/>
                                        <p:tgtEl>
                                          <p:spTgt spid="14"/>
                                        </p:tgtEl>
                                      </p:cBhvr>
                                    </p:animEffect>
                                    <p:anim calcmode="lin" valueType="num">
                                      <p:cBhvr>
                                        <p:cTn id="36" dur="1750" fill="hold"/>
                                        <p:tgtEl>
                                          <p:spTgt spid="14"/>
                                        </p:tgtEl>
                                        <p:attrNameLst>
                                          <p:attrName>ppt_x</p:attrName>
                                        </p:attrNameLst>
                                      </p:cBhvr>
                                      <p:tavLst>
                                        <p:tav tm="0">
                                          <p:val>
                                            <p:strVal val="#ppt_x"/>
                                          </p:val>
                                        </p:tav>
                                        <p:tav tm="100000">
                                          <p:val>
                                            <p:strVal val="#ppt_x"/>
                                          </p:val>
                                        </p:tav>
                                      </p:tavLst>
                                    </p:anim>
                                    <p:anim calcmode="lin" valueType="num">
                                      <p:cBhvr>
                                        <p:cTn id="37" dur="1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1" nodeType="clickEffect">
                                  <p:stCondLst>
                                    <p:cond delay="0"/>
                                  </p:stCondLst>
                                  <p:childTnLst>
                                    <p:animMotion origin="layout" path="M 4.16667E-7 3.7037E-6 L 0.5125 3.7037E-6 " pathEditMode="relative" rAng="0" ptsTypes="AA">
                                      <p:cBhvr>
                                        <p:cTn id="41" dur="2000" fill="hold"/>
                                        <p:tgtEl>
                                          <p:spTgt spid="15"/>
                                        </p:tgtEl>
                                        <p:attrNameLst>
                                          <p:attrName>ppt_x</p:attrName>
                                          <p:attrName>ppt_y</p:attrName>
                                        </p:attrNameLst>
                                      </p:cBhvr>
                                      <p:rCtr x="25625" y="0"/>
                                    </p:animMotion>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750"/>
                                        <p:tgtEl>
                                          <p:spTgt spid="13"/>
                                        </p:tgtEl>
                                      </p:cBhvr>
                                    </p:animEffect>
                                    <p:anim calcmode="lin" valueType="num">
                                      <p:cBhvr>
                                        <p:cTn id="47" dur="1750" fill="hold"/>
                                        <p:tgtEl>
                                          <p:spTgt spid="13"/>
                                        </p:tgtEl>
                                        <p:attrNameLst>
                                          <p:attrName>ppt_x</p:attrName>
                                        </p:attrNameLst>
                                      </p:cBhvr>
                                      <p:tavLst>
                                        <p:tav tm="0">
                                          <p:val>
                                            <p:strVal val="#ppt_x"/>
                                          </p:val>
                                        </p:tav>
                                        <p:tav tm="100000">
                                          <p:val>
                                            <p:strVal val="#ppt_x"/>
                                          </p:val>
                                        </p:tav>
                                      </p:tavLst>
                                    </p:anim>
                                    <p:anim calcmode="lin" valueType="num">
                                      <p:cBhvr>
                                        <p:cTn id="48" dur="1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2" grpId="0"/>
      <p:bldP spid="13" grpId="0"/>
      <p:bldP spid="14" grpId="0"/>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5045"/>
          </a:xfrm>
        </p:spPr>
      </p:pic>
      <p:sp>
        <p:nvSpPr>
          <p:cNvPr id="6" name="Rectangle 5">
            <a:extLst>
              <a:ext uri="{FF2B5EF4-FFF2-40B4-BE49-F238E27FC236}">
                <a16:creationId xmlns:a16="http://schemas.microsoft.com/office/drawing/2014/main" xmlns="" id="{004B6AE2-1493-4527-B64C-A1F9FBC0E3AD}"/>
              </a:ext>
            </a:extLst>
          </p:cNvPr>
          <p:cNvSpPr/>
          <p:nvPr/>
        </p:nvSpPr>
        <p:spPr>
          <a:xfrm>
            <a:off x="2309253" y="971090"/>
            <a:ext cx="7535397" cy="1015663"/>
          </a:xfrm>
          <a:prstGeom prst="rect">
            <a:avLst/>
          </a:prstGeom>
          <a:noFill/>
        </p:spPr>
        <p:txBody>
          <a:bodyPr wrap="none" lIns="91440" tIns="45720" rIns="91440" bIns="45720">
            <a:spAutoFit/>
          </a:bodyPr>
          <a:lstStyle/>
          <a:p>
            <a:pPr algn="ctr"/>
            <a:r>
              <a:rPr lang="en-US" sz="60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Trò </a:t>
            </a:r>
            <a:r>
              <a:rPr lang="en-US" sz="60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chơi:</a:t>
            </a:r>
            <a:r>
              <a:rPr lang="en-US" sz="60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60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bé tài giỏi.</a:t>
            </a:r>
          </a:p>
        </p:txBody>
      </p:sp>
      <p:sp>
        <p:nvSpPr>
          <p:cNvPr id="7" name="Rectangle 6">
            <a:extLst>
              <a:ext uri="{FF2B5EF4-FFF2-40B4-BE49-F238E27FC236}">
                <a16:creationId xmlns:a16="http://schemas.microsoft.com/office/drawing/2014/main" xmlns="" id="{3ACCB1BF-C7B3-4F95-8FE0-D532748C4A6D}"/>
              </a:ext>
            </a:extLst>
          </p:cNvPr>
          <p:cNvSpPr/>
          <p:nvPr/>
        </p:nvSpPr>
        <p:spPr>
          <a:xfrm>
            <a:off x="984089" y="2118064"/>
            <a:ext cx="10223889" cy="3785652"/>
          </a:xfrm>
          <a:prstGeom prst="rect">
            <a:avLst/>
          </a:prstGeom>
          <a:noFill/>
        </p:spPr>
        <p:txBody>
          <a:bodyPr wrap="none" lIns="91440" tIns="45720" rIns="91440" bIns="45720">
            <a:spAutoFit/>
          </a:bodyPr>
          <a:lstStyle/>
          <a:p>
            <a:pPr algn="ct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Cách chơi:</a:t>
            </a:r>
          </a:p>
          <a:p>
            <a:pPr algn="ct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Trên màn hình </a:t>
            </a: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xuất hiện</a:t>
            </a:r>
          </a:p>
          <a:p>
            <a:pPr algn="ct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các câu hỏi kèm theo các đáp án 1, 2, 3.</a:t>
            </a:r>
          </a:p>
          <a:p>
            <a:pPr algn="ct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Con hãy chọn ra 1 đáp án đúng</a:t>
            </a:r>
          </a:p>
          <a:p>
            <a:pPr algn="ct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trong 3 đáp án đó nhé</a:t>
            </a:r>
            <a:r>
              <a:rPr lang="en-US" sz="4800" b="1" cap="all">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 </a:t>
            </a:r>
            <a:endParaRPr lang="en-US" sz="48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endParaRPr>
          </a:p>
        </p:txBody>
      </p:sp>
      <p:sp>
        <p:nvSpPr>
          <p:cNvPr id="8" name="TextBox 7">
            <a:extLst>
              <a:ext uri="{FF2B5EF4-FFF2-40B4-BE49-F238E27FC236}">
                <a16:creationId xmlns:a16="http://schemas.microsoft.com/office/drawing/2014/main" xmlns="" id="{077C8A4E-D67B-4BB9-BABC-19577AB6EFC7}"/>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21111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CF7EB-FCC1-4DE1-B56F-532E9D3FE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34E7E93-B170-453D-8CF7-5F1AF2C281D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E71FDD6A-38E4-459C-87DD-0D78A0DA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905"/>
          </a:xfrm>
          <a:prstGeom prst="rect">
            <a:avLst/>
          </a:prstGeom>
        </p:spPr>
      </p:pic>
      <p:sp>
        <p:nvSpPr>
          <p:cNvPr id="7" name="TextBox 6">
            <a:extLst>
              <a:ext uri="{FF2B5EF4-FFF2-40B4-BE49-F238E27FC236}">
                <a16:creationId xmlns:a16="http://schemas.microsoft.com/office/drawing/2014/main" xmlns="" id="{F48E58E5-3695-43D3-B5DB-2529A60FF867}"/>
              </a:ext>
            </a:extLst>
          </p:cNvPr>
          <p:cNvSpPr txBox="1"/>
          <p:nvPr/>
        </p:nvSpPr>
        <p:spPr>
          <a:xfrm>
            <a:off x="471487" y="965873"/>
            <a:ext cx="11249025" cy="1754326"/>
          </a:xfrm>
          <a:prstGeom prst="rect">
            <a:avLst/>
          </a:prstGeom>
          <a:noFill/>
        </p:spPr>
        <p:txBody>
          <a:bodyPr wrap="square">
            <a:spAutoFit/>
          </a:bodyPr>
          <a:lstStyle/>
          <a:p>
            <a:pPr algn="ctr"/>
            <a:r>
              <a:rPr lang="en-US" sz="5400" b="1" cap="all" smtClean="0">
                <a:ln w="0"/>
                <a:solidFill>
                  <a:srgbClr val="002060"/>
                </a:solidFill>
                <a:effectLst>
                  <a:reflection blurRad="12700" stA="50000" endPos="50000" dist="5000" dir="5400000" sy="-100000" rotWithShape="0"/>
                </a:effectLst>
              </a:rPr>
              <a:t>Trò chơi 1:</a:t>
            </a:r>
          </a:p>
          <a:p>
            <a:pPr algn="ctr"/>
            <a:r>
              <a:rPr lang="en-US" sz="5400" b="1" cap="all" smtClean="0">
                <a:ln w="0"/>
                <a:solidFill>
                  <a:srgbClr val="002060"/>
                </a:solidFill>
                <a:effectLst>
                  <a:reflection blurRad="12700" stA="50000" endPos="50000" dist="5000" dir="5400000" sy="-100000" rotWithShape="0"/>
                </a:effectLst>
              </a:rPr>
              <a:t>Ai tinh – ai nhanh</a:t>
            </a:r>
            <a:endParaRPr lang="en-US" sz="5400" b="1" cap="all">
              <a:ln w="0"/>
              <a:solidFill>
                <a:srgbClr val="002060"/>
              </a:solidFill>
              <a:effectLst>
                <a:reflection blurRad="12700" stA="50000" endPos="50000" dist="5000" dir="5400000" sy="-100000" rotWithShape="0"/>
              </a:effectLst>
            </a:endParaRPr>
          </a:p>
        </p:txBody>
      </p:sp>
      <p:sp>
        <p:nvSpPr>
          <p:cNvPr id="6" name="TextBox 5">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F48E58E5-3695-43D3-B5DB-2529A60FF867}"/>
              </a:ext>
            </a:extLst>
          </p:cNvPr>
          <p:cNvSpPr txBox="1"/>
          <p:nvPr/>
        </p:nvSpPr>
        <p:spPr>
          <a:xfrm>
            <a:off x="776287" y="2862657"/>
            <a:ext cx="10577513" cy="2862322"/>
          </a:xfrm>
          <a:prstGeom prst="rect">
            <a:avLst/>
          </a:prstGeom>
          <a:noFill/>
        </p:spPr>
        <p:txBody>
          <a:bodyPr wrap="square">
            <a:spAutoFit/>
          </a:bodyPr>
          <a:lstStyle/>
          <a:p>
            <a:pPr algn="just"/>
            <a:r>
              <a:rPr lang="en-US" sz="3600" b="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Cách chơi: Trên màn hình xuất hiện 3 tờ lịch có các ngày liền sát nhau (hôm nay, hôm qua, ngày mai). Cô sẽ cho lần lượt các tờ lịch đó biến mất. Các con hãy quan sát, ghi nhớ sau đó nói to cho cô biết tờ lịch nào đã biến mất nhé.</a:t>
            </a:r>
            <a:endParaRPr lang="en-US" sz="3600" b="1" cap="all">
              <a:ln w="0"/>
              <a:solidFill>
                <a:srgbClr val="FF0000"/>
              </a:solidFill>
              <a:effectLst>
                <a:reflection blurRad="12700" stA="50000" endPos="50000" dist="5000" dir="5400000" sy="-100000" rotWithShape="0"/>
              </a:effectLst>
            </a:endParaRPr>
          </a:p>
        </p:txBody>
      </p:sp>
      <p:sp>
        <p:nvSpPr>
          <p:cNvPr id="11" name="TextBox 10">
            <a:extLst>
              <a:ext uri="{FF2B5EF4-FFF2-40B4-BE49-F238E27FC236}">
                <a16:creationId xmlns:a16="http://schemas.microsoft.com/office/drawing/2014/main" xmlns="" id="{EE46DE4D-AC38-4CBC-9027-D6B58879064C}"/>
              </a:ext>
            </a:extLst>
          </p:cNvPr>
          <p:cNvSpPr txBox="1"/>
          <p:nvPr/>
        </p:nvSpPr>
        <p:spPr>
          <a:xfrm rot="10800000" flipV="1">
            <a:off x="13846710"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EE46DE4D-AC38-4CBC-9027-D6B58879064C}"/>
              </a:ext>
            </a:extLst>
          </p:cNvPr>
          <p:cNvSpPr txBox="1"/>
          <p:nvPr/>
        </p:nvSpPr>
        <p:spPr>
          <a:xfrm rot="10800000" flipV="1">
            <a:off x="13846710" y="24753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4873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anim calcmode="lin" valueType="num">
                                      <p:cBhvr>
                                        <p:cTn id="13" dur="1500" fill="hold"/>
                                        <p:tgtEl>
                                          <p:spTgt spid="7"/>
                                        </p:tgtEl>
                                        <p:attrNameLst>
                                          <p:attrName>ppt_x</p:attrName>
                                        </p:attrNameLst>
                                      </p:cBhvr>
                                      <p:tavLst>
                                        <p:tav tm="0">
                                          <p:val>
                                            <p:strVal val="#ppt_x"/>
                                          </p:val>
                                        </p:tav>
                                        <p:tav tm="100000">
                                          <p:val>
                                            <p:strVal val="#ppt_x"/>
                                          </p:val>
                                        </p:tav>
                                      </p:tavLst>
                                    </p:anim>
                                    <p:anim calcmode="lin" valueType="num">
                                      <p:cBhvr>
                                        <p:cTn id="14"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500"/>
                                        <p:tgtEl>
                                          <p:spTgt spid="10"/>
                                        </p:tgtEl>
                                      </p:cBhvr>
                                    </p:animEffect>
                                    <p:anim calcmode="lin" valueType="num">
                                      <p:cBhvr>
                                        <p:cTn id="25" dur="1500" fill="hold"/>
                                        <p:tgtEl>
                                          <p:spTgt spid="10"/>
                                        </p:tgtEl>
                                        <p:attrNameLst>
                                          <p:attrName>ppt_x</p:attrName>
                                        </p:attrNameLst>
                                      </p:cBhvr>
                                      <p:tavLst>
                                        <p:tav tm="0">
                                          <p:val>
                                            <p:strVal val="#ppt_x"/>
                                          </p:val>
                                        </p:tav>
                                        <p:tav tm="100000">
                                          <p:val>
                                            <p:strVal val="#ppt_x"/>
                                          </p:val>
                                        </p:tav>
                                      </p:tavLst>
                                    </p:anim>
                                    <p:anim calcmode="lin" valueType="num">
                                      <p:cBhvr>
                                        <p:cTn id="26"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sp>
        <p:nvSpPr>
          <p:cNvPr id="8" name="TextBox 7">
            <a:extLst>
              <a:ext uri="{FF2B5EF4-FFF2-40B4-BE49-F238E27FC236}">
                <a16:creationId xmlns:a16="http://schemas.microsoft.com/office/drawing/2014/main" xmlns="" id="{73852891-874A-4085-9FF6-1AE72C54BBE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BF8C6374-0CDF-41CD-81E4-51CCBD1D8B48}"/>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D30A379F-9815-4381-9A6C-2A27962886E1}"/>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4" name="TextBox 13">
            <a:extLst>
              <a:ext uri="{FF2B5EF4-FFF2-40B4-BE49-F238E27FC236}">
                <a16:creationId xmlns:a16="http://schemas.microsoft.com/office/drawing/2014/main" xmlns="" id="{ED638D0E-E965-43FD-8B24-645F283DEE7A}"/>
              </a:ext>
            </a:extLst>
          </p:cNvPr>
          <p:cNvSpPr txBox="1"/>
          <p:nvPr/>
        </p:nvSpPr>
        <p:spPr>
          <a:xfrm rot="10800000" flipV="1">
            <a:off x="140385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D42279C2-F757-4A3B-85EE-DC5C7402E003}"/>
              </a:ext>
            </a:extLst>
          </p:cNvPr>
          <p:cNvSpPr txBox="1"/>
          <p:nvPr/>
        </p:nvSpPr>
        <p:spPr>
          <a:xfrm rot="10800000" flipV="1">
            <a:off x="14038530" y="512910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038" y="1177369"/>
            <a:ext cx="1973912" cy="36499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3658" y="1218200"/>
            <a:ext cx="1960857" cy="36499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7541" y="1196419"/>
            <a:ext cx="1961981" cy="3649953"/>
          </a:xfrm>
          <a:prstGeom prst="rect">
            <a:avLst/>
          </a:prstGeom>
        </p:spPr>
      </p:pic>
      <p:sp>
        <p:nvSpPr>
          <p:cNvPr id="7" name="Rectangle 6"/>
          <p:cNvSpPr/>
          <p:nvPr/>
        </p:nvSpPr>
        <p:spPr>
          <a:xfrm>
            <a:off x="8179284" y="4958647"/>
            <a:ext cx="1441420" cy="461665"/>
          </a:xfrm>
          <a:prstGeom prst="rect">
            <a:avLst/>
          </a:prstGeom>
        </p:spPr>
        <p:txBody>
          <a:bodyPr wrap="none">
            <a:spAutoFit/>
          </a:bodyPr>
          <a:lstStyle/>
          <a:p>
            <a:r>
              <a:rPr lang="en-US" sz="2400" b="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Ngày mai</a:t>
            </a:r>
            <a:endParaRPr lang="en-US" sz="2400">
              <a:latin typeface="Times New Roman" pitchFamily="18" charset="0"/>
              <a:cs typeface="Times New Roman" pitchFamily="18" charset="0"/>
            </a:endParaRPr>
          </a:p>
        </p:txBody>
      </p:sp>
      <p:sp>
        <p:nvSpPr>
          <p:cNvPr id="19" name="Rectangle 18"/>
          <p:cNvSpPr/>
          <p:nvPr/>
        </p:nvSpPr>
        <p:spPr>
          <a:xfrm>
            <a:off x="5323469" y="5036768"/>
            <a:ext cx="1390124" cy="461665"/>
          </a:xfrm>
          <a:prstGeom prst="rect">
            <a:avLst/>
          </a:prstGeom>
        </p:spPr>
        <p:txBody>
          <a:bodyPr wrap="none">
            <a:spAutoFit/>
          </a:bodyPr>
          <a:lstStyle/>
          <a:p>
            <a:r>
              <a:rPr lang="en-US" sz="2400" b="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Hôm nay</a:t>
            </a:r>
            <a:endParaRPr lang="en-US" sz="2400">
              <a:latin typeface="Times New Roman" pitchFamily="18" charset="0"/>
              <a:cs typeface="Times New Roman" pitchFamily="18" charset="0"/>
            </a:endParaRPr>
          </a:p>
        </p:txBody>
      </p:sp>
      <p:sp>
        <p:nvSpPr>
          <p:cNvPr id="20" name="Rectangle 19"/>
          <p:cNvSpPr/>
          <p:nvPr/>
        </p:nvSpPr>
        <p:spPr>
          <a:xfrm>
            <a:off x="2263376" y="5036768"/>
            <a:ext cx="1407758" cy="461665"/>
          </a:xfrm>
          <a:prstGeom prst="rect">
            <a:avLst/>
          </a:prstGeom>
        </p:spPr>
        <p:txBody>
          <a:bodyPr wrap="none">
            <a:spAutoFit/>
          </a:bodyPr>
          <a:lstStyle/>
          <a:p>
            <a:r>
              <a:rPr lang="en-US" sz="2400" b="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Hôm qua</a:t>
            </a:r>
            <a:endParaRPr lang="en-US" sz="240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D42279C2-F757-4A3B-85EE-DC5C7402E003}"/>
              </a:ext>
            </a:extLst>
          </p:cNvPr>
          <p:cNvSpPr txBox="1"/>
          <p:nvPr/>
        </p:nvSpPr>
        <p:spPr>
          <a:xfrm rot="10800000" flipV="1">
            <a:off x="13580670" y="589110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2" name="TextBox 21">
            <a:extLst>
              <a:ext uri="{FF2B5EF4-FFF2-40B4-BE49-F238E27FC236}">
                <a16:creationId xmlns:a16="http://schemas.microsoft.com/office/drawing/2014/main" xmlns="" id="{D42279C2-F757-4A3B-85EE-DC5C7402E003}"/>
              </a:ext>
            </a:extLst>
          </p:cNvPr>
          <p:cNvSpPr txBox="1"/>
          <p:nvPr/>
        </p:nvSpPr>
        <p:spPr>
          <a:xfrm rot="10800000" flipV="1">
            <a:off x="13484759" y="66733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3" name="TextBox 22">
            <a:extLst>
              <a:ext uri="{FF2B5EF4-FFF2-40B4-BE49-F238E27FC236}">
                <a16:creationId xmlns:a16="http://schemas.microsoft.com/office/drawing/2014/main" xmlns="" id="{ED638D0E-E965-43FD-8B24-645F283DEE7A}"/>
              </a:ext>
            </a:extLst>
          </p:cNvPr>
          <p:cNvSpPr txBox="1"/>
          <p:nvPr/>
        </p:nvSpPr>
        <p:spPr>
          <a:xfrm rot="10800000" flipV="1">
            <a:off x="13942618" y="523564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4" name="TextBox 23">
            <a:extLst>
              <a:ext uri="{FF2B5EF4-FFF2-40B4-BE49-F238E27FC236}">
                <a16:creationId xmlns:a16="http://schemas.microsoft.com/office/drawing/2014/main" xmlns="" id="{D30A379F-9815-4381-9A6C-2A27962886E1}"/>
              </a:ext>
            </a:extLst>
          </p:cNvPr>
          <p:cNvSpPr txBox="1"/>
          <p:nvPr/>
        </p:nvSpPr>
        <p:spPr>
          <a:xfrm rot="10800000" flipV="1">
            <a:off x="14209319" y="304628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5" name="TextBox 24">
            <a:extLst>
              <a:ext uri="{FF2B5EF4-FFF2-40B4-BE49-F238E27FC236}">
                <a16:creationId xmlns:a16="http://schemas.microsoft.com/office/drawing/2014/main" xmlns="" id="{D30A379F-9815-4381-9A6C-2A27962886E1}"/>
              </a:ext>
            </a:extLst>
          </p:cNvPr>
          <p:cNvSpPr txBox="1"/>
          <p:nvPr/>
        </p:nvSpPr>
        <p:spPr>
          <a:xfrm rot="10800000" flipV="1">
            <a:off x="14209319" y="247478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6" name="TextBox 25">
            <a:extLst>
              <a:ext uri="{FF2B5EF4-FFF2-40B4-BE49-F238E27FC236}">
                <a16:creationId xmlns:a16="http://schemas.microsoft.com/office/drawing/2014/main" xmlns="" id="{D30A379F-9815-4381-9A6C-2A27962886E1}"/>
              </a:ext>
            </a:extLst>
          </p:cNvPr>
          <p:cNvSpPr txBox="1"/>
          <p:nvPr/>
        </p:nvSpPr>
        <p:spPr>
          <a:xfrm rot="10800000" flipV="1">
            <a:off x="14209319" y="21054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7" name="TextBox 26">
            <a:extLst>
              <a:ext uri="{FF2B5EF4-FFF2-40B4-BE49-F238E27FC236}">
                <a16:creationId xmlns:a16="http://schemas.microsoft.com/office/drawing/2014/main" xmlns="" id="{D30A379F-9815-4381-9A6C-2A27962886E1}"/>
              </a:ext>
            </a:extLst>
          </p:cNvPr>
          <p:cNvSpPr txBox="1"/>
          <p:nvPr/>
        </p:nvSpPr>
        <p:spPr>
          <a:xfrm rot="10800000" flipV="1">
            <a:off x="14209319" y="1920782"/>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8956307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17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250"/>
                                        <p:tgtEl>
                                          <p:spTgt spid="6"/>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2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1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250"/>
                                        <p:tgtEl>
                                          <p:spTgt spid="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25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125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500"/>
                                        <p:tgtEl>
                                          <p:spTgt spid="3"/>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125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xit" presetSubtype="21" fill="hold" nodeType="clickEffect">
                                  <p:stCondLst>
                                    <p:cond delay="0"/>
                                  </p:stCondLst>
                                  <p:childTnLst>
                                    <p:animEffect transition="out" filter="barn(inVertical)">
                                      <p:cBhvr>
                                        <p:cTn id="75" dur="1250"/>
                                        <p:tgtEl>
                                          <p:spTgt spid="6"/>
                                        </p:tgtEl>
                                      </p:cBhvr>
                                    </p:animEffect>
                                    <p:set>
                                      <p:cBhvr>
                                        <p:cTn id="76" dur="1" fill="hold">
                                          <p:stCondLst>
                                            <p:cond delay="1249"/>
                                          </p:stCondLst>
                                        </p:cTn>
                                        <p:tgtEl>
                                          <p:spTgt spid="6"/>
                                        </p:tgtEl>
                                        <p:attrNameLst>
                                          <p:attrName>style.visibility</p:attrName>
                                        </p:attrNameLst>
                                      </p:cBhvr>
                                      <p:to>
                                        <p:strVal val="hidden"/>
                                      </p:to>
                                    </p:set>
                                  </p:childTnLst>
                                </p:cTn>
                              </p:par>
                              <p:par>
                                <p:cTn id="77" presetID="16" presetClass="exit" presetSubtype="21" fill="hold" grpId="2" nodeType="withEffect">
                                  <p:stCondLst>
                                    <p:cond delay="0"/>
                                  </p:stCondLst>
                                  <p:childTnLst>
                                    <p:animEffect transition="out" filter="barn(inVertical)">
                                      <p:cBhvr>
                                        <p:cTn id="78" dur="1250"/>
                                        <p:tgtEl>
                                          <p:spTgt spid="19"/>
                                        </p:tgtEl>
                                      </p:cBhvr>
                                    </p:animEffect>
                                    <p:set>
                                      <p:cBhvr>
                                        <p:cTn id="79" dur="1" fill="hold">
                                          <p:stCondLst>
                                            <p:cond delay="1249"/>
                                          </p:stCondLst>
                                        </p:cTn>
                                        <p:tgtEl>
                                          <p:spTgt spid="1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arn(inVertical)">
                                      <p:cBhvr>
                                        <p:cTn id="84" dur="125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barn(inVertical)">
                                      <p:cBhvr>
                                        <p:cTn id="89" dur="1250"/>
                                        <p:tgtEl>
                                          <p:spTgt spid="6"/>
                                        </p:tgtEl>
                                      </p:cBhvr>
                                    </p:animEffect>
                                  </p:childTnLst>
                                </p:cTn>
                              </p:par>
                              <p:par>
                                <p:cTn id="90" presetID="16" presetClass="entr" presetSubtype="21" fill="hold" grpId="3"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125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125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1250"/>
                                        <p:tgtEl>
                                          <p:spTgt spid="3"/>
                                        </p:tgtEl>
                                      </p:cBhvr>
                                    </p:animEffect>
                                    <p:set>
                                      <p:cBhvr>
                                        <p:cTn id="102" dur="1" fill="hold">
                                          <p:stCondLst>
                                            <p:cond delay="1249"/>
                                          </p:stCondLst>
                                        </p:cTn>
                                        <p:tgtEl>
                                          <p:spTgt spid="3"/>
                                        </p:tgtEl>
                                        <p:attrNameLst>
                                          <p:attrName>style.visibility</p:attrName>
                                        </p:attrNameLst>
                                      </p:cBhvr>
                                      <p:to>
                                        <p:strVal val="hidden"/>
                                      </p:to>
                                    </p:set>
                                  </p:childTnLst>
                                </p:cTn>
                              </p:par>
                              <p:par>
                                <p:cTn id="103" presetID="22" presetClass="exit" presetSubtype="4" fill="hold" grpId="2" nodeType="withEffect">
                                  <p:stCondLst>
                                    <p:cond delay="0"/>
                                  </p:stCondLst>
                                  <p:childTnLst>
                                    <p:animEffect transition="out" filter="wipe(down)">
                                      <p:cBhvr>
                                        <p:cTn id="104" dur="1250"/>
                                        <p:tgtEl>
                                          <p:spTgt spid="7"/>
                                        </p:tgtEl>
                                      </p:cBhvr>
                                    </p:animEffect>
                                    <p:set>
                                      <p:cBhvr>
                                        <p:cTn id="105" dur="1" fill="hold">
                                          <p:stCondLst>
                                            <p:cond delay="1249"/>
                                          </p:stCondLst>
                                        </p:cTn>
                                        <p:tgtEl>
                                          <p:spTgt spid="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barn(inVertical)">
                                      <p:cBhvr>
                                        <p:cTn id="110" dur="125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wipe(down)">
                                      <p:cBhvr>
                                        <p:cTn id="115" dur="1250"/>
                                        <p:tgtEl>
                                          <p:spTgt spid="3"/>
                                        </p:tgtEl>
                                      </p:cBhvr>
                                    </p:animEffect>
                                  </p:childTnLst>
                                </p:cTn>
                              </p:par>
                              <p:par>
                                <p:cTn id="116" presetID="22" presetClass="entr" presetSubtype="4" fill="hold" grpId="3"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down)">
                                      <p:cBhvr>
                                        <p:cTn id="118" dur="1250"/>
                                        <p:tgtEl>
                                          <p:spTgt spid="7"/>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barn(inVertical)">
                                      <p:cBhvr>
                                        <p:cTn id="123" dur="1250"/>
                                        <p:tgtEl>
                                          <p:spTgt spid="24"/>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xit" presetSubtype="10" fill="hold" nodeType="clickEffect">
                                  <p:stCondLst>
                                    <p:cond delay="0"/>
                                  </p:stCondLst>
                                  <p:childTnLst>
                                    <p:animEffect transition="out" filter="randombar(horizontal)">
                                      <p:cBhvr>
                                        <p:cTn id="127" dur="1000"/>
                                        <p:tgtEl>
                                          <p:spTgt spid="4"/>
                                        </p:tgtEl>
                                      </p:cBhvr>
                                    </p:animEffect>
                                    <p:set>
                                      <p:cBhvr>
                                        <p:cTn id="128" dur="1" fill="hold">
                                          <p:stCondLst>
                                            <p:cond delay="999"/>
                                          </p:stCondLst>
                                        </p:cTn>
                                        <p:tgtEl>
                                          <p:spTgt spid="4"/>
                                        </p:tgtEl>
                                        <p:attrNameLst>
                                          <p:attrName>style.visibility</p:attrName>
                                        </p:attrNameLst>
                                      </p:cBhvr>
                                      <p:to>
                                        <p:strVal val="hidden"/>
                                      </p:to>
                                    </p:set>
                                  </p:childTnLst>
                                </p:cTn>
                              </p:par>
                              <p:par>
                                <p:cTn id="129" presetID="14" presetClass="exit" presetSubtype="10" fill="hold" grpId="2" nodeType="withEffect">
                                  <p:stCondLst>
                                    <p:cond delay="0"/>
                                  </p:stCondLst>
                                  <p:childTnLst>
                                    <p:animEffect transition="out" filter="randombar(horizontal)">
                                      <p:cBhvr>
                                        <p:cTn id="130" dur="1000"/>
                                        <p:tgtEl>
                                          <p:spTgt spid="20"/>
                                        </p:tgtEl>
                                      </p:cBhvr>
                                    </p:animEffect>
                                    <p:set>
                                      <p:cBhvr>
                                        <p:cTn id="131" dur="1" fill="hold">
                                          <p:stCondLst>
                                            <p:cond delay="999"/>
                                          </p:stCondLst>
                                        </p:cTn>
                                        <p:tgtEl>
                                          <p:spTgt spid="2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barn(inVertical)">
                                      <p:cBhvr>
                                        <p:cTn id="136" dur="1250"/>
                                        <p:tgtEl>
                                          <p:spTgt spid="25"/>
                                        </p:tgtEl>
                                      </p:cBhvr>
                                    </p:animEffect>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nodeType="clickEffect">
                                  <p:stCondLst>
                                    <p:cond delay="0"/>
                                  </p:stCondLst>
                                  <p:childTnLst>
                                    <p:set>
                                      <p:cBhvr>
                                        <p:cTn id="140" dur="1" fill="hold">
                                          <p:stCondLst>
                                            <p:cond delay="0"/>
                                          </p:stCondLst>
                                        </p:cTn>
                                        <p:tgtEl>
                                          <p:spTgt spid="4"/>
                                        </p:tgtEl>
                                        <p:attrNameLst>
                                          <p:attrName>style.visibility</p:attrName>
                                        </p:attrNameLst>
                                      </p:cBhvr>
                                      <p:to>
                                        <p:strVal val="visible"/>
                                      </p:to>
                                    </p:set>
                                    <p:animEffect transition="in" filter="randombar(horizontal)">
                                      <p:cBhvr>
                                        <p:cTn id="141" dur="1250"/>
                                        <p:tgtEl>
                                          <p:spTgt spid="4"/>
                                        </p:tgtEl>
                                      </p:cBhvr>
                                    </p:animEffect>
                                  </p:childTnLst>
                                </p:cTn>
                              </p:par>
                              <p:par>
                                <p:cTn id="142" presetID="14" presetClass="entr" presetSubtype="10" fill="hold" grpId="3" nodeType="with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randombar(horizontal)">
                                      <p:cBhvr>
                                        <p:cTn id="144" dur="1250"/>
                                        <p:tgtEl>
                                          <p:spTgt spid="20"/>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barn(inVertical)">
                                      <p:cBhvr>
                                        <p:cTn id="149" dur="1250"/>
                                        <p:tgtEl>
                                          <p:spTgt spid="26"/>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barn(inVertical)">
                                      <p:cBhvr>
                                        <p:cTn id="15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p:bldP spid="7" grpId="0"/>
      <p:bldP spid="7" grpId="1"/>
      <p:bldP spid="7" grpId="2"/>
      <p:bldP spid="7" grpId="3"/>
      <p:bldP spid="19" grpId="0"/>
      <p:bldP spid="19" grpId="1"/>
      <p:bldP spid="19" grpId="2"/>
      <p:bldP spid="19" grpId="3"/>
      <p:bldP spid="20" grpId="0"/>
      <p:bldP spid="20" grpId="1"/>
      <p:bldP spid="20" grpId="2"/>
      <p:bldP spid="20" grpId="3"/>
      <p:bldP spid="21" grpId="0"/>
      <p:bldP spid="22" grpId="0"/>
      <p:bldP spid="23" grpId="0"/>
      <p:bldP spid="24" grpId="0"/>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74E5E-88BC-4B7A-8E8D-9741AD983BF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A761F9A9-0900-427D-A971-0F2706B1B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6914"/>
          </a:xfrm>
        </p:spPr>
      </p:pic>
      <p:sp>
        <p:nvSpPr>
          <p:cNvPr id="8" name="TextBox 7">
            <a:extLst>
              <a:ext uri="{FF2B5EF4-FFF2-40B4-BE49-F238E27FC236}">
                <a16:creationId xmlns:a16="http://schemas.microsoft.com/office/drawing/2014/main" xmlns="" id="{73852891-874A-4085-9FF6-1AE72C54BBE6}"/>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BF8C6374-0CDF-41CD-81E4-51CCBD1D8B48}"/>
              </a:ext>
            </a:extLst>
          </p:cNvPr>
          <p:cNvSpPr txBox="1"/>
          <p:nvPr/>
        </p:nvSpPr>
        <p:spPr>
          <a:xfrm rot="10800000" flipV="1">
            <a:off x="14038530" y="39332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D30A379F-9815-4381-9A6C-2A27962886E1}"/>
              </a:ext>
            </a:extLst>
          </p:cNvPr>
          <p:cNvSpPr txBox="1"/>
          <p:nvPr/>
        </p:nvSpPr>
        <p:spPr>
          <a:xfrm rot="10800000" flipV="1">
            <a:off x="14190930" y="40856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4" name="TextBox 13">
            <a:extLst>
              <a:ext uri="{FF2B5EF4-FFF2-40B4-BE49-F238E27FC236}">
                <a16:creationId xmlns:a16="http://schemas.microsoft.com/office/drawing/2014/main" xmlns="" id="{ED638D0E-E965-43FD-8B24-645F283DEE7A}"/>
              </a:ext>
            </a:extLst>
          </p:cNvPr>
          <p:cNvSpPr txBox="1"/>
          <p:nvPr/>
        </p:nvSpPr>
        <p:spPr>
          <a:xfrm rot="10800000" flipV="1">
            <a:off x="14038530" y="460736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D42279C2-F757-4A3B-85EE-DC5C7402E003}"/>
              </a:ext>
            </a:extLst>
          </p:cNvPr>
          <p:cNvSpPr txBox="1"/>
          <p:nvPr/>
        </p:nvSpPr>
        <p:spPr>
          <a:xfrm rot="10800000" flipV="1">
            <a:off x="14038530" y="512910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038" y="1177369"/>
            <a:ext cx="1973911" cy="36499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3658" y="1222232"/>
            <a:ext cx="1960857" cy="36418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7541" y="1203432"/>
            <a:ext cx="1961981" cy="3635926"/>
          </a:xfrm>
          <a:prstGeom prst="rect">
            <a:avLst/>
          </a:prstGeom>
        </p:spPr>
      </p:pic>
      <p:sp>
        <p:nvSpPr>
          <p:cNvPr id="7" name="Rectangle 6"/>
          <p:cNvSpPr/>
          <p:nvPr/>
        </p:nvSpPr>
        <p:spPr>
          <a:xfrm>
            <a:off x="8179284" y="4958647"/>
            <a:ext cx="1441420" cy="461665"/>
          </a:xfrm>
          <a:prstGeom prst="rect">
            <a:avLst/>
          </a:prstGeom>
        </p:spPr>
        <p:txBody>
          <a:bodyPr wrap="none">
            <a:spAutoFit/>
          </a:bodyPr>
          <a:lstStyle/>
          <a:p>
            <a:r>
              <a:rPr lang="en-US" sz="2400" b="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Ngày mai</a:t>
            </a:r>
            <a:endParaRPr lang="en-US" sz="2400">
              <a:latin typeface="Times New Roman" pitchFamily="18" charset="0"/>
              <a:cs typeface="Times New Roman" pitchFamily="18" charset="0"/>
            </a:endParaRPr>
          </a:p>
        </p:txBody>
      </p:sp>
      <p:sp>
        <p:nvSpPr>
          <p:cNvPr id="19" name="Rectangle 18"/>
          <p:cNvSpPr/>
          <p:nvPr/>
        </p:nvSpPr>
        <p:spPr>
          <a:xfrm>
            <a:off x="5323469" y="5036768"/>
            <a:ext cx="1390124" cy="461665"/>
          </a:xfrm>
          <a:prstGeom prst="rect">
            <a:avLst/>
          </a:prstGeom>
        </p:spPr>
        <p:txBody>
          <a:bodyPr wrap="none">
            <a:spAutoFit/>
          </a:bodyPr>
          <a:lstStyle/>
          <a:p>
            <a:r>
              <a:rPr lang="en-US" sz="2400" b="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Hôm nay</a:t>
            </a:r>
            <a:endParaRPr lang="en-US" sz="2400">
              <a:latin typeface="Times New Roman" pitchFamily="18" charset="0"/>
              <a:cs typeface="Times New Roman" pitchFamily="18" charset="0"/>
            </a:endParaRPr>
          </a:p>
        </p:txBody>
      </p:sp>
      <p:sp>
        <p:nvSpPr>
          <p:cNvPr id="20" name="Rectangle 19"/>
          <p:cNvSpPr/>
          <p:nvPr/>
        </p:nvSpPr>
        <p:spPr>
          <a:xfrm>
            <a:off x="2263376" y="5036768"/>
            <a:ext cx="1407758" cy="461665"/>
          </a:xfrm>
          <a:prstGeom prst="rect">
            <a:avLst/>
          </a:prstGeom>
        </p:spPr>
        <p:txBody>
          <a:bodyPr wrap="none">
            <a:spAutoFit/>
          </a:bodyPr>
          <a:lstStyle/>
          <a:p>
            <a:r>
              <a:rPr lang="en-US" sz="2400" b="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Hôm qua</a:t>
            </a:r>
            <a:endParaRPr lang="en-US" sz="240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D42279C2-F757-4A3B-85EE-DC5C7402E003}"/>
              </a:ext>
            </a:extLst>
          </p:cNvPr>
          <p:cNvSpPr txBox="1"/>
          <p:nvPr/>
        </p:nvSpPr>
        <p:spPr>
          <a:xfrm rot="10800000" flipV="1">
            <a:off x="13580670" y="589110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2" name="TextBox 21">
            <a:extLst>
              <a:ext uri="{FF2B5EF4-FFF2-40B4-BE49-F238E27FC236}">
                <a16:creationId xmlns:a16="http://schemas.microsoft.com/office/drawing/2014/main" xmlns="" id="{D42279C2-F757-4A3B-85EE-DC5C7402E003}"/>
              </a:ext>
            </a:extLst>
          </p:cNvPr>
          <p:cNvSpPr txBox="1"/>
          <p:nvPr/>
        </p:nvSpPr>
        <p:spPr>
          <a:xfrm rot="10800000" flipV="1">
            <a:off x="13484759" y="667333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3" name="TextBox 22">
            <a:extLst>
              <a:ext uri="{FF2B5EF4-FFF2-40B4-BE49-F238E27FC236}">
                <a16:creationId xmlns:a16="http://schemas.microsoft.com/office/drawing/2014/main" xmlns="" id="{ED638D0E-E965-43FD-8B24-645F283DEE7A}"/>
              </a:ext>
            </a:extLst>
          </p:cNvPr>
          <p:cNvSpPr txBox="1"/>
          <p:nvPr/>
        </p:nvSpPr>
        <p:spPr>
          <a:xfrm rot="10800000" flipV="1">
            <a:off x="13942618" y="523564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4" name="TextBox 23">
            <a:extLst>
              <a:ext uri="{FF2B5EF4-FFF2-40B4-BE49-F238E27FC236}">
                <a16:creationId xmlns:a16="http://schemas.microsoft.com/office/drawing/2014/main" xmlns="" id="{D30A379F-9815-4381-9A6C-2A27962886E1}"/>
              </a:ext>
            </a:extLst>
          </p:cNvPr>
          <p:cNvSpPr txBox="1"/>
          <p:nvPr/>
        </p:nvSpPr>
        <p:spPr>
          <a:xfrm rot="10800000" flipV="1">
            <a:off x="14209319" y="304628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5" name="TextBox 24">
            <a:extLst>
              <a:ext uri="{FF2B5EF4-FFF2-40B4-BE49-F238E27FC236}">
                <a16:creationId xmlns:a16="http://schemas.microsoft.com/office/drawing/2014/main" xmlns="" id="{D30A379F-9815-4381-9A6C-2A27962886E1}"/>
              </a:ext>
            </a:extLst>
          </p:cNvPr>
          <p:cNvSpPr txBox="1"/>
          <p:nvPr/>
        </p:nvSpPr>
        <p:spPr>
          <a:xfrm rot="10800000" flipV="1">
            <a:off x="14209319" y="247478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6" name="TextBox 25">
            <a:extLst>
              <a:ext uri="{FF2B5EF4-FFF2-40B4-BE49-F238E27FC236}">
                <a16:creationId xmlns:a16="http://schemas.microsoft.com/office/drawing/2014/main" xmlns="" id="{D30A379F-9815-4381-9A6C-2A27962886E1}"/>
              </a:ext>
            </a:extLst>
          </p:cNvPr>
          <p:cNvSpPr txBox="1"/>
          <p:nvPr/>
        </p:nvSpPr>
        <p:spPr>
          <a:xfrm rot="10800000" flipV="1">
            <a:off x="14209319" y="21054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7" name="TextBox 26">
            <a:extLst>
              <a:ext uri="{FF2B5EF4-FFF2-40B4-BE49-F238E27FC236}">
                <a16:creationId xmlns:a16="http://schemas.microsoft.com/office/drawing/2014/main" xmlns="" id="{D30A379F-9815-4381-9A6C-2A27962886E1}"/>
              </a:ext>
            </a:extLst>
          </p:cNvPr>
          <p:cNvSpPr txBox="1"/>
          <p:nvPr/>
        </p:nvSpPr>
        <p:spPr>
          <a:xfrm rot="10800000" flipV="1">
            <a:off x="14209319" y="1920782"/>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6631942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17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250"/>
                                        <p:tgtEl>
                                          <p:spTgt spid="6"/>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2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1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250"/>
                                        <p:tgtEl>
                                          <p:spTgt spid="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25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125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500"/>
                                        <p:tgtEl>
                                          <p:spTgt spid="3"/>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125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xit" presetSubtype="21" fill="hold" nodeType="clickEffect">
                                  <p:stCondLst>
                                    <p:cond delay="0"/>
                                  </p:stCondLst>
                                  <p:childTnLst>
                                    <p:animEffect transition="out" filter="barn(inVertical)">
                                      <p:cBhvr>
                                        <p:cTn id="75" dur="1250"/>
                                        <p:tgtEl>
                                          <p:spTgt spid="6"/>
                                        </p:tgtEl>
                                      </p:cBhvr>
                                    </p:animEffect>
                                    <p:set>
                                      <p:cBhvr>
                                        <p:cTn id="76" dur="1" fill="hold">
                                          <p:stCondLst>
                                            <p:cond delay="1249"/>
                                          </p:stCondLst>
                                        </p:cTn>
                                        <p:tgtEl>
                                          <p:spTgt spid="6"/>
                                        </p:tgtEl>
                                        <p:attrNameLst>
                                          <p:attrName>style.visibility</p:attrName>
                                        </p:attrNameLst>
                                      </p:cBhvr>
                                      <p:to>
                                        <p:strVal val="hidden"/>
                                      </p:to>
                                    </p:set>
                                  </p:childTnLst>
                                </p:cTn>
                              </p:par>
                              <p:par>
                                <p:cTn id="77" presetID="16" presetClass="exit" presetSubtype="21" fill="hold" grpId="2" nodeType="withEffect">
                                  <p:stCondLst>
                                    <p:cond delay="0"/>
                                  </p:stCondLst>
                                  <p:childTnLst>
                                    <p:animEffect transition="out" filter="barn(inVertical)">
                                      <p:cBhvr>
                                        <p:cTn id="78" dur="1250"/>
                                        <p:tgtEl>
                                          <p:spTgt spid="19"/>
                                        </p:tgtEl>
                                      </p:cBhvr>
                                    </p:animEffect>
                                    <p:set>
                                      <p:cBhvr>
                                        <p:cTn id="79" dur="1" fill="hold">
                                          <p:stCondLst>
                                            <p:cond delay="1249"/>
                                          </p:stCondLst>
                                        </p:cTn>
                                        <p:tgtEl>
                                          <p:spTgt spid="1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arn(inVertical)">
                                      <p:cBhvr>
                                        <p:cTn id="84" dur="125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barn(inVertical)">
                                      <p:cBhvr>
                                        <p:cTn id="89" dur="1250"/>
                                        <p:tgtEl>
                                          <p:spTgt spid="6"/>
                                        </p:tgtEl>
                                      </p:cBhvr>
                                    </p:animEffect>
                                  </p:childTnLst>
                                </p:cTn>
                              </p:par>
                              <p:par>
                                <p:cTn id="90" presetID="16" presetClass="entr" presetSubtype="21" fill="hold" grpId="3"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125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125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1250"/>
                                        <p:tgtEl>
                                          <p:spTgt spid="3"/>
                                        </p:tgtEl>
                                      </p:cBhvr>
                                    </p:animEffect>
                                    <p:set>
                                      <p:cBhvr>
                                        <p:cTn id="102" dur="1" fill="hold">
                                          <p:stCondLst>
                                            <p:cond delay="1249"/>
                                          </p:stCondLst>
                                        </p:cTn>
                                        <p:tgtEl>
                                          <p:spTgt spid="3"/>
                                        </p:tgtEl>
                                        <p:attrNameLst>
                                          <p:attrName>style.visibility</p:attrName>
                                        </p:attrNameLst>
                                      </p:cBhvr>
                                      <p:to>
                                        <p:strVal val="hidden"/>
                                      </p:to>
                                    </p:set>
                                  </p:childTnLst>
                                </p:cTn>
                              </p:par>
                              <p:par>
                                <p:cTn id="103" presetID="22" presetClass="exit" presetSubtype="4" fill="hold" grpId="2" nodeType="withEffect">
                                  <p:stCondLst>
                                    <p:cond delay="0"/>
                                  </p:stCondLst>
                                  <p:childTnLst>
                                    <p:animEffect transition="out" filter="wipe(down)">
                                      <p:cBhvr>
                                        <p:cTn id="104" dur="1250"/>
                                        <p:tgtEl>
                                          <p:spTgt spid="7"/>
                                        </p:tgtEl>
                                      </p:cBhvr>
                                    </p:animEffect>
                                    <p:set>
                                      <p:cBhvr>
                                        <p:cTn id="105" dur="1" fill="hold">
                                          <p:stCondLst>
                                            <p:cond delay="1249"/>
                                          </p:stCondLst>
                                        </p:cTn>
                                        <p:tgtEl>
                                          <p:spTgt spid="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barn(inVertical)">
                                      <p:cBhvr>
                                        <p:cTn id="110" dur="125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wipe(down)">
                                      <p:cBhvr>
                                        <p:cTn id="115" dur="1250"/>
                                        <p:tgtEl>
                                          <p:spTgt spid="3"/>
                                        </p:tgtEl>
                                      </p:cBhvr>
                                    </p:animEffect>
                                  </p:childTnLst>
                                </p:cTn>
                              </p:par>
                              <p:par>
                                <p:cTn id="116" presetID="22" presetClass="entr" presetSubtype="4" fill="hold" grpId="3"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down)">
                                      <p:cBhvr>
                                        <p:cTn id="118" dur="1250"/>
                                        <p:tgtEl>
                                          <p:spTgt spid="7"/>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barn(inVertical)">
                                      <p:cBhvr>
                                        <p:cTn id="123" dur="1250"/>
                                        <p:tgtEl>
                                          <p:spTgt spid="24"/>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xit" presetSubtype="10" fill="hold" nodeType="clickEffect">
                                  <p:stCondLst>
                                    <p:cond delay="0"/>
                                  </p:stCondLst>
                                  <p:childTnLst>
                                    <p:animEffect transition="out" filter="randombar(horizontal)">
                                      <p:cBhvr>
                                        <p:cTn id="127" dur="1000"/>
                                        <p:tgtEl>
                                          <p:spTgt spid="4"/>
                                        </p:tgtEl>
                                      </p:cBhvr>
                                    </p:animEffect>
                                    <p:set>
                                      <p:cBhvr>
                                        <p:cTn id="128" dur="1" fill="hold">
                                          <p:stCondLst>
                                            <p:cond delay="999"/>
                                          </p:stCondLst>
                                        </p:cTn>
                                        <p:tgtEl>
                                          <p:spTgt spid="4"/>
                                        </p:tgtEl>
                                        <p:attrNameLst>
                                          <p:attrName>style.visibility</p:attrName>
                                        </p:attrNameLst>
                                      </p:cBhvr>
                                      <p:to>
                                        <p:strVal val="hidden"/>
                                      </p:to>
                                    </p:set>
                                  </p:childTnLst>
                                </p:cTn>
                              </p:par>
                              <p:par>
                                <p:cTn id="129" presetID="14" presetClass="exit" presetSubtype="10" fill="hold" grpId="2" nodeType="withEffect">
                                  <p:stCondLst>
                                    <p:cond delay="0"/>
                                  </p:stCondLst>
                                  <p:childTnLst>
                                    <p:animEffect transition="out" filter="randombar(horizontal)">
                                      <p:cBhvr>
                                        <p:cTn id="130" dur="1000"/>
                                        <p:tgtEl>
                                          <p:spTgt spid="20"/>
                                        </p:tgtEl>
                                      </p:cBhvr>
                                    </p:animEffect>
                                    <p:set>
                                      <p:cBhvr>
                                        <p:cTn id="131" dur="1" fill="hold">
                                          <p:stCondLst>
                                            <p:cond delay="999"/>
                                          </p:stCondLst>
                                        </p:cTn>
                                        <p:tgtEl>
                                          <p:spTgt spid="2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barn(inVertical)">
                                      <p:cBhvr>
                                        <p:cTn id="136" dur="1250"/>
                                        <p:tgtEl>
                                          <p:spTgt spid="25"/>
                                        </p:tgtEl>
                                      </p:cBhvr>
                                    </p:animEffect>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nodeType="clickEffect">
                                  <p:stCondLst>
                                    <p:cond delay="0"/>
                                  </p:stCondLst>
                                  <p:childTnLst>
                                    <p:set>
                                      <p:cBhvr>
                                        <p:cTn id="140" dur="1" fill="hold">
                                          <p:stCondLst>
                                            <p:cond delay="0"/>
                                          </p:stCondLst>
                                        </p:cTn>
                                        <p:tgtEl>
                                          <p:spTgt spid="4"/>
                                        </p:tgtEl>
                                        <p:attrNameLst>
                                          <p:attrName>style.visibility</p:attrName>
                                        </p:attrNameLst>
                                      </p:cBhvr>
                                      <p:to>
                                        <p:strVal val="visible"/>
                                      </p:to>
                                    </p:set>
                                    <p:animEffect transition="in" filter="randombar(horizontal)">
                                      <p:cBhvr>
                                        <p:cTn id="141" dur="1250"/>
                                        <p:tgtEl>
                                          <p:spTgt spid="4"/>
                                        </p:tgtEl>
                                      </p:cBhvr>
                                    </p:animEffect>
                                  </p:childTnLst>
                                </p:cTn>
                              </p:par>
                              <p:par>
                                <p:cTn id="142" presetID="14" presetClass="entr" presetSubtype="10" fill="hold" grpId="3" nodeType="with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randombar(horizontal)">
                                      <p:cBhvr>
                                        <p:cTn id="144" dur="1250"/>
                                        <p:tgtEl>
                                          <p:spTgt spid="20"/>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barn(inVertical)">
                                      <p:cBhvr>
                                        <p:cTn id="149" dur="1250"/>
                                        <p:tgtEl>
                                          <p:spTgt spid="26"/>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barn(inVertical)">
                                      <p:cBhvr>
                                        <p:cTn id="15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p:bldP spid="7" grpId="0"/>
      <p:bldP spid="7" grpId="1"/>
      <p:bldP spid="7" grpId="2"/>
      <p:bldP spid="7" grpId="3"/>
      <p:bldP spid="19" grpId="0"/>
      <p:bldP spid="19" grpId="1"/>
      <p:bldP spid="19" grpId="2"/>
      <p:bldP spid="19" grpId="3"/>
      <p:bldP spid="20" grpId="0"/>
      <p:bldP spid="20" grpId="1"/>
      <p:bldP spid="20" grpId="2"/>
      <p:bldP spid="20" grpId="3"/>
      <p:bldP spid="21" grpId="0"/>
      <p:bldP spid="22" grpId="0"/>
      <p:bldP spid="23" grpId="0"/>
      <p:bldP spid="24" grpId="0"/>
      <p:bldP spid="25" grpId="0"/>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CF7EB-FCC1-4DE1-B56F-532E9D3FE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34E7E93-B170-453D-8CF7-5F1AF2C281D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E71FDD6A-38E4-459C-87DD-0D78A0DA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905"/>
          </a:xfrm>
          <a:prstGeom prst="rect">
            <a:avLst/>
          </a:prstGeom>
        </p:spPr>
      </p:pic>
      <p:sp>
        <p:nvSpPr>
          <p:cNvPr id="7" name="TextBox 6">
            <a:extLst>
              <a:ext uri="{FF2B5EF4-FFF2-40B4-BE49-F238E27FC236}">
                <a16:creationId xmlns:a16="http://schemas.microsoft.com/office/drawing/2014/main" xmlns="" id="{F48E58E5-3695-43D3-B5DB-2529A60FF867}"/>
              </a:ext>
            </a:extLst>
          </p:cNvPr>
          <p:cNvSpPr txBox="1"/>
          <p:nvPr/>
        </p:nvSpPr>
        <p:spPr>
          <a:xfrm>
            <a:off x="471487" y="1012709"/>
            <a:ext cx="11249025" cy="1754326"/>
          </a:xfrm>
          <a:prstGeom prst="rect">
            <a:avLst/>
          </a:prstGeom>
          <a:noFill/>
        </p:spPr>
        <p:txBody>
          <a:bodyPr wrap="square">
            <a:spAutoFit/>
          </a:bodyPr>
          <a:lstStyle/>
          <a:p>
            <a:pPr algn="ctr"/>
            <a:r>
              <a:rPr lang="en-US" sz="5400" b="1" cap="all" smtClean="0">
                <a:ln w="0"/>
                <a:solidFill>
                  <a:srgbClr val="002060"/>
                </a:solidFill>
                <a:effectLst>
                  <a:reflection blurRad="12700" stA="50000" endPos="50000" dist="5000" dir="5400000" sy="-100000" rotWithShape="0"/>
                </a:effectLst>
              </a:rPr>
              <a:t>Trò chơi 2:</a:t>
            </a:r>
          </a:p>
          <a:p>
            <a:pPr algn="ctr"/>
            <a:r>
              <a:rPr lang="en-US" sz="5400" b="1" cap="all" smtClean="0">
                <a:ln w="0"/>
                <a:solidFill>
                  <a:srgbClr val="002060"/>
                </a:solidFill>
                <a:effectLst>
                  <a:reflection blurRad="12700" stA="50000" endPos="50000" dist="5000" dir="5400000" sy="-100000" rotWithShape="0"/>
                </a:effectLst>
              </a:rPr>
              <a:t>Ai thông minh hơn?</a:t>
            </a:r>
            <a:endParaRPr lang="en-US" sz="5400" b="1" cap="all">
              <a:ln w="0"/>
              <a:solidFill>
                <a:srgbClr val="002060"/>
              </a:solidFill>
              <a:effectLst>
                <a:reflection blurRad="12700" stA="50000" endPos="50000" dist="5000" dir="5400000" sy="-100000" rotWithShape="0"/>
              </a:effectLst>
            </a:endParaRPr>
          </a:p>
        </p:txBody>
      </p:sp>
      <p:sp>
        <p:nvSpPr>
          <p:cNvPr id="6" name="TextBox 5">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0" name="TextBox 9">
            <a:extLst>
              <a:ext uri="{FF2B5EF4-FFF2-40B4-BE49-F238E27FC236}">
                <a16:creationId xmlns:a16="http://schemas.microsoft.com/office/drawing/2014/main" xmlns="" id="{F48E58E5-3695-43D3-B5DB-2529A60FF867}"/>
              </a:ext>
            </a:extLst>
          </p:cNvPr>
          <p:cNvSpPr txBox="1"/>
          <p:nvPr/>
        </p:nvSpPr>
        <p:spPr>
          <a:xfrm>
            <a:off x="776287" y="2856451"/>
            <a:ext cx="10577513" cy="2862322"/>
          </a:xfrm>
          <a:prstGeom prst="rect">
            <a:avLst/>
          </a:prstGeom>
          <a:noFill/>
        </p:spPr>
        <p:txBody>
          <a:bodyPr wrap="square">
            <a:spAutoFit/>
          </a:bodyPr>
          <a:lstStyle/>
          <a:p>
            <a:pPr algn="just"/>
            <a:r>
              <a:rPr lang="en-US" sz="3600" b="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Cách chơi: Trên màn hình có các biểu tượng ngày hôm nay, hôm qua và ngày mai tương ứng với 3 thứ liên tiếp trong tuần. Phía dưới sẽ có ảnh hoạt động tương ứng với các thứ. Khi cô hỏi- con hãy nói thật nhanh tên thứ và tên hoạt động đang diễn ra trong ảnh nhé!</a:t>
            </a:r>
            <a:endParaRPr lang="en-US" sz="3600" b="1" cap="all">
              <a:ln w="0"/>
              <a:solidFill>
                <a:srgbClr val="FF0000"/>
              </a:solidFill>
              <a:effectLst>
                <a:reflection blurRad="12700" stA="50000" endPos="50000" dist="5000" dir="5400000" sy="-100000" rotWithShape="0"/>
              </a:effectLst>
            </a:endParaRPr>
          </a:p>
        </p:txBody>
      </p:sp>
      <p:sp>
        <p:nvSpPr>
          <p:cNvPr id="11" name="TextBox 10">
            <a:extLst>
              <a:ext uri="{FF2B5EF4-FFF2-40B4-BE49-F238E27FC236}">
                <a16:creationId xmlns:a16="http://schemas.microsoft.com/office/drawing/2014/main" xmlns="" id="{EE46DE4D-AC38-4CBC-9027-D6B58879064C}"/>
              </a:ext>
            </a:extLst>
          </p:cNvPr>
          <p:cNvSpPr txBox="1"/>
          <p:nvPr/>
        </p:nvSpPr>
        <p:spPr>
          <a:xfrm rot="10800000" flipV="1">
            <a:off x="13846710"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2" name="TextBox 11">
            <a:extLst>
              <a:ext uri="{FF2B5EF4-FFF2-40B4-BE49-F238E27FC236}">
                <a16:creationId xmlns:a16="http://schemas.microsoft.com/office/drawing/2014/main" xmlns="" id="{EE46DE4D-AC38-4CBC-9027-D6B58879064C}"/>
              </a:ext>
            </a:extLst>
          </p:cNvPr>
          <p:cNvSpPr txBox="1"/>
          <p:nvPr/>
        </p:nvSpPr>
        <p:spPr>
          <a:xfrm rot="10800000" flipV="1">
            <a:off x="13846710" y="24753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23650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anim calcmode="lin" valueType="num">
                                      <p:cBhvr>
                                        <p:cTn id="13" dur="1500" fill="hold"/>
                                        <p:tgtEl>
                                          <p:spTgt spid="7"/>
                                        </p:tgtEl>
                                        <p:attrNameLst>
                                          <p:attrName>ppt_x</p:attrName>
                                        </p:attrNameLst>
                                      </p:cBhvr>
                                      <p:tavLst>
                                        <p:tav tm="0">
                                          <p:val>
                                            <p:strVal val="#ppt_x"/>
                                          </p:val>
                                        </p:tav>
                                        <p:tav tm="100000">
                                          <p:val>
                                            <p:strVal val="#ppt_x"/>
                                          </p:val>
                                        </p:tav>
                                      </p:tavLst>
                                    </p:anim>
                                    <p:anim calcmode="lin" valueType="num">
                                      <p:cBhvr>
                                        <p:cTn id="14"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500"/>
                                        <p:tgtEl>
                                          <p:spTgt spid="10"/>
                                        </p:tgtEl>
                                      </p:cBhvr>
                                    </p:animEffect>
                                    <p:anim calcmode="lin" valueType="num">
                                      <p:cBhvr>
                                        <p:cTn id="25" dur="1500" fill="hold"/>
                                        <p:tgtEl>
                                          <p:spTgt spid="10"/>
                                        </p:tgtEl>
                                        <p:attrNameLst>
                                          <p:attrName>ppt_x</p:attrName>
                                        </p:attrNameLst>
                                      </p:cBhvr>
                                      <p:tavLst>
                                        <p:tav tm="0">
                                          <p:val>
                                            <p:strVal val="#ppt_x"/>
                                          </p:val>
                                        </p:tav>
                                        <p:tav tm="100000">
                                          <p:val>
                                            <p:strVal val="#ppt_x"/>
                                          </p:val>
                                        </p:tav>
                                      </p:tavLst>
                                    </p:anim>
                                    <p:anim calcmode="lin" valueType="num">
                                      <p:cBhvr>
                                        <p:cTn id="26"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19625" y="1019175"/>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81075" y="638175"/>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58175" y="638175"/>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8" name="Rounded Rectangle 7"/>
          <p:cNvSpPr/>
          <p:nvPr/>
        </p:nvSpPr>
        <p:spPr>
          <a:xfrm>
            <a:off x="1781175" y="2600324"/>
            <a:ext cx="1885950" cy="63817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b="1" smtClean="0">
                <a:solidFill>
                  <a:srgbClr val="7030A0"/>
                </a:solidFill>
              </a:rPr>
              <a:t>Thứ ba</a:t>
            </a:r>
            <a:endParaRPr lang="en-US" sz="3000" b="1">
              <a:solidFill>
                <a:srgbClr val="7030A0"/>
              </a:solidFill>
            </a:endParaRPr>
          </a:p>
        </p:txBody>
      </p:sp>
      <p:sp>
        <p:nvSpPr>
          <p:cNvPr id="9" name="Rounded Rectangle 8"/>
          <p:cNvSpPr/>
          <p:nvPr/>
        </p:nvSpPr>
        <p:spPr>
          <a:xfrm>
            <a:off x="5128510" y="2600324"/>
            <a:ext cx="1885950" cy="6381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C00000"/>
                </a:solidFill>
              </a:rPr>
              <a:t>Thứ tư</a:t>
            </a:r>
            <a:endParaRPr lang="en-US" sz="3000" b="1">
              <a:solidFill>
                <a:srgbClr val="C00000"/>
              </a:solidFill>
            </a:endParaRPr>
          </a:p>
        </p:txBody>
      </p:sp>
      <p:sp>
        <p:nvSpPr>
          <p:cNvPr id="10" name="Rounded Rectangle 9"/>
          <p:cNvSpPr/>
          <p:nvPr/>
        </p:nvSpPr>
        <p:spPr>
          <a:xfrm>
            <a:off x="8515350" y="2600324"/>
            <a:ext cx="1885950" cy="638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4">
                    <a:lumMod val="50000"/>
                  </a:schemeClr>
                </a:solidFill>
              </a:rPr>
              <a:t>Thứ năm</a:t>
            </a:r>
            <a:endParaRPr lang="en-US" sz="3000" b="1">
              <a:solidFill>
                <a:schemeClr val="accent4">
                  <a:lumMod val="50000"/>
                </a:schemeClr>
              </a:solidFill>
            </a:endParaRPr>
          </a:p>
        </p:txBody>
      </p:sp>
      <p:cxnSp>
        <p:nvCxnSpPr>
          <p:cNvPr id="12" name="Straight Arrow Connector 11"/>
          <p:cNvCxnSpPr/>
          <p:nvPr/>
        </p:nvCxnSpPr>
        <p:spPr>
          <a:xfrm>
            <a:off x="2724150" y="1933575"/>
            <a:ext cx="0" cy="533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6061960" y="1975423"/>
            <a:ext cx="0" cy="533400"/>
          </a:xfrm>
          <a:prstGeom prst="straightConnector1">
            <a:avLst/>
          </a:prstGeom>
          <a:ln w="57150">
            <a:solidFill>
              <a:schemeClr val="accent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9458793" y="1933575"/>
            <a:ext cx="0" cy="533400"/>
          </a:xfrm>
          <a:prstGeom prst="straightConnector1">
            <a:avLst/>
          </a:prstGeom>
          <a:ln w="57150">
            <a:solidFill>
              <a:schemeClr val="accent6">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EE46DE4D-AC38-4CBC-9027-D6B58879064C}"/>
              </a:ext>
            </a:extLst>
          </p:cNvPr>
          <p:cNvSpPr txBox="1"/>
          <p:nvPr/>
        </p:nvSpPr>
        <p:spPr>
          <a:xfrm rot="10800000" flipV="1">
            <a:off x="13886129"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EE46DE4D-AC38-4CBC-9027-D6B58879064C}"/>
              </a:ext>
            </a:extLst>
          </p:cNvPr>
          <p:cNvSpPr txBox="1"/>
          <p:nvPr/>
        </p:nvSpPr>
        <p:spPr>
          <a:xfrm rot="10800000" flipV="1">
            <a:off x="13600378" y="47220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EE46DE4D-AC38-4CBC-9027-D6B58879064C}"/>
              </a:ext>
            </a:extLst>
          </p:cNvPr>
          <p:cNvSpPr txBox="1"/>
          <p:nvPr/>
        </p:nvSpPr>
        <p:spPr>
          <a:xfrm rot="10800000" flipV="1">
            <a:off x="13600378" y="40638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42727912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1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1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19625" y="1019175"/>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81075" y="638175"/>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58175" y="638175"/>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8" name="Rounded Rectangle 7"/>
          <p:cNvSpPr/>
          <p:nvPr/>
        </p:nvSpPr>
        <p:spPr>
          <a:xfrm>
            <a:off x="1781175" y="2600324"/>
            <a:ext cx="1885950" cy="63817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b="1" smtClean="0">
                <a:solidFill>
                  <a:srgbClr val="7030A0"/>
                </a:solidFill>
              </a:rPr>
              <a:t>Thứ năm</a:t>
            </a:r>
          </a:p>
        </p:txBody>
      </p:sp>
      <p:sp>
        <p:nvSpPr>
          <p:cNvPr id="9" name="Rounded Rectangle 8"/>
          <p:cNvSpPr/>
          <p:nvPr/>
        </p:nvSpPr>
        <p:spPr>
          <a:xfrm>
            <a:off x="5128510" y="2600324"/>
            <a:ext cx="1885950" cy="6381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C00000"/>
                </a:solidFill>
              </a:rPr>
              <a:t>Thứ sáu</a:t>
            </a:r>
            <a:endParaRPr lang="en-US" sz="3000" b="1">
              <a:solidFill>
                <a:srgbClr val="C00000"/>
              </a:solidFill>
            </a:endParaRPr>
          </a:p>
        </p:txBody>
      </p:sp>
      <p:sp>
        <p:nvSpPr>
          <p:cNvPr id="10" name="Rounded Rectangle 9"/>
          <p:cNvSpPr/>
          <p:nvPr/>
        </p:nvSpPr>
        <p:spPr>
          <a:xfrm>
            <a:off x="8515350" y="2600324"/>
            <a:ext cx="1885950" cy="638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4">
                    <a:lumMod val="50000"/>
                  </a:schemeClr>
                </a:solidFill>
              </a:rPr>
              <a:t>Thứ bảy</a:t>
            </a:r>
            <a:endParaRPr lang="en-US" sz="3000" b="1">
              <a:solidFill>
                <a:schemeClr val="accent4">
                  <a:lumMod val="50000"/>
                </a:schemeClr>
              </a:solidFill>
            </a:endParaRPr>
          </a:p>
        </p:txBody>
      </p:sp>
      <p:cxnSp>
        <p:nvCxnSpPr>
          <p:cNvPr id="12" name="Straight Arrow Connector 11"/>
          <p:cNvCxnSpPr/>
          <p:nvPr/>
        </p:nvCxnSpPr>
        <p:spPr>
          <a:xfrm>
            <a:off x="2724150" y="1933575"/>
            <a:ext cx="0" cy="533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6061960" y="1975423"/>
            <a:ext cx="0" cy="533400"/>
          </a:xfrm>
          <a:prstGeom prst="straightConnector1">
            <a:avLst/>
          </a:prstGeom>
          <a:ln w="57150">
            <a:solidFill>
              <a:schemeClr val="accent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9458793" y="1933575"/>
            <a:ext cx="0" cy="533400"/>
          </a:xfrm>
          <a:prstGeom prst="straightConnector1">
            <a:avLst/>
          </a:prstGeom>
          <a:ln w="57150">
            <a:solidFill>
              <a:schemeClr val="accent6">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EE46DE4D-AC38-4CBC-9027-D6B58879064C}"/>
              </a:ext>
            </a:extLst>
          </p:cNvPr>
          <p:cNvSpPr txBox="1"/>
          <p:nvPr/>
        </p:nvSpPr>
        <p:spPr>
          <a:xfrm rot="10800000" flipV="1">
            <a:off x="13886129"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EE46DE4D-AC38-4CBC-9027-D6B58879064C}"/>
              </a:ext>
            </a:extLst>
          </p:cNvPr>
          <p:cNvSpPr txBox="1"/>
          <p:nvPr/>
        </p:nvSpPr>
        <p:spPr>
          <a:xfrm rot="10800000" flipV="1">
            <a:off x="13600378" y="47220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EE46DE4D-AC38-4CBC-9027-D6B58879064C}"/>
              </a:ext>
            </a:extLst>
          </p:cNvPr>
          <p:cNvSpPr txBox="1"/>
          <p:nvPr/>
        </p:nvSpPr>
        <p:spPr>
          <a:xfrm rot="10800000" flipV="1">
            <a:off x="13600378" y="40638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1452788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1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1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19625" y="1019175"/>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81075" y="638175"/>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58175" y="638175"/>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8" name="Rounded Rectangle 7"/>
          <p:cNvSpPr/>
          <p:nvPr/>
        </p:nvSpPr>
        <p:spPr>
          <a:xfrm>
            <a:off x="1781175" y="2600324"/>
            <a:ext cx="1885950" cy="63817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b="1" smtClean="0">
                <a:solidFill>
                  <a:srgbClr val="7030A0"/>
                </a:solidFill>
              </a:rPr>
              <a:t>Chủ nhật</a:t>
            </a:r>
            <a:endParaRPr lang="en-US" sz="3000" b="1">
              <a:solidFill>
                <a:srgbClr val="7030A0"/>
              </a:solidFill>
            </a:endParaRPr>
          </a:p>
        </p:txBody>
      </p:sp>
      <p:sp>
        <p:nvSpPr>
          <p:cNvPr id="9" name="Rounded Rectangle 8"/>
          <p:cNvSpPr/>
          <p:nvPr/>
        </p:nvSpPr>
        <p:spPr>
          <a:xfrm>
            <a:off x="5128510" y="2600324"/>
            <a:ext cx="1885950" cy="6381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C00000"/>
                </a:solidFill>
              </a:rPr>
              <a:t>Thứ hai</a:t>
            </a:r>
            <a:endParaRPr lang="en-US" sz="3000" b="1">
              <a:solidFill>
                <a:srgbClr val="C00000"/>
              </a:solidFill>
            </a:endParaRPr>
          </a:p>
        </p:txBody>
      </p:sp>
      <p:sp>
        <p:nvSpPr>
          <p:cNvPr id="10" name="Rounded Rectangle 9"/>
          <p:cNvSpPr/>
          <p:nvPr/>
        </p:nvSpPr>
        <p:spPr>
          <a:xfrm>
            <a:off x="8515350" y="2600324"/>
            <a:ext cx="1885950" cy="638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4">
                    <a:lumMod val="50000"/>
                  </a:schemeClr>
                </a:solidFill>
              </a:rPr>
              <a:t>Thứ ba</a:t>
            </a:r>
            <a:endParaRPr lang="en-US" sz="3000" b="1">
              <a:solidFill>
                <a:schemeClr val="accent4">
                  <a:lumMod val="50000"/>
                </a:schemeClr>
              </a:solidFill>
            </a:endParaRPr>
          </a:p>
        </p:txBody>
      </p:sp>
      <p:cxnSp>
        <p:nvCxnSpPr>
          <p:cNvPr id="12" name="Straight Arrow Connector 11"/>
          <p:cNvCxnSpPr/>
          <p:nvPr/>
        </p:nvCxnSpPr>
        <p:spPr>
          <a:xfrm>
            <a:off x="2724150" y="1933575"/>
            <a:ext cx="0" cy="533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6061960" y="1975423"/>
            <a:ext cx="0" cy="533400"/>
          </a:xfrm>
          <a:prstGeom prst="straightConnector1">
            <a:avLst/>
          </a:prstGeom>
          <a:ln w="57150">
            <a:solidFill>
              <a:schemeClr val="accent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9458793" y="1933575"/>
            <a:ext cx="0" cy="533400"/>
          </a:xfrm>
          <a:prstGeom prst="straightConnector1">
            <a:avLst/>
          </a:prstGeom>
          <a:ln w="57150">
            <a:solidFill>
              <a:schemeClr val="accent6">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EE46DE4D-AC38-4CBC-9027-D6B58879064C}"/>
              </a:ext>
            </a:extLst>
          </p:cNvPr>
          <p:cNvSpPr txBox="1"/>
          <p:nvPr/>
        </p:nvSpPr>
        <p:spPr>
          <a:xfrm rot="10800000" flipV="1">
            <a:off x="13886129"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EE46DE4D-AC38-4CBC-9027-D6B58879064C}"/>
              </a:ext>
            </a:extLst>
          </p:cNvPr>
          <p:cNvSpPr txBox="1"/>
          <p:nvPr/>
        </p:nvSpPr>
        <p:spPr>
          <a:xfrm rot="10800000" flipV="1">
            <a:off x="13600378" y="47220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EE46DE4D-AC38-4CBC-9027-D6B58879064C}"/>
              </a:ext>
            </a:extLst>
          </p:cNvPr>
          <p:cNvSpPr txBox="1"/>
          <p:nvPr/>
        </p:nvSpPr>
        <p:spPr>
          <a:xfrm rot="10800000" flipV="1">
            <a:off x="13600378" y="40638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23" name="Content Placeholder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6" y="3493816"/>
            <a:ext cx="3477718" cy="2681984"/>
          </a:xfrm>
          <a:prstGeom prst="rect">
            <a:avLst/>
          </a:prstGeom>
          <a:ln w="19050">
            <a:solidFill>
              <a:schemeClr val="tx1"/>
            </a:solidFill>
          </a:ln>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1019" y="3493815"/>
            <a:ext cx="3458511" cy="2681985"/>
          </a:xfrm>
          <a:prstGeom prst="rect">
            <a:avLst/>
          </a:prstGeom>
          <a:ln w="19050">
            <a:solidFill>
              <a:schemeClr val="tx1"/>
            </a:solidFill>
          </a:ln>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838" y="3493815"/>
            <a:ext cx="3645499" cy="2681985"/>
          </a:xfrm>
          <a:prstGeom prst="rect">
            <a:avLst/>
          </a:prstGeom>
          <a:ln w="19050">
            <a:solidFill>
              <a:schemeClr val="tx1"/>
            </a:solidFill>
          </a:ln>
        </p:spPr>
      </p:pic>
      <p:sp>
        <p:nvSpPr>
          <p:cNvPr id="27" name="TextBox 26">
            <a:extLst>
              <a:ext uri="{FF2B5EF4-FFF2-40B4-BE49-F238E27FC236}">
                <a16:creationId xmlns:a16="http://schemas.microsoft.com/office/drawing/2014/main" xmlns="" id="{EE46DE4D-AC38-4CBC-9027-D6B58879064C}"/>
              </a:ext>
            </a:extLst>
          </p:cNvPr>
          <p:cNvSpPr txBox="1"/>
          <p:nvPr/>
        </p:nvSpPr>
        <p:spPr>
          <a:xfrm rot="10800000" flipV="1">
            <a:off x="13428270" y="53697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8" name="TextBox 27">
            <a:extLst>
              <a:ext uri="{FF2B5EF4-FFF2-40B4-BE49-F238E27FC236}">
                <a16:creationId xmlns:a16="http://schemas.microsoft.com/office/drawing/2014/main" xmlns="" id="{EE46DE4D-AC38-4CBC-9027-D6B58879064C}"/>
              </a:ext>
            </a:extLst>
          </p:cNvPr>
          <p:cNvSpPr txBox="1"/>
          <p:nvPr/>
        </p:nvSpPr>
        <p:spPr>
          <a:xfrm rot="10800000" flipV="1">
            <a:off x="13122805" y="2613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9" name="TextBox 28">
            <a:extLst>
              <a:ext uri="{FF2B5EF4-FFF2-40B4-BE49-F238E27FC236}">
                <a16:creationId xmlns:a16="http://schemas.microsoft.com/office/drawing/2014/main" xmlns="" id="{EE46DE4D-AC38-4CBC-9027-D6B58879064C}"/>
              </a:ext>
            </a:extLst>
          </p:cNvPr>
          <p:cNvSpPr txBox="1"/>
          <p:nvPr/>
        </p:nvSpPr>
        <p:spPr>
          <a:xfrm rot="10800000" flipV="1">
            <a:off x="13428270" y="573908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135618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1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1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175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2" presetClass="emph" presetSubtype="0" fill="hold" grpId="1" nodeType="clickEffect">
                                  <p:stCondLst>
                                    <p:cond delay="0"/>
                                  </p:stCondLst>
                                  <p:childTnLst>
                                    <p:animRot by="120000">
                                      <p:cBhvr>
                                        <p:cTn id="50" dur="150" fill="hold">
                                          <p:stCondLst>
                                            <p:cond delay="0"/>
                                          </p:stCondLst>
                                        </p:cTn>
                                        <p:tgtEl>
                                          <p:spTgt spid="9"/>
                                        </p:tgtEl>
                                        <p:attrNameLst>
                                          <p:attrName>r</p:attrName>
                                        </p:attrNameLst>
                                      </p:cBhvr>
                                    </p:animRot>
                                    <p:animRot by="-240000">
                                      <p:cBhvr>
                                        <p:cTn id="51" dur="300" fill="hold">
                                          <p:stCondLst>
                                            <p:cond delay="300"/>
                                          </p:stCondLst>
                                        </p:cTn>
                                        <p:tgtEl>
                                          <p:spTgt spid="9"/>
                                        </p:tgtEl>
                                        <p:attrNameLst>
                                          <p:attrName>r</p:attrName>
                                        </p:attrNameLst>
                                      </p:cBhvr>
                                    </p:animRot>
                                    <p:animRot by="240000">
                                      <p:cBhvr>
                                        <p:cTn id="52" dur="300" fill="hold">
                                          <p:stCondLst>
                                            <p:cond delay="600"/>
                                          </p:stCondLst>
                                        </p:cTn>
                                        <p:tgtEl>
                                          <p:spTgt spid="9"/>
                                        </p:tgtEl>
                                        <p:attrNameLst>
                                          <p:attrName>r</p:attrName>
                                        </p:attrNameLst>
                                      </p:cBhvr>
                                    </p:animRot>
                                    <p:animRot by="-240000">
                                      <p:cBhvr>
                                        <p:cTn id="53" dur="300" fill="hold">
                                          <p:stCondLst>
                                            <p:cond delay="900"/>
                                          </p:stCondLst>
                                        </p:cTn>
                                        <p:tgtEl>
                                          <p:spTgt spid="9"/>
                                        </p:tgtEl>
                                        <p:attrNameLst>
                                          <p:attrName>r</p:attrName>
                                        </p:attrNameLst>
                                      </p:cBhvr>
                                    </p:animRot>
                                    <p:animRot by="120000">
                                      <p:cBhvr>
                                        <p:cTn id="54" dur="300" fill="hold">
                                          <p:stCondLst>
                                            <p:cond delay="1200"/>
                                          </p:stCondLst>
                                        </p:cTn>
                                        <p:tgtEl>
                                          <p:spTgt spid="9"/>
                                        </p:tgtEl>
                                        <p:attrNameLst>
                                          <p:attrName>r</p:attrName>
                                        </p:attrNameLst>
                                      </p:cBhvr>
                                    </p:animRot>
                                  </p:childTnLst>
                                </p:cTn>
                              </p:par>
                              <p:par>
                                <p:cTn id="55" presetID="16" presetClass="entr" presetSubtype="21"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1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17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2" presetClass="emph" presetSubtype="0" fill="hold" grpId="1" nodeType="clickEffect">
                                  <p:stCondLst>
                                    <p:cond delay="0"/>
                                  </p:stCondLst>
                                  <p:childTnLst>
                                    <p:animRot by="120000">
                                      <p:cBhvr>
                                        <p:cTn id="66" dur="150" fill="hold">
                                          <p:stCondLst>
                                            <p:cond delay="0"/>
                                          </p:stCondLst>
                                        </p:cTn>
                                        <p:tgtEl>
                                          <p:spTgt spid="8"/>
                                        </p:tgtEl>
                                        <p:attrNameLst>
                                          <p:attrName>r</p:attrName>
                                        </p:attrNameLst>
                                      </p:cBhvr>
                                    </p:animRot>
                                    <p:animRot by="-240000">
                                      <p:cBhvr>
                                        <p:cTn id="67" dur="300" fill="hold">
                                          <p:stCondLst>
                                            <p:cond delay="300"/>
                                          </p:stCondLst>
                                        </p:cTn>
                                        <p:tgtEl>
                                          <p:spTgt spid="8"/>
                                        </p:tgtEl>
                                        <p:attrNameLst>
                                          <p:attrName>r</p:attrName>
                                        </p:attrNameLst>
                                      </p:cBhvr>
                                    </p:animRot>
                                    <p:animRot by="240000">
                                      <p:cBhvr>
                                        <p:cTn id="68" dur="300" fill="hold">
                                          <p:stCondLst>
                                            <p:cond delay="600"/>
                                          </p:stCondLst>
                                        </p:cTn>
                                        <p:tgtEl>
                                          <p:spTgt spid="8"/>
                                        </p:tgtEl>
                                        <p:attrNameLst>
                                          <p:attrName>r</p:attrName>
                                        </p:attrNameLst>
                                      </p:cBhvr>
                                    </p:animRot>
                                    <p:animRot by="-240000">
                                      <p:cBhvr>
                                        <p:cTn id="69" dur="300" fill="hold">
                                          <p:stCondLst>
                                            <p:cond delay="900"/>
                                          </p:stCondLst>
                                        </p:cTn>
                                        <p:tgtEl>
                                          <p:spTgt spid="8"/>
                                        </p:tgtEl>
                                        <p:attrNameLst>
                                          <p:attrName>r</p:attrName>
                                        </p:attrNameLst>
                                      </p:cBhvr>
                                    </p:animRot>
                                    <p:animRot by="120000">
                                      <p:cBhvr>
                                        <p:cTn id="70" dur="300" fill="hold">
                                          <p:stCondLst>
                                            <p:cond delay="1200"/>
                                          </p:stCondLst>
                                        </p:cTn>
                                        <p:tgtEl>
                                          <p:spTgt spid="8"/>
                                        </p:tgtEl>
                                        <p:attrNameLst>
                                          <p:attrName>r</p:attrName>
                                        </p:attrNameLst>
                                      </p:cBhvr>
                                    </p:animRot>
                                  </p:childTnLst>
                                </p:cTn>
                              </p:par>
                              <p:par>
                                <p:cTn id="71" presetID="14" presetClass="entr" presetSubtype="1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1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175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32" presetClass="emph" presetSubtype="0" fill="hold" grpId="1" nodeType="clickEffect">
                                  <p:stCondLst>
                                    <p:cond delay="0"/>
                                  </p:stCondLst>
                                  <p:childTnLst>
                                    <p:animRot by="120000">
                                      <p:cBhvr>
                                        <p:cTn id="82" dur="150" fill="hold">
                                          <p:stCondLst>
                                            <p:cond delay="0"/>
                                          </p:stCondLst>
                                        </p:cTn>
                                        <p:tgtEl>
                                          <p:spTgt spid="10"/>
                                        </p:tgtEl>
                                        <p:attrNameLst>
                                          <p:attrName>r</p:attrName>
                                        </p:attrNameLst>
                                      </p:cBhvr>
                                    </p:animRot>
                                    <p:animRot by="-240000">
                                      <p:cBhvr>
                                        <p:cTn id="83" dur="300" fill="hold">
                                          <p:stCondLst>
                                            <p:cond delay="300"/>
                                          </p:stCondLst>
                                        </p:cTn>
                                        <p:tgtEl>
                                          <p:spTgt spid="10"/>
                                        </p:tgtEl>
                                        <p:attrNameLst>
                                          <p:attrName>r</p:attrName>
                                        </p:attrNameLst>
                                      </p:cBhvr>
                                    </p:animRot>
                                    <p:animRot by="240000">
                                      <p:cBhvr>
                                        <p:cTn id="84" dur="300" fill="hold">
                                          <p:stCondLst>
                                            <p:cond delay="600"/>
                                          </p:stCondLst>
                                        </p:cTn>
                                        <p:tgtEl>
                                          <p:spTgt spid="10"/>
                                        </p:tgtEl>
                                        <p:attrNameLst>
                                          <p:attrName>r</p:attrName>
                                        </p:attrNameLst>
                                      </p:cBhvr>
                                    </p:animRot>
                                    <p:animRot by="-240000">
                                      <p:cBhvr>
                                        <p:cTn id="85" dur="300" fill="hold">
                                          <p:stCondLst>
                                            <p:cond delay="900"/>
                                          </p:stCondLst>
                                        </p:cTn>
                                        <p:tgtEl>
                                          <p:spTgt spid="10"/>
                                        </p:tgtEl>
                                        <p:attrNameLst>
                                          <p:attrName>r</p:attrName>
                                        </p:attrNameLst>
                                      </p:cBhvr>
                                    </p:animRot>
                                    <p:animRot by="120000">
                                      <p:cBhvr>
                                        <p:cTn id="86" dur="300" fill="hold">
                                          <p:stCondLst>
                                            <p:cond delay="1200"/>
                                          </p:stCondLst>
                                        </p:cTn>
                                        <p:tgtEl>
                                          <p:spTgt spid="10"/>
                                        </p:tgtEl>
                                        <p:attrNameLst>
                                          <p:attrName>r</p:attrName>
                                        </p:attrNameLst>
                                      </p:cBhvr>
                                    </p:animRot>
                                  </p:childTnLst>
                                </p:cTn>
                              </p:par>
                              <p:par>
                                <p:cTn id="87" presetID="22" presetClass="entr" presetSubtype="4"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1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1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5" grpId="0"/>
      <p:bldP spid="16" grpId="0"/>
      <p:bldP spid="17" grpId="0"/>
      <p:bldP spid="18" grpId="0"/>
      <p:bldP spid="27" grpId="0"/>
      <p:bldP spid="28"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19625" y="1019175"/>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81075" y="638175"/>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58175" y="638175"/>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8" name="Rounded Rectangle 7"/>
          <p:cNvSpPr/>
          <p:nvPr/>
        </p:nvSpPr>
        <p:spPr>
          <a:xfrm>
            <a:off x="1781175" y="2600324"/>
            <a:ext cx="1885950" cy="63817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b="1" smtClean="0">
                <a:solidFill>
                  <a:srgbClr val="7030A0"/>
                </a:solidFill>
              </a:rPr>
              <a:t>Chủ nhật</a:t>
            </a:r>
            <a:endParaRPr lang="en-US" sz="3000" b="1">
              <a:solidFill>
                <a:srgbClr val="7030A0"/>
              </a:solidFill>
            </a:endParaRPr>
          </a:p>
        </p:txBody>
      </p:sp>
      <p:sp>
        <p:nvSpPr>
          <p:cNvPr id="9" name="Rounded Rectangle 8"/>
          <p:cNvSpPr/>
          <p:nvPr/>
        </p:nvSpPr>
        <p:spPr>
          <a:xfrm>
            <a:off x="5128510" y="2600324"/>
            <a:ext cx="1885950" cy="6381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C00000"/>
                </a:solidFill>
              </a:rPr>
              <a:t>Thứ hai</a:t>
            </a:r>
            <a:endParaRPr lang="en-US" sz="3000" b="1">
              <a:solidFill>
                <a:srgbClr val="C00000"/>
              </a:solidFill>
            </a:endParaRPr>
          </a:p>
        </p:txBody>
      </p:sp>
      <p:sp>
        <p:nvSpPr>
          <p:cNvPr id="10" name="Rounded Rectangle 9"/>
          <p:cNvSpPr/>
          <p:nvPr/>
        </p:nvSpPr>
        <p:spPr>
          <a:xfrm>
            <a:off x="8515350" y="2600324"/>
            <a:ext cx="1885950" cy="638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4">
                    <a:lumMod val="50000"/>
                  </a:schemeClr>
                </a:solidFill>
              </a:rPr>
              <a:t>Thứ ba</a:t>
            </a:r>
            <a:endParaRPr lang="en-US" sz="3000" b="1">
              <a:solidFill>
                <a:schemeClr val="accent4">
                  <a:lumMod val="50000"/>
                </a:schemeClr>
              </a:solidFill>
            </a:endParaRPr>
          </a:p>
        </p:txBody>
      </p:sp>
      <p:cxnSp>
        <p:nvCxnSpPr>
          <p:cNvPr id="12" name="Straight Arrow Connector 11"/>
          <p:cNvCxnSpPr/>
          <p:nvPr/>
        </p:nvCxnSpPr>
        <p:spPr>
          <a:xfrm>
            <a:off x="2724150" y="1933575"/>
            <a:ext cx="0" cy="533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6061960" y="1975423"/>
            <a:ext cx="0" cy="533400"/>
          </a:xfrm>
          <a:prstGeom prst="straightConnector1">
            <a:avLst/>
          </a:prstGeom>
          <a:ln w="57150">
            <a:solidFill>
              <a:schemeClr val="accent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9458793" y="1933575"/>
            <a:ext cx="0" cy="533400"/>
          </a:xfrm>
          <a:prstGeom prst="straightConnector1">
            <a:avLst/>
          </a:prstGeom>
          <a:ln w="57150">
            <a:solidFill>
              <a:schemeClr val="accent6">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EE46DE4D-AC38-4CBC-9027-D6B58879064C}"/>
              </a:ext>
            </a:extLst>
          </p:cNvPr>
          <p:cNvSpPr txBox="1"/>
          <p:nvPr/>
        </p:nvSpPr>
        <p:spPr>
          <a:xfrm rot="10800000" flipV="1">
            <a:off x="13886129"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EE46DE4D-AC38-4CBC-9027-D6B58879064C}"/>
              </a:ext>
            </a:extLst>
          </p:cNvPr>
          <p:cNvSpPr txBox="1"/>
          <p:nvPr/>
        </p:nvSpPr>
        <p:spPr>
          <a:xfrm rot="10800000" flipV="1">
            <a:off x="13600378" y="47220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EE46DE4D-AC38-4CBC-9027-D6B58879064C}"/>
              </a:ext>
            </a:extLst>
          </p:cNvPr>
          <p:cNvSpPr txBox="1"/>
          <p:nvPr/>
        </p:nvSpPr>
        <p:spPr>
          <a:xfrm rot="10800000" flipV="1">
            <a:off x="13600378" y="40638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23" name="Content Placeholder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6" y="3493816"/>
            <a:ext cx="3477718" cy="2681984"/>
          </a:xfrm>
          <a:prstGeom prst="rect">
            <a:avLst/>
          </a:prstGeom>
          <a:ln w="19050">
            <a:solidFill>
              <a:schemeClr val="tx1"/>
            </a:solidFill>
          </a:ln>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1019" y="3493815"/>
            <a:ext cx="3458511" cy="2681985"/>
          </a:xfrm>
          <a:prstGeom prst="rect">
            <a:avLst/>
          </a:prstGeom>
          <a:ln w="19050">
            <a:solidFill>
              <a:schemeClr val="tx1"/>
            </a:solidFill>
          </a:ln>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838" y="3493815"/>
            <a:ext cx="3645499" cy="2681985"/>
          </a:xfrm>
          <a:prstGeom prst="rect">
            <a:avLst/>
          </a:prstGeom>
          <a:ln w="19050">
            <a:solidFill>
              <a:schemeClr val="tx1"/>
            </a:solidFill>
          </a:ln>
        </p:spPr>
      </p:pic>
      <p:sp>
        <p:nvSpPr>
          <p:cNvPr id="27" name="TextBox 26">
            <a:extLst>
              <a:ext uri="{FF2B5EF4-FFF2-40B4-BE49-F238E27FC236}">
                <a16:creationId xmlns:a16="http://schemas.microsoft.com/office/drawing/2014/main" xmlns="" id="{EE46DE4D-AC38-4CBC-9027-D6B58879064C}"/>
              </a:ext>
            </a:extLst>
          </p:cNvPr>
          <p:cNvSpPr txBox="1"/>
          <p:nvPr/>
        </p:nvSpPr>
        <p:spPr>
          <a:xfrm rot="10800000" flipV="1">
            <a:off x="13428270" y="53697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8" name="TextBox 27">
            <a:extLst>
              <a:ext uri="{FF2B5EF4-FFF2-40B4-BE49-F238E27FC236}">
                <a16:creationId xmlns:a16="http://schemas.microsoft.com/office/drawing/2014/main" xmlns="" id="{EE46DE4D-AC38-4CBC-9027-D6B58879064C}"/>
              </a:ext>
            </a:extLst>
          </p:cNvPr>
          <p:cNvSpPr txBox="1"/>
          <p:nvPr/>
        </p:nvSpPr>
        <p:spPr>
          <a:xfrm rot="10800000" flipV="1">
            <a:off x="13274547" y="3053833"/>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9" name="TextBox 28">
            <a:extLst>
              <a:ext uri="{FF2B5EF4-FFF2-40B4-BE49-F238E27FC236}">
                <a16:creationId xmlns:a16="http://schemas.microsoft.com/office/drawing/2014/main" xmlns="" id="{EE46DE4D-AC38-4CBC-9027-D6B58879064C}"/>
              </a:ext>
            </a:extLst>
          </p:cNvPr>
          <p:cNvSpPr txBox="1"/>
          <p:nvPr/>
        </p:nvSpPr>
        <p:spPr>
          <a:xfrm rot="10800000" flipV="1">
            <a:off x="13428270" y="573908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4" name="TextBox 23">
            <a:extLst>
              <a:ext uri="{FF2B5EF4-FFF2-40B4-BE49-F238E27FC236}">
                <a16:creationId xmlns:a16="http://schemas.microsoft.com/office/drawing/2014/main" xmlns="" id="{EE46DE4D-AC38-4CBC-9027-D6B58879064C}"/>
              </a:ext>
            </a:extLst>
          </p:cNvPr>
          <p:cNvSpPr txBox="1"/>
          <p:nvPr/>
        </p:nvSpPr>
        <p:spPr>
          <a:xfrm rot="10800000" flipV="1">
            <a:off x="13274546" y="2684500"/>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0" name="TextBox 29">
            <a:extLst>
              <a:ext uri="{FF2B5EF4-FFF2-40B4-BE49-F238E27FC236}">
                <a16:creationId xmlns:a16="http://schemas.microsoft.com/office/drawing/2014/main" xmlns="" id="{EE46DE4D-AC38-4CBC-9027-D6B58879064C}"/>
              </a:ext>
            </a:extLst>
          </p:cNvPr>
          <p:cNvSpPr txBox="1"/>
          <p:nvPr/>
        </p:nvSpPr>
        <p:spPr>
          <a:xfrm rot="10800000" flipV="1">
            <a:off x="13445999" y="4248522"/>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1" name="TextBox 30">
            <a:extLst>
              <a:ext uri="{FF2B5EF4-FFF2-40B4-BE49-F238E27FC236}">
                <a16:creationId xmlns:a16="http://schemas.microsoft.com/office/drawing/2014/main" xmlns="" id="{EE46DE4D-AC38-4CBC-9027-D6B58879064C}"/>
              </a:ext>
            </a:extLst>
          </p:cNvPr>
          <p:cNvSpPr txBox="1"/>
          <p:nvPr/>
        </p:nvSpPr>
        <p:spPr>
          <a:xfrm rot="10800000" flipV="1">
            <a:off x="13428269" y="2015609"/>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936557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2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50" fill="hold">
                                          <p:stCondLst>
                                            <p:cond delay="0"/>
                                          </p:stCondLst>
                                        </p:cTn>
                                        <p:tgtEl>
                                          <p:spTgt spid="5"/>
                                        </p:tgtEl>
                                        <p:attrNameLst>
                                          <p:attrName>r</p:attrName>
                                        </p:attrNameLst>
                                      </p:cBhvr>
                                    </p:animRot>
                                    <p:animRot by="-240000">
                                      <p:cBhvr>
                                        <p:cTn id="12" dur="300" fill="hold">
                                          <p:stCondLst>
                                            <p:cond delay="300"/>
                                          </p:stCondLst>
                                        </p:cTn>
                                        <p:tgtEl>
                                          <p:spTgt spid="5"/>
                                        </p:tgtEl>
                                        <p:attrNameLst>
                                          <p:attrName>r</p:attrName>
                                        </p:attrNameLst>
                                      </p:cBhvr>
                                    </p:animRot>
                                    <p:animRot by="240000">
                                      <p:cBhvr>
                                        <p:cTn id="13" dur="300" fill="hold">
                                          <p:stCondLst>
                                            <p:cond delay="600"/>
                                          </p:stCondLst>
                                        </p:cTn>
                                        <p:tgtEl>
                                          <p:spTgt spid="5"/>
                                        </p:tgtEl>
                                        <p:attrNameLst>
                                          <p:attrName>r</p:attrName>
                                        </p:attrNameLst>
                                      </p:cBhvr>
                                    </p:animRot>
                                    <p:animRot by="-240000">
                                      <p:cBhvr>
                                        <p:cTn id="14" dur="300" fill="hold">
                                          <p:stCondLst>
                                            <p:cond delay="900"/>
                                          </p:stCondLst>
                                        </p:cTn>
                                        <p:tgtEl>
                                          <p:spTgt spid="5"/>
                                        </p:tgtEl>
                                        <p:attrNameLst>
                                          <p:attrName>r</p:attrName>
                                        </p:attrNameLst>
                                      </p:cBhvr>
                                    </p:animRot>
                                    <p:animRot by="120000">
                                      <p:cBhvr>
                                        <p:cTn id="15" dur="300" fill="hold">
                                          <p:stCondLst>
                                            <p:cond delay="1200"/>
                                          </p:stCondLst>
                                        </p:cTn>
                                        <p:tgtEl>
                                          <p:spTgt spid="5"/>
                                        </p:tgtEl>
                                        <p:attrNameLst>
                                          <p:attrName>r</p:attrName>
                                        </p:attrNameLst>
                                      </p:cBhvr>
                                    </p:animRot>
                                  </p:childTnLst>
                                </p:cTn>
                              </p:par>
                              <p:par>
                                <p:cTn id="16" presetID="32" presetClass="emph" presetSubtype="0" fill="hold" grpId="0" nodeType="withEffect">
                                  <p:stCondLst>
                                    <p:cond delay="0"/>
                                  </p:stCondLst>
                                  <p:childTnLst>
                                    <p:animRot by="120000">
                                      <p:cBhvr>
                                        <p:cTn id="17" dur="150" fill="hold">
                                          <p:stCondLst>
                                            <p:cond delay="0"/>
                                          </p:stCondLst>
                                        </p:cTn>
                                        <p:tgtEl>
                                          <p:spTgt spid="9"/>
                                        </p:tgtEl>
                                        <p:attrNameLst>
                                          <p:attrName>r</p:attrName>
                                        </p:attrNameLst>
                                      </p:cBhvr>
                                    </p:animRot>
                                    <p:animRot by="-240000">
                                      <p:cBhvr>
                                        <p:cTn id="18" dur="300" fill="hold">
                                          <p:stCondLst>
                                            <p:cond delay="300"/>
                                          </p:stCondLst>
                                        </p:cTn>
                                        <p:tgtEl>
                                          <p:spTgt spid="9"/>
                                        </p:tgtEl>
                                        <p:attrNameLst>
                                          <p:attrName>r</p:attrName>
                                        </p:attrNameLst>
                                      </p:cBhvr>
                                    </p:animRot>
                                    <p:animRot by="240000">
                                      <p:cBhvr>
                                        <p:cTn id="19" dur="300" fill="hold">
                                          <p:stCondLst>
                                            <p:cond delay="600"/>
                                          </p:stCondLst>
                                        </p:cTn>
                                        <p:tgtEl>
                                          <p:spTgt spid="9"/>
                                        </p:tgtEl>
                                        <p:attrNameLst>
                                          <p:attrName>r</p:attrName>
                                        </p:attrNameLst>
                                      </p:cBhvr>
                                    </p:animRot>
                                    <p:animRot by="-240000">
                                      <p:cBhvr>
                                        <p:cTn id="20" dur="300" fill="hold">
                                          <p:stCondLst>
                                            <p:cond delay="900"/>
                                          </p:stCondLst>
                                        </p:cTn>
                                        <p:tgtEl>
                                          <p:spTgt spid="9"/>
                                        </p:tgtEl>
                                        <p:attrNameLst>
                                          <p:attrName>r</p:attrName>
                                        </p:attrNameLst>
                                      </p:cBhvr>
                                    </p:animRot>
                                    <p:animRot by="120000">
                                      <p:cBhvr>
                                        <p:cTn id="21" dur="300" fill="hold">
                                          <p:stCondLst>
                                            <p:cond delay="1200"/>
                                          </p:stCondLst>
                                        </p:cTn>
                                        <p:tgtEl>
                                          <p:spTgt spid="9"/>
                                        </p:tgtEl>
                                        <p:attrNameLst>
                                          <p:attrName>r</p:attrName>
                                        </p:attrNameLst>
                                      </p:cBhvr>
                                    </p:animRot>
                                  </p:childTnLst>
                                </p:cTn>
                              </p:par>
                              <p:par>
                                <p:cTn id="22" presetID="32" presetClass="emph" presetSubtype="0" fill="hold" nodeType="withEffect">
                                  <p:stCondLst>
                                    <p:cond delay="0"/>
                                  </p:stCondLst>
                                  <p:childTnLst>
                                    <p:animRot by="120000">
                                      <p:cBhvr>
                                        <p:cTn id="23" dur="150" fill="hold">
                                          <p:stCondLst>
                                            <p:cond delay="0"/>
                                          </p:stCondLst>
                                        </p:cTn>
                                        <p:tgtEl>
                                          <p:spTgt spid="25"/>
                                        </p:tgtEl>
                                        <p:attrNameLst>
                                          <p:attrName>r</p:attrName>
                                        </p:attrNameLst>
                                      </p:cBhvr>
                                    </p:animRot>
                                    <p:animRot by="-240000">
                                      <p:cBhvr>
                                        <p:cTn id="24" dur="300" fill="hold">
                                          <p:stCondLst>
                                            <p:cond delay="300"/>
                                          </p:stCondLst>
                                        </p:cTn>
                                        <p:tgtEl>
                                          <p:spTgt spid="25"/>
                                        </p:tgtEl>
                                        <p:attrNameLst>
                                          <p:attrName>r</p:attrName>
                                        </p:attrNameLst>
                                      </p:cBhvr>
                                    </p:animRot>
                                    <p:animRot by="240000">
                                      <p:cBhvr>
                                        <p:cTn id="25" dur="300" fill="hold">
                                          <p:stCondLst>
                                            <p:cond delay="600"/>
                                          </p:stCondLst>
                                        </p:cTn>
                                        <p:tgtEl>
                                          <p:spTgt spid="25"/>
                                        </p:tgtEl>
                                        <p:attrNameLst>
                                          <p:attrName>r</p:attrName>
                                        </p:attrNameLst>
                                      </p:cBhvr>
                                    </p:animRot>
                                    <p:animRot by="-240000">
                                      <p:cBhvr>
                                        <p:cTn id="26" dur="300" fill="hold">
                                          <p:stCondLst>
                                            <p:cond delay="900"/>
                                          </p:stCondLst>
                                        </p:cTn>
                                        <p:tgtEl>
                                          <p:spTgt spid="25"/>
                                        </p:tgtEl>
                                        <p:attrNameLst>
                                          <p:attrName>r</p:attrName>
                                        </p:attrNameLst>
                                      </p:cBhvr>
                                    </p:animRot>
                                    <p:animRot by="120000">
                                      <p:cBhvr>
                                        <p:cTn id="27" dur="300" fill="hold">
                                          <p:stCondLst>
                                            <p:cond delay="1200"/>
                                          </p:stCondLst>
                                        </p:cTn>
                                        <p:tgtEl>
                                          <p:spTgt spid="25"/>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2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0" nodeType="clickEffect">
                                  <p:stCondLst>
                                    <p:cond delay="0"/>
                                  </p:stCondLst>
                                  <p:childTnLst>
                                    <p:animRot by="120000">
                                      <p:cBhvr>
                                        <p:cTn id="36" dur="150" fill="hold">
                                          <p:stCondLst>
                                            <p:cond delay="0"/>
                                          </p:stCondLst>
                                        </p:cTn>
                                        <p:tgtEl>
                                          <p:spTgt spid="6"/>
                                        </p:tgtEl>
                                        <p:attrNameLst>
                                          <p:attrName>r</p:attrName>
                                        </p:attrNameLst>
                                      </p:cBhvr>
                                    </p:animRot>
                                    <p:animRot by="-240000">
                                      <p:cBhvr>
                                        <p:cTn id="37" dur="300" fill="hold">
                                          <p:stCondLst>
                                            <p:cond delay="300"/>
                                          </p:stCondLst>
                                        </p:cTn>
                                        <p:tgtEl>
                                          <p:spTgt spid="6"/>
                                        </p:tgtEl>
                                        <p:attrNameLst>
                                          <p:attrName>r</p:attrName>
                                        </p:attrNameLst>
                                      </p:cBhvr>
                                    </p:animRot>
                                    <p:animRot by="240000">
                                      <p:cBhvr>
                                        <p:cTn id="38" dur="300" fill="hold">
                                          <p:stCondLst>
                                            <p:cond delay="600"/>
                                          </p:stCondLst>
                                        </p:cTn>
                                        <p:tgtEl>
                                          <p:spTgt spid="6"/>
                                        </p:tgtEl>
                                        <p:attrNameLst>
                                          <p:attrName>r</p:attrName>
                                        </p:attrNameLst>
                                      </p:cBhvr>
                                    </p:animRot>
                                    <p:animRot by="-240000">
                                      <p:cBhvr>
                                        <p:cTn id="39" dur="300" fill="hold">
                                          <p:stCondLst>
                                            <p:cond delay="900"/>
                                          </p:stCondLst>
                                        </p:cTn>
                                        <p:tgtEl>
                                          <p:spTgt spid="6"/>
                                        </p:tgtEl>
                                        <p:attrNameLst>
                                          <p:attrName>r</p:attrName>
                                        </p:attrNameLst>
                                      </p:cBhvr>
                                    </p:animRot>
                                    <p:animRot by="120000">
                                      <p:cBhvr>
                                        <p:cTn id="40" dur="300" fill="hold">
                                          <p:stCondLst>
                                            <p:cond delay="1200"/>
                                          </p:stCondLst>
                                        </p:cTn>
                                        <p:tgtEl>
                                          <p:spTgt spid="6"/>
                                        </p:tgtEl>
                                        <p:attrNameLst>
                                          <p:attrName>r</p:attrName>
                                        </p:attrNameLst>
                                      </p:cBhvr>
                                    </p:animRot>
                                  </p:childTnLst>
                                </p:cTn>
                              </p:par>
                              <p:par>
                                <p:cTn id="41" presetID="32" presetClass="emph" presetSubtype="0" fill="hold" grpId="0" nodeType="withEffect">
                                  <p:stCondLst>
                                    <p:cond delay="0"/>
                                  </p:stCondLst>
                                  <p:childTnLst>
                                    <p:animRot by="120000">
                                      <p:cBhvr>
                                        <p:cTn id="42" dur="150" fill="hold">
                                          <p:stCondLst>
                                            <p:cond delay="0"/>
                                          </p:stCondLst>
                                        </p:cTn>
                                        <p:tgtEl>
                                          <p:spTgt spid="8"/>
                                        </p:tgtEl>
                                        <p:attrNameLst>
                                          <p:attrName>r</p:attrName>
                                        </p:attrNameLst>
                                      </p:cBhvr>
                                    </p:animRot>
                                    <p:animRot by="-240000">
                                      <p:cBhvr>
                                        <p:cTn id="43" dur="300" fill="hold">
                                          <p:stCondLst>
                                            <p:cond delay="300"/>
                                          </p:stCondLst>
                                        </p:cTn>
                                        <p:tgtEl>
                                          <p:spTgt spid="8"/>
                                        </p:tgtEl>
                                        <p:attrNameLst>
                                          <p:attrName>r</p:attrName>
                                        </p:attrNameLst>
                                      </p:cBhvr>
                                    </p:animRot>
                                    <p:animRot by="240000">
                                      <p:cBhvr>
                                        <p:cTn id="44" dur="300" fill="hold">
                                          <p:stCondLst>
                                            <p:cond delay="600"/>
                                          </p:stCondLst>
                                        </p:cTn>
                                        <p:tgtEl>
                                          <p:spTgt spid="8"/>
                                        </p:tgtEl>
                                        <p:attrNameLst>
                                          <p:attrName>r</p:attrName>
                                        </p:attrNameLst>
                                      </p:cBhvr>
                                    </p:animRot>
                                    <p:animRot by="-240000">
                                      <p:cBhvr>
                                        <p:cTn id="45" dur="300" fill="hold">
                                          <p:stCondLst>
                                            <p:cond delay="900"/>
                                          </p:stCondLst>
                                        </p:cTn>
                                        <p:tgtEl>
                                          <p:spTgt spid="8"/>
                                        </p:tgtEl>
                                        <p:attrNameLst>
                                          <p:attrName>r</p:attrName>
                                        </p:attrNameLst>
                                      </p:cBhvr>
                                    </p:animRot>
                                    <p:animRot by="120000">
                                      <p:cBhvr>
                                        <p:cTn id="46" dur="300" fill="hold">
                                          <p:stCondLst>
                                            <p:cond delay="1200"/>
                                          </p:stCondLst>
                                        </p:cTn>
                                        <p:tgtEl>
                                          <p:spTgt spid="8"/>
                                        </p:tgtEl>
                                        <p:attrNameLst>
                                          <p:attrName>r</p:attrName>
                                        </p:attrNameLst>
                                      </p:cBhvr>
                                    </p:animRot>
                                  </p:childTnLst>
                                </p:cTn>
                              </p:par>
                              <p:par>
                                <p:cTn id="47" presetID="32" presetClass="emph" presetSubtype="0" fill="hold" nodeType="withEffect">
                                  <p:stCondLst>
                                    <p:cond delay="0"/>
                                  </p:stCondLst>
                                  <p:childTnLst>
                                    <p:animRot by="120000">
                                      <p:cBhvr>
                                        <p:cTn id="48" dur="150" fill="hold">
                                          <p:stCondLst>
                                            <p:cond delay="0"/>
                                          </p:stCondLst>
                                        </p:cTn>
                                        <p:tgtEl>
                                          <p:spTgt spid="23"/>
                                        </p:tgtEl>
                                        <p:attrNameLst>
                                          <p:attrName>r</p:attrName>
                                        </p:attrNameLst>
                                      </p:cBhvr>
                                    </p:animRot>
                                    <p:animRot by="-240000">
                                      <p:cBhvr>
                                        <p:cTn id="49" dur="300" fill="hold">
                                          <p:stCondLst>
                                            <p:cond delay="300"/>
                                          </p:stCondLst>
                                        </p:cTn>
                                        <p:tgtEl>
                                          <p:spTgt spid="23"/>
                                        </p:tgtEl>
                                        <p:attrNameLst>
                                          <p:attrName>r</p:attrName>
                                        </p:attrNameLst>
                                      </p:cBhvr>
                                    </p:animRot>
                                    <p:animRot by="240000">
                                      <p:cBhvr>
                                        <p:cTn id="50" dur="300" fill="hold">
                                          <p:stCondLst>
                                            <p:cond delay="600"/>
                                          </p:stCondLst>
                                        </p:cTn>
                                        <p:tgtEl>
                                          <p:spTgt spid="23"/>
                                        </p:tgtEl>
                                        <p:attrNameLst>
                                          <p:attrName>r</p:attrName>
                                        </p:attrNameLst>
                                      </p:cBhvr>
                                    </p:animRot>
                                    <p:animRot by="-240000">
                                      <p:cBhvr>
                                        <p:cTn id="51" dur="300" fill="hold">
                                          <p:stCondLst>
                                            <p:cond delay="900"/>
                                          </p:stCondLst>
                                        </p:cTn>
                                        <p:tgtEl>
                                          <p:spTgt spid="23"/>
                                        </p:tgtEl>
                                        <p:attrNameLst>
                                          <p:attrName>r</p:attrName>
                                        </p:attrNameLst>
                                      </p:cBhvr>
                                    </p:animRot>
                                    <p:animRot by="120000">
                                      <p:cBhvr>
                                        <p:cTn id="52" dur="300" fill="hold">
                                          <p:stCondLst>
                                            <p:cond delay="1200"/>
                                          </p:stCondLst>
                                        </p:cTn>
                                        <p:tgtEl>
                                          <p:spTgt spid="2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grpId="0" nodeType="clickEffect">
                                  <p:stCondLst>
                                    <p:cond delay="0"/>
                                  </p:stCondLst>
                                  <p:childTnLst>
                                    <p:animRot by="120000">
                                      <p:cBhvr>
                                        <p:cTn id="61" dur="150" fill="hold">
                                          <p:stCondLst>
                                            <p:cond delay="0"/>
                                          </p:stCondLst>
                                        </p:cTn>
                                        <p:tgtEl>
                                          <p:spTgt spid="7"/>
                                        </p:tgtEl>
                                        <p:attrNameLst>
                                          <p:attrName>r</p:attrName>
                                        </p:attrNameLst>
                                      </p:cBhvr>
                                    </p:animRot>
                                    <p:animRot by="-240000">
                                      <p:cBhvr>
                                        <p:cTn id="62" dur="300" fill="hold">
                                          <p:stCondLst>
                                            <p:cond delay="300"/>
                                          </p:stCondLst>
                                        </p:cTn>
                                        <p:tgtEl>
                                          <p:spTgt spid="7"/>
                                        </p:tgtEl>
                                        <p:attrNameLst>
                                          <p:attrName>r</p:attrName>
                                        </p:attrNameLst>
                                      </p:cBhvr>
                                    </p:animRot>
                                    <p:animRot by="240000">
                                      <p:cBhvr>
                                        <p:cTn id="63" dur="300" fill="hold">
                                          <p:stCondLst>
                                            <p:cond delay="600"/>
                                          </p:stCondLst>
                                        </p:cTn>
                                        <p:tgtEl>
                                          <p:spTgt spid="7"/>
                                        </p:tgtEl>
                                        <p:attrNameLst>
                                          <p:attrName>r</p:attrName>
                                        </p:attrNameLst>
                                      </p:cBhvr>
                                    </p:animRot>
                                    <p:animRot by="-240000">
                                      <p:cBhvr>
                                        <p:cTn id="64" dur="300" fill="hold">
                                          <p:stCondLst>
                                            <p:cond delay="900"/>
                                          </p:stCondLst>
                                        </p:cTn>
                                        <p:tgtEl>
                                          <p:spTgt spid="7"/>
                                        </p:tgtEl>
                                        <p:attrNameLst>
                                          <p:attrName>r</p:attrName>
                                        </p:attrNameLst>
                                      </p:cBhvr>
                                    </p:animRot>
                                    <p:animRot by="120000">
                                      <p:cBhvr>
                                        <p:cTn id="65" dur="300" fill="hold">
                                          <p:stCondLst>
                                            <p:cond delay="1200"/>
                                          </p:stCondLst>
                                        </p:cTn>
                                        <p:tgtEl>
                                          <p:spTgt spid="7"/>
                                        </p:tgtEl>
                                        <p:attrNameLst>
                                          <p:attrName>r</p:attrName>
                                        </p:attrNameLst>
                                      </p:cBhvr>
                                    </p:animRot>
                                  </p:childTnLst>
                                </p:cTn>
                              </p:par>
                              <p:par>
                                <p:cTn id="66" presetID="32" presetClass="emph" presetSubtype="0" fill="hold" grpId="0" nodeType="withEffect">
                                  <p:stCondLst>
                                    <p:cond delay="0"/>
                                  </p:stCondLst>
                                  <p:childTnLst>
                                    <p:animRot by="120000">
                                      <p:cBhvr>
                                        <p:cTn id="67" dur="150" fill="hold">
                                          <p:stCondLst>
                                            <p:cond delay="0"/>
                                          </p:stCondLst>
                                        </p:cTn>
                                        <p:tgtEl>
                                          <p:spTgt spid="10"/>
                                        </p:tgtEl>
                                        <p:attrNameLst>
                                          <p:attrName>r</p:attrName>
                                        </p:attrNameLst>
                                      </p:cBhvr>
                                    </p:animRot>
                                    <p:animRot by="-240000">
                                      <p:cBhvr>
                                        <p:cTn id="68" dur="300" fill="hold">
                                          <p:stCondLst>
                                            <p:cond delay="300"/>
                                          </p:stCondLst>
                                        </p:cTn>
                                        <p:tgtEl>
                                          <p:spTgt spid="10"/>
                                        </p:tgtEl>
                                        <p:attrNameLst>
                                          <p:attrName>r</p:attrName>
                                        </p:attrNameLst>
                                      </p:cBhvr>
                                    </p:animRot>
                                    <p:animRot by="240000">
                                      <p:cBhvr>
                                        <p:cTn id="69" dur="300" fill="hold">
                                          <p:stCondLst>
                                            <p:cond delay="600"/>
                                          </p:stCondLst>
                                        </p:cTn>
                                        <p:tgtEl>
                                          <p:spTgt spid="10"/>
                                        </p:tgtEl>
                                        <p:attrNameLst>
                                          <p:attrName>r</p:attrName>
                                        </p:attrNameLst>
                                      </p:cBhvr>
                                    </p:animRot>
                                    <p:animRot by="-240000">
                                      <p:cBhvr>
                                        <p:cTn id="70" dur="300" fill="hold">
                                          <p:stCondLst>
                                            <p:cond delay="900"/>
                                          </p:stCondLst>
                                        </p:cTn>
                                        <p:tgtEl>
                                          <p:spTgt spid="10"/>
                                        </p:tgtEl>
                                        <p:attrNameLst>
                                          <p:attrName>r</p:attrName>
                                        </p:attrNameLst>
                                      </p:cBhvr>
                                    </p:animRot>
                                    <p:animRot by="120000">
                                      <p:cBhvr>
                                        <p:cTn id="71" dur="300" fill="hold">
                                          <p:stCondLst>
                                            <p:cond delay="1200"/>
                                          </p:stCondLst>
                                        </p:cTn>
                                        <p:tgtEl>
                                          <p:spTgt spid="10"/>
                                        </p:tgtEl>
                                        <p:attrNameLst>
                                          <p:attrName>r</p:attrName>
                                        </p:attrNameLst>
                                      </p:cBhvr>
                                    </p:animRot>
                                  </p:childTnLst>
                                </p:cTn>
                              </p:par>
                              <p:par>
                                <p:cTn id="72" presetID="32" presetClass="emph" presetSubtype="0" fill="hold" nodeType="withEffect">
                                  <p:stCondLst>
                                    <p:cond delay="0"/>
                                  </p:stCondLst>
                                  <p:childTnLst>
                                    <p:animRot by="120000">
                                      <p:cBhvr>
                                        <p:cTn id="73" dur="150" fill="hold">
                                          <p:stCondLst>
                                            <p:cond delay="0"/>
                                          </p:stCondLst>
                                        </p:cTn>
                                        <p:tgtEl>
                                          <p:spTgt spid="26"/>
                                        </p:tgtEl>
                                        <p:attrNameLst>
                                          <p:attrName>r</p:attrName>
                                        </p:attrNameLst>
                                      </p:cBhvr>
                                    </p:animRot>
                                    <p:animRot by="-240000">
                                      <p:cBhvr>
                                        <p:cTn id="74" dur="300" fill="hold">
                                          <p:stCondLst>
                                            <p:cond delay="300"/>
                                          </p:stCondLst>
                                        </p:cTn>
                                        <p:tgtEl>
                                          <p:spTgt spid="26"/>
                                        </p:tgtEl>
                                        <p:attrNameLst>
                                          <p:attrName>r</p:attrName>
                                        </p:attrNameLst>
                                      </p:cBhvr>
                                    </p:animRot>
                                    <p:animRot by="240000">
                                      <p:cBhvr>
                                        <p:cTn id="75" dur="300" fill="hold">
                                          <p:stCondLst>
                                            <p:cond delay="600"/>
                                          </p:stCondLst>
                                        </p:cTn>
                                        <p:tgtEl>
                                          <p:spTgt spid="26"/>
                                        </p:tgtEl>
                                        <p:attrNameLst>
                                          <p:attrName>r</p:attrName>
                                        </p:attrNameLst>
                                      </p:cBhvr>
                                    </p:animRot>
                                    <p:animRot by="-240000">
                                      <p:cBhvr>
                                        <p:cTn id="76" dur="300" fill="hold">
                                          <p:stCondLst>
                                            <p:cond delay="900"/>
                                          </p:stCondLst>
                                        </p:cTn>
                                        <p:tgtEl>
                                          <p:spTgt spid="26"/>
                                        </p:tgtEl>
                                        <p:attrNameLst>
                                          <p:attrName>r</p:attrName>
                                        </p:attrNameLst>
                                      </p:cBhvr>
                                    </p:animRot>
                                    <p:animRot by="120000">
                                      <p:cBhvr>
                                        <p:cTn id="77" dur="300" fill="hold">
                                          <p:stCondLst>
                                            <p:cond delay="1200"/>
                                          </p:stCondLst>
                                        </p:cTn>
                                        <p:tgtEl>
                                          <p:spTgt spid="26"/>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circle(in)">
                                      <p:cBhvr>
                                        <p:cTn id="8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8" grpId="0"/>
      <p:bldP spid="24" grpId="0"/>
      <p:bldP spid="30"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7910" y="4652979"/>
            <a:ext cx="3374912" cy="1523984"/>
          </a:xfrm>
        </p:spPr>
      </p:pic>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19625" y="1019175"/>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81075" y="638175"/>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58175" y="638175"/>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8" name="Rounded Rectangle 7"/>
          <p:cNvSpPr/>
          <p:nvPr/>
        </p:nvSpPr>
        <p:spPr>
          <a:xfrm>
            <a:off x="1781175" y="2600324"/>
            <a:ext cx="1885950" cy="63817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b="1" smtClean="0">
                <a:solidFill>
                  <a:srgbClr val="7030A0"/>
                </a:solidFill>
              </a:rPr>
              <a:t>Thứ sáu</a:t>
            </a:r>
            <a:endParaRPr lang="en-US" sz="3000" b="1">
              <a:solidFill>
                <a:srgbClr val="7030A0"/>
              </a:solidFill>
            </a:endParaRPr>
          </a:p>
        </p:txBody>
      </p:sp>
      <p:sp>
        <p:nvSpPr>
          <p:cNvPr id="9" name="Rounded Rectangle 8"/>
          <p:cNvSpPr/>
          <p:nvPr/>
        </p:nvSpPr>
        <p:spPr>
          <a:xfrm>
            <a:off x="5128510" y="2600324"/>
            <a:ext cx="1885950" cy="6381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C00000"/>
                </a:solidFill>
              </a:rPr>
              <a:t>Thứ bảy</a:t>
            </a:r>
            <a:endParaRPr lang="en-US" sz="3000" b="1">
              <a:solidFill>
                <a:srgbClr val="C00000"/>
              </a:solidFill>
            </a:endParaRPr>
          </a:p>
        </p:txBody>
      </p:sp>
      <p:sp>
        <p:nvSpPr>
          <p:cNvPr id="10" name="Rounded Rectangle 9"/>
          <p:cNvSpPr/>
          <p:nvPr/>
        </p:nvSpPr>
        <p:spPr>
          <a:xfrm>
            <a:off x="8515350" y="2600324"/>
            <a:ext cx="1885950" cy="638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4">
                    <a:lumMod val="50000"/>
                  </a:schemeClr>
                </a:solidFill>
              </a:rPr>
              <a:t>Chủ nhật</a:t>
            </a:r>
            <a:endParaRPr lang="en-US" sz="3000" b="1">
              <a:solidFill>
                <a:schemeClr val="accent4">
                  <a:lumMod val="50000"/>
                </a:schemeClr>
              </a:solidFill>
            </a:endParaRPr>
          </a:p>
        </p:txBody>
      </p:sp>
      <p:cxnSp>
        <p:nvCxnSpPr>
          <p:cNvPr id="12" name="Straight Arrow Connector 11"/>
          <p:cNvCxnSpPr/>
          <p:nvPr/>
        </p:nvCxnSpPr>
        <p:spPr>
          <a:xfrm>
            <a:off x="2724150" y="1933575"/>
            <a:ext cx="0" cy="533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6061960" y="1975423"/>
            <a:ext cx="0" cy="533400"/>
          </a:xfrm>
          <a:prstGeom prst="straightConnector1">
            <a:avLst/>
          </a:prstGeom>
          <a:ln w="57150">
            <a:solidFill>
              <a:schemeClr val="accent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9458793" y="1933575"/>
            <a:ext cx="0" cy="533400"/>
          </a:xfrm>
          <a:prstGeom prst="straightConnector1">
            <a:avLst/>
          </a:prstGeom>
          <a:ln w="57150">
            <a:solidFill>
              <a:schemeClr val="accent6">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EE46DE4D-AC38-4CBC-9027-D6B58879064C}"/>
              </a:ext>
            </a:extLst>
          </p:cNvPr>
          <p:cNvSpPr txBox="1"/>
          <p:nvPr/>
        </p:nvSpPr>
        <p:spPr>
          <a:xfrm rot="10800000" flipV="1">
            <a:off x="13886129"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EE46DE4D-AC38-4CBC-9027-D6B58879064C}"/>
              </a:ext>
            </a:extLst>
          </p:cNvPr>
          <p:cNvSpPr txBox="1"/>
          <p:nvPr/>
        </p:nvSpPr>
        <p:spPr>
          <a:xfrm rot="10800000" flipV="1">
            <a:off x="13600378" y="47220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EE46DE4D-AC38-4CBC-9027-D6B58879064C}"/>
              </a:ext>
            </a:extLst>
          </p:cNvPr>
          <p:cNvSpPr txBox="1"/>
          <p:nvPr/>
        </p:nvSpPr>
        <p:spPr>
          <a:xfrm rot="10800000" flipV="1">
            <a:off x="13600378" y="40638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567" y="3457784"/>
            <a:ext cx="3654283" cy="2519212"/>
          </a:xfrm>
          <a:prstGeom prst="rect">
            <a:avLst/>
          </a:prstGeom>
          <a:ln w="19050">
            <a:solidFill>
              <a:schemeClr val="tx1"/>
            </a:solidFill>
          </a:ln>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606" y="3476834"/>
            <a:ext cx="3522787" cy="2519212"/>
          </a:xfrm>
          <a:prstGeom prst="rect">
            <a:avLst/>
          </a:prstGeom>
          <a:ln w="12700">
            <a:solidFill>
              <a:schemeClr val="tx1"/>
            </a:solidFill>
          </a:ln>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 y="3476834"/>
            <a:ext cx="3677919" cy="2519212"/>
          </a:xfrm>
          <a:prstGeom prst="rect">
            <a:avLst/>
          </a:prstGeom>
          <a:ln w="12700">
            <a:solidFill>
              <a:schemeClr val="tx1"/>
            </a:solidFill>
          </a:ln>
        </p:spPr>
      </p:pic>
      <p:sp>
        <p:nvSpPr>
          <p:cNvPr id="22" name="TextBox 21">
            <a:extLst>
              <a:ext uri="{FF2B5EF4-FFF2-40B4-BE49-F238E27FC236}">
                <a16:creationId xmlns:a16="http://schemas.microsoft.com/office/drawing/2014/main" xmlns="" id="{EE46DE4D-AC38-4CBC-9027-D6B58879064C}"/>
              </a:ext>
            </a:extLst>
          </p:cNvPr>
          <p:cNvSpPr txBox="1"/>
          <p:nvPr/>
        </p:nvSpPr>
        <p:spPr>
          <a:xfrm rot="10800000" flipV="1">
            <a:off x="13428270" y="562671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9860751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1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1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175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500"/>
                                        <p:tgtEl>
                                          <p:spTgt spid="9"/>
                                        </p:tgtEl>
                                      </p:cBhvr>
                                    </p:animEffect>
                                  </p:childTnLst>
                                </p:cTn>
                              </p:par>
                              <p:par>
                                <p:cTn id="60" presetID="1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500"/>
                                        <p:tgtEl>
                                          <p:spTgt spid="10"/>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5" grpId="0"/>
      <p:bldP spid="16" grpId="0"/>
      <p:bldP spid="17" grpId="0"/>
      <p:bldP spid="18"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7910" y="4652979"/>
            <a:ext cx="3374912" cy="1523984"/>
          </a:xfrm>
        </p:spPr>
      </p:pic>
      <p:pic>
        <p:nvPicPr>
          <p:cNvPr id="4" name="Content Placeholder 8">
            <a:extLst>
              <a:ext uri="{FF2B5EF4-FFF2-40B4-BE49-F238E27FC236}">
                <a16:creationId xmlns:a16="http://schemas.microsoft.com/office/drawing/2014/main" xmlns="" id="{A761F9A9-0900-427D-A971-0F2706B1B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6914"/>
          </a:xfrm>
          <a:prstGeom prst="rect">
            <a:avLst/>
          </a:prstGeom>
        </p:spPr>
      </p:pic>
      <p:sp>
        <p:nvSpPr>
          <p:cNvPr id="5" name="Rounded Rectangle 4"/>
          <p:cNvSpPr/>
          <p:nvPr/>
        </p:nvSpPr>
        <p:spPr>
          <a:xfrm>
            <a:off x="4619625" y="1019175"/>
            <a:ext cx="27813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smtClean="0">
                <a:solidFill>
                  <a:srgbClr val="FF0000"/>
                </a:solidFill>
              </a:rPr>
              <a:t>Hôm nay</a:t>
            </a:r>
            <a:endParaRPr lang="en-US" sz="4400" b="1">
              <a:solidFill>
                <a:srgbClr val="FF0000"/>
              </a:solidFill>
            </a:endParaRPr>
          </a:p>
        </p:txBody>
      </p:sp>
      <p:sp>
        <p:nvSpPr>
          <p:cNvPr id="6" name="Left Arrow 5"/>
          <p:cNvSpPr/>
          <p:nvPr/>
        </p:nvSpPr>
        <p:spPr>
          <a:xfrm>
            <a:off x="981075" y="638175"/>
            <a:ext cx="2819400" cy="16764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400" b="1" smtClean="0">
                <a:solidFill>
                  <a:srgbClr val="002060"/>
                </a:solidFill>
              </a:rPr>
              <a:t>Hôm qua</a:t>
            </a:r>
            <a:endParaRPr lang="en-US" sz="4400" b="1">
              <a:solidFill>
                <a:srgbClr val="002060"/>
              </a:solidFill>
            </a:endParaRPr>
          </a:p>
        </p:txBody>
      </p:sp>
      <p:sp>
        <p:nvSpPr>
          <p:cNvPr id="7" name="Left Arrow 6"/>
          <p:cNvSpPr/>
          <p:nvPr/>
        </p:nvSpPr>
        <p:spPr>
          <a:xfrm flipH="1">
            <a:off x="8258175" y="638175"/>
            <a:ext cx="2876550" cy="167640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smtClean="0">
                <a:solidFill>
                  <a:srgbClr val="FFFF00"/>
                </a:solidFill>
              </a:rPr>
              <a:t>Ngày mai</a:t>
            </a:r>
            <a:endParaRPr lang="en-US" sz="4400" b="1">
              <a:solidFill>
                <a:srgbClr val="FFFF00"/>
              </a:solidFill>
            </a:endParaRPr>
          </a:p>
        </p:txBody>
      </p:sp>
      <p:sp>
        <p:nvSpPr>
          <p:cNvPr id="8" name="Rounded Rectangle 7"/>
          <p:cNvSpPr/>
          <p:nvPr/>
        </p:nvSpPr>
        <p:spPr>
          <a:xfrm>
            <a:off x="1781175" y="2600324"/>
            <a:ext cx="1885950" cy="63817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b="1" smtClean="0">
                <a:solidFill>
                  <a:srgbClr val="7030A0"/>
                </a:solidFill>
              </a:rPr>
              <a:t>Thứ sáu</a:t>
            </a:r>
            <a:endParaRPr lang="en-US" sz="3000" b="1">
              <a:solidFill>
                <a:srgbClr val="7030A0"/>
              </a:solidFill>
            </a:endParaRPr>
          </a:p>
        </p:txBody>
      </p:sp>
      <p:sp>
        <p:nvSpPr>
          <p:cNvPr id="9" name="Rounded Rectangle 8"/>
          <p:cNvSpPr/>
          <p:nvPr/>
        </p:nvSpPr>
        <p:spPr>
          <a:xfrm>
            <a:off x="5128510" y="2600324"/>
            <a:ext cx="1885950" cy="6381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C00000"/>
                </a:solidFill>
              </a:rPr>
              <a:t>Thứ bảy</a:t>
            </a:r>
            <a:endParaRPr lang="en-US" sz="3000" b="1">
              <a:solidFill>
                <a:srgbClr val="C00000"/>
              </a:solidFill>
            </a:endParaRPr>
          </a:p>
        </p:txBody>
      </p:sp>
      <p:sp>
        <p:nvSpPr>
          <p:cNvPr id="10" name="Rounded Rectangle 9"/>
          <p:cNvSpPr/>
          <p:nvPr/>
        </p:nvSpPr>
        <p:spPr>
          <a:xfrm>
            <a:off x="8515350" y="2600324"/>
            <a:ext cx="1885950" cy="6381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4">
                    <a:lumMod val="50000"/>
                  </a:schemeClr>
                </a:solidFill>
              </a:rPr>
              <a:t>Chủ nhật</a:t>
            </a:r>
            <a:endParaRPr lang="en-US" sz="3000" b="1">
              <a:solidFill>
                <a:schemeClr val="accent4">
                  <a:lumMod val="50000"/>
                </a:schemeClr>
              </a:solidFill>
            </a:endParaRPr>
          </a:p>
        </p:txBody>
      </p:sp>
      <p:cxnSp>
        <p:nvCxnSpPr>
          <p:cNvPr id="12" name="Straight Arrow Connector 11"/>
          <p:cNvCxnSpPr/>
          <p:nvPr/>
        </p:nvCxnSpPr>
        <p:spPr>
          <a:xfrm>
            <a:off x="2724150" y="1933575"/>
            <a:ext cx="0" cy="533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6061960" y="1975423"/>
            <a:ext cx="0" cy="533400"/>
          </a:xfrm>
          <a:prstGeom prst="straightConnector1">
            <a:avLst/>
          </a:prstGeom>
          <a:ln w="57150">
            <a:solidFill>
              <a:schemeClr val="accent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9458793" y="1933575"/>
            <a:ext cx="0" cy="533400"/>
          </a:xfrm>
          <a:prstGeom prst="straightConnector1">
            <a:avLst/>
          </a:prstGeom>
          <a:ln w="57150">
            <a:solidFill>
              <a:schemeClr val="accent6">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xmlns="" id="{EE46DE4D-AC38-4CBC-9027-D6B58879064C}"/>
              </a:ext>
            </a:extLst>
          </p:cNvPr>
          <p:cNvSpPr txBox="1"/>
          <p:nvPr/>
        </p:nvSpPr>
        <p:spPr>
          <a:xfrm rot="10800000" flipV="1">
            <a:off x="13886130" y="369452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EE46DE4D-AC38-4CBC-9027-D6B58879064C}"/>
              </a:ext>
            </a:extLst>
          </p:cNvPr>
          <p:cNvSpPr txBox="1"/>
          <p:nvPr/>
        </p:nvSpPr>
        <p:spPr>
          <a:xfrm rot="10800000" flipV="1">
            <a:off x="13886129" y="474227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EE46DE4D-AC38-4CBC-9027-D6B58879064C}"/>
              </a:ext>
            </a:extLst>
          </p:cNvPr>
          <p:cNvSpPr txBox="1"/>
          <p:nvPr/>
        </p:nvSpPr>
        <p:spPr>
          <a:xfrm rot="10800000" flipV="1">
            <a:off x="13600378" y="472204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8" name="TextBox 17">
            <a:extLst>
              <a:ext uri="{FF2B5EF4-FFF2-40B4-BE49-F238E27FC236}">
                <a16:creationId xmlns:a16="http://schemas.microsoft.com/office/drawing/2014/main" xmlns="" id="{EE46DE4D-AC38-4CBC-9027-D6B58879064C}"/>
              </a:ext>
            </a:extLst>
          </p:cNvPr>
          <p:cNvSpPr txBox="1"/>
          <p:nvPr/>
        </p:nvSpPr>
        <p:spPr>
          <a:xfrm rot="10800000" flipV="1">
            <a:off x="13600378" y="406385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567" y="3457784"/>
            <a:ext cx="3654283" cy="2519212"/>
          </a:xfrm>
          <a:prstGeom prst="rect">
            <a:avLst/>
          </a:prstGeom>
          <a:ln w="19050">
            <a:solidFill>
              <a:schemeClr val="tx1"/>
            </a:solidFill>
          </a:ln>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606" y="3476834"/>
            <a:ext cx="3522787" cy="2519212"/>
          </a:xfrm>
          <a:prstGeom prst="rect">
            <a:avLst/>
          </a:prstGeom>
          <a:ln w="12700">
            <a:solidFill>
              <a:schemeClr val="tx1"/>
            </a:solidFill>
          </a:ln>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 y="3476834"/>
            <a:ext cx="3677919" cy="2519212"/>
          </a:xfrm>
          <a:prstGeom prst="rect">
            <a:avLst/>
          </a:prstGeom>
          <a:ln w="12700">
            <a:solidFill>
              <a:schemeClr val="tx1"/>
            </a:solidFill>
          </a:ln>
        </p:spPr>
      </p:pic>
      <p:sp>
        <p:nvSpPr>
          <p:cNvPr id="22" name="TextBox 21">
            <a:extLst>
              <a:ext uri="{FF2B5EF4-FFF2-40B4-BE49-F238E27FC236}">
                <a16:creationId xmlns:a16="http://schemas.microsoft.com/office/drawing/2014/main" xmlns="" id="{EE46DE4D-AC38-4CBC-9027-D6B58879064C}"/>
              </a:ext>
            </a:extLst>
          </p:cNvPr>
          <p:cNvSpPr txBox="1"/>
          <p:nvPr/>
        </p:nvSpPr>
        <p:spPr>
          <a:xfrm rot="10800000" flipV="1">
            <a:off x="13428270" y="5626714"/>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3" name="TextBox 22">
            <a:extLst>
              <a:ext uri="{FF2B5EF4-FFF2-40B4-BE49-F238E27FC236}">
                <a16:creationId xmlns:a16="http://schemas.microsoft.com/office/drawing/2014/main" xmlns="" id="{EE46DE4D-AC38-4CBC-9027-D6B58879064C}"/>
              </a:ext>
            </a:extLst>
          </p:cNvPr>
          <p:cNvSpPr txBox="1"/>
          <p:nvPr/>
        </p:nvSpPr>
        <p:spPr>
          <a:xfrm rot="10800000" flipV="1">
            <a:off x="13484757" y="537788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24" name="TextBox 23">
            <a:extLst>
              <a:ext uri="{FF2B5EF4-FFF2-40B4-BE49-F238E27FC236}">
                <a16:creationId xmlns:a16="http://schemas.microsoft.com/office/drawing/2014/main" xmlns="" id="{EE46DE4D-AC38-4CBC-9027-D6B58879064C}"/>
              </a:ext>
            </a:extLst>
          </p:cNvPr>
          <p:cNvSpPr txBox="1"/>
          <p:nvPr/>
        </p:nvSpPr>
        <p:spPr>
          <a:xfrm rot="10800000" flipV="1">
            <a:off x="13616786" y="6451698"/>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8496666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50" fill="hold">
                                          <p:stCondLst>
                                            <p:cond delay="0"/>
                                          </p:stCondLst>
                                        </p:cTn>
                                        <p:tgtEl>
                                          <p:spTgt spid="5"/>
                                        </p:tgtEl>
                                        <p:attrNameLst>
                                          <p:attrName>r</p:attrName>
                                        </p:attrNameLst>
                                      </p:cBhvr>
                                    </p:animRot>
                                    <p:animRot by="-240000">
                                      <p:cBhvr>
                                        <p:cTn id="12" dur="300" fill="hold">
                                          <p:stCondLst>
                                            <p:cond delay="300"/>
                                          </p:stCondLst>
                                        </p:cTn>
                                        <p:tgtEl>
                                          <p:spTgt spid="5"/>
                                        </p:tgtEl>
                                        <p:attrNameLst>
                                          <p:attrName>r</p:attrName>
                                        </p:attrNameLst>
                                      </p:cBhvr>
                                    </p:animRot>
                                    <p:animRot by="240000">
                                      <p:cBhvr>
                                        <p:cTn id="13" dur="300" fill="hold">
                                          <p:stCondLst>
                                            <p:cond delay="600"/>
                                          </p:stCondLst>
                                        </p:cTn>
                                        <p:tgtEl>
                                          <p:spTgt spid="5"/>
                                        </p:tgtEl>
                                        <p:attrNameLst>
                                          <p:attrName>r</p:attrName>
                                        </p:attrNameLst>
                                      </p:cBhvr>
                                    </p:animRot>
                                    <p:animRot by="-240000">
                                      <p:cBhvr>
                                        <p:cTn id="14" dur="300" fill="hold">
                                          <p:stCondLst>
                                            <p:cond delay="900"/>
                                          </p:stCondLst>
                                        </p:cTn>
                                        <p:tgtEl>
                                          <p:spTgt spid="5"/>
                                        </p:tgtEl>
                                        <p:attrNameLst>
                                          <p:attrName>r</p:attrName>
                                        </p:attrNameLst>
                                      </p:cBhvr>
                                    </p:animRot>
                                    <p:animRot by="120000">
                                      <p:cBhvr>
                                        <p:cTn id="15" dur="300" fill="hold">
                                          <p:stCondLst>
                                            <p:cond delay="1200"/>
                                          </p:stCondLst>
                                        </p:cTn>
                                        <p:tgtEl>
                                          <p:spTgt spid="5"/>
                                        </p:tgtEl>
                                        <p:attrNameLst>
                                          <p:attrName>r</p:attrName>
                                        </p:attrNameLst>
                                      </p:cBhvr>
                                    </p:animRot>
                                  </p:childTnLst>
                                </p:cTn>
                              </p:par>
                              <p:par>
                                <p:cTn id="16" presetID="32" presetClass="emph" presetSubtype="0" fill="hold" grpId="0" nodeType="withEffect">
                                  <p:stCondLst>
                                    <p:cond delay="0"/>
                                  </p:stCondLst>
                                  <p:childTnLst>
                                    <p:animRot by="120000">
                                      <p:cBhvr>
                                        <p:cTn id="17" dur="150" fill="hold">
                                          <p:stCondLst>
                                            <p:cond delay="0"/>
                                          </p:stCondLst>
                                        </p:cTn>
                                        <p:tgtEl>
                                          <p:spTgt spid="9"/>
                                        </p:tgtEl>
                                        <p:attrNameLst>
                                          <p:attrName>r</p:attrName>
                                        </p:attrNameLst>
                                      </p:cBhvr>
                                    </p:animRot>
                                    <p:animRot by="-240000">
                                      <p:cBhvr>
                                        <p:cTn id="18" dur="300" fill="hold">
                                          <p:stCondLst>
                                            <p:cond delay="300"/>
                                          </p:stCondLst>
                                        </p:cTn>
                                        <p:tgtEl>
                                          <p:spTgt spid="9"/>
                                        </p:tgtEl>
                                        <p:attrNameLst>
                                          <p:attrName>r</p:attrName>
                                        </p:attrNameLst>
                                      </p:cBhvr>
                                    </p:animRot>
                                    <p:animRot by="240000">
                                      <p:cBhvr>
                                        <p:cTn id="19" dur="300" fill="hold">
                                          <p:stCondLst>
                                            <p:cond delay="600"/>
                                          </p:stCondLst>
                                        </p:cTn>
                                        <p:tgtEl>
                                          <p:spTgt spid="9"/>
                                        </p:tgtEl>
                                        <p:attrNameLst>
                                          <p:attrName>r</p:attrName>
                                        </p:attrNameLst>
                                      </p:cBhvr>
                                    </p:animRot>
                                    <p:animRot by="-240000">
                                      <p:cBhvr>
                                        <p:cTn id="20" dur="300" fill="hold">
                                          <p:stCondLst>
                                            <p:cond delay="900"/>
                                          </p:stCondLst>
                                        </p:cTn>
                                        <p:tgtEl>
                                          <p:spTgt spid="9"/>
                                        </p:tgtEl>
                                        <p:attrNameLst>
                                          <p:attrName>r</p:attrName>
                                        </p:attrNameLst>
                                      </p:cBhvr>
                                    </p:animRot>
                                    <p:animRot by="120000">
                                      <p:cBhvr>
                                        <p:cTn id="21" dur="300" fill="hold">
                                          <p:stCondLst>
                                            <p:cond delay="1200"/>
                                          </p:stCondLst>
                                        </p:cTn>
                                        <p:tgtEl>
                                          <p:spTgt spid="9"/>
                                        </p:tgtEl>
                                        <p:attrNameLst>
                                          <p:attrName>r</p:attrName>
                                        </p:attrNameLst>
                                      </p:cBhvr>
                                    </p:animRot>
                                  </p:childTnLst>
                                </p:cTn>
                              </p:par>
                              <p:par>
                                <p:cTn id="22" presetID="32" presetClass="emph" presetSubtype="0" fill="hold" nodeType="withEffect">
                                  <p:stCondLst>
                                    <p:cond delay="0"/>
                                  </p:stCondLst>
                                  <p:childTnLst>
                                    <p:animRot by="120000">
                                      <p:cBhvr>
                                        <p:cTn id="23" dur="150" fill="hold">
                                          <p:stCondLst>
                                            <p:cond delay="0"/>
                                          </p:stCondLst>
                                        </p:cTn>
                                        <p:tgtEl>
                                          <p:spTgt spid="20"/>
                                        </p:tgtEl>
                                        <p:attrNameLst>
                                          <p:attrName>r</p:attrName>
                                        </p:attrNameLst>
                                      </p:cBhvr>
                                    </p:animRot>
                                    <p:animRot by="-240000">
                                      <p:cBhvr>
                                        <p:cTn id="24" dur="300" fill="hold">
                                          <p:stCondLst>
                                            <p:cond delay="300"/>
                                          </p:stCondLst>
                                        </p:cTn>
                                        <p:tgtEl>
                                          <p:spTgt spid="20"/>
                                        </p:tgtEl>
                                        <p:attrNameLst>
                                          <p:attrName>r</p:attrName>
                                        </p:attrNameLst>
                                      </p:cBhvr>
                                    </p:animRot>
                                    <p:animRot by="240000">
                                      <p:cBhvr>
                                        <p:cTn id="25" dur="300" fill="hold">
                                          <p:stCondLst>
                                            <p:cond delay="600"/>
                                          </p:stCondLst>
                                        </p:cTn>
                                        <p:tgtEl>
                                          <p:spTgt spid="20"/>
                                        </p:tgtEl>
                                        <p:attrNameLst>
                                          <p:attrName>r</p:attrName>
                                        </p:attrNameLst>
                                      </p:cBhvr>
                                    </p:animRot>
                                    <p:animRot by="-240000">
                                      <p:cBhvr>
                                        <p:cTn id="26" dur="300" fill="hold">
                                          <p:stCondLst>
                                            <p:cond delay="900"/>
                                          </p:stCondLst>
                                        </p:cTn>
                                        <p:tgtEl>
                                          <p:spTgt spid="20"/>
                                        </p:tgtEl>
                                        <p:attrNameLst>
                                          <p:attrName>r</p:attrName>
                                        </p:attrNameLst>
                                      </p:cBhvr>
                                    </p:animRot>
                                    <p:animRot by="120000">
                                      <p:cBhvr>
                                        <p:cTn id="27" dur="300" fill="hold">
                                          <p:stCondLst>
                                            <p:cond delay="1200"/>
                                          </p:stCondLst>
                                        </p:cTn>
                                        <p:tgtEl>
                                          <p:spTgt spid="2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0" nodeType="clickEffect">
                                  <p:stCondLst>
                                    <p:cond delay="0"/>
                                  </p:stCondLst>
                                  <p:childTnLst>
                                    <p:animRot by="120000">
                                      <p:cBhvr>
                                        <p:cTn id="36" dur="150" fill="hold">
                                          <p:stCondLst>
                                            <p:cond delay="0"/>
                                          </p:stCondLst>
                                        </p:cTn>
                                        <p:tgtEl>
                                          <p:spTgt spid="6"/>
                                        </p:tgtEl>
                                        <p:attrNameLst>
                                          <p:attrName>r</p:attrName>
                                        </p:attrNameLst>
                                      </p:cBhvr>
                                    </p:animRot>
                                    <p:animRot by="-240000">
                                      <p:cBhvr>
                                        <p:cTn id="37" dur="300" fill="hold">
                                          <p:stCondLst>
                                            <p:cond delay="300"/>
                                          </p:stCondLst>
                                        </p:cTn>
                                        <p:tgtEl>
                                          <p:spTgt spid="6"/>
                                        </p:tgtEl>
                                        <p:attrNameLst>
                                          <p:attrName>r</p:attrName>
                                        </p:attrNameLst>
                                      </p:cBhvr>
                                    </p:animRot>
                                    <p:animRot by="240000">
                                      <p:cBhvr>
                                        <p:cTn id="38" dur="300" fill="hold">
                                          <p:stCondLst>
                                            <p:cond delay="600"/>
                                          </p:stCondLst>
                                        </p:cTn>
                                        <p:tgtEl>
                                          <p:spTgt spid="6"/>
                                        </p:tgtEl>
                                        <p:attrNameLst>
                                          <p:attrName>r</p:attrName>
                                        </p:attrNameLst>
                                      </p:cBhvr>
                                    </p:animRot>
                                    <p:animRot by="-240000">
                                      <p:cBhvr>
                                        <p:cTn id="39" dur="300" fill="hold">
                                          <p:stCondLst>
                                            <p:cond delay="900"/>
                                          </p:stCondLst>
                                        </p:cTn>
                                        <p:tgtEl>
                                          <p:spTgt spid="6"/>
                                        </p:tgtEl>
                                        <p:attrNameLst>
                                          <p:attrName>r</p:attrName>
                                        </p:attrNameLst>
                                      </p:cBhvr>
                                    </p:animRot>
                                    <p:animRot by="120000">
                                      <p:cBhvr>
                                        <p:cTn id="40" dur="300" fill="hold">
                                          <p:stCondLst>
                                            <p:cond delay="1200"/>
                                          </p:stCondLst>
                                        </p:cTn>
                                        <p:tgtEl>
                                          <p:spTgt spid="6"/>
                                        </p:tgtEl>
                                        <p:attrNameLst>
                                          <p:attrName>r</p:attrName>
                                        </p:attrNameLst>
                                      </p:cBhvr>
                                    </p:animRot>
                                  </p:childTnLst>
                                </p:cTn>
                              </p:par>
                              <p:par>
                                <p:cTn id="41" presetID="32" presetClass="emph" presetSubtype="0" fill="hold" grpId="0" nodeType="withEffect">
                                  <p:stCondLst>
                                    <p:cond delay="0"/>
                                  </p:stCondLst>
                                  <p:childTnLst>
                                    <p:animRot by="120000">
                                      <p:cBhvr>
                                        <p:cTn id="42" dur="150" fill="hold">
                                          <p:stCondLst>
                                            <p:cond delay="0"/>
                                          </p:stCondLst>
                                        </p:cTn>
                                        <p:tgtEl>
                                          <p:spTgt spid="8"/>
                                        </p:tgtEl>
                                        <p:attrNameLst>
                                          <p:attrName>r</p:attrName>
                                        </p:attrNameLst>
                                      </p:cBhvr>
                                    </p:animRot>
                                    <p:animRot by="-240000">
                                      <p:cBhvr>
                                        <p:cTn id="43" dur="300" fill="hold">
                                          <p:stCondLst>
                                            <p:cond delay="300"/>
                                          </p:stCondLst>
                                        </p:cTn>
                                        <p:tgtEl>
                                          <p:spTgt spid="8"/>
                                        </p:tgtEl>
                                        <p:attrNameLst>
                                          <p:attrName>r</p:attrName>
                                        </p:attrNameLst>
                                      </p:cBhvr>
                                    </p:animRot>
                                    <p:animRot by="240000">
                                      <p:cBhvr>
                                        <p:cTn id="44" dur="300" fill="hold">
                                          <p:stCondLst>
                                            <p:cond delay="600"/>
                                          </p:stCondLst>
                                        </p:cTn>
                                        <p:tgtEl>
                                          <p:spTgt spid="8"/>
                                        </p:tgtEl>
                                        <p:attrNameLst>
                                          <p:attrName>r</p:attrName>
                                        </p:attrNameLst>
                                      </p:cBhvr>
                                    </p:animRot>
                                    <p:animRot by="-240000">
                                      <p:cBhvr>
                                        <p:cTn id="45" dur="300" fill="hold">
                                          <p:stCondLst>
                                            <p:cond delay="900"/>
                                          </p:stCondLst>
                                        </p:cTn>
                                        <p:tgtEl>
                                          <p:spTgt spid="8"/>
                                        </p:tgtEl>
                                        <p:attrNameLst>
                                          <p:attrName>r</p:attrName>
                                        </p:attrNameLst>
                                      </p:cBhvr>
                                    </p:animRot>
                                    <p:animRot by="120000">
                                      <p:cBhvr>
                                        <p:cTn id="46" dur="300" fill="hold">
                                          <p:stCondLst>
                                            <p:cond delay="1200"/>
                                          </p:stCondLst>
                                        </p:cTn>
                                        <p:tgtEl>
                                          <p:spTgt spid="8"/>
                                        </p:tgtEl>
                                        <p:attrNameLst>
                                          <p:attrName>r</p:attrName>
                                        </p:attrNameLst>
                                      </p:cBhvr>
                                    </p:animRot>
                                  </p:childTnLst>
                                </p:cTn>
                              </p:par>
                              <p:par>
                                <p:cTn id="47" presetID="32" presetClass="emph" presetSubtype="0" fill="hold" nodeType="withEffect">
                                  <p:stCondLst>
                                    <p:cond delay="0"/>
                                  </p:stCondLst>
                                  <p:childTnLst>
                                    <p:animRot by="120000">
                                      <p:cBhvr>
                                        <p:cTn id="48" dur="150" fill="hold">
                                          <p:stCondLst>
                                            <p:cond delay="0"/>
                                          </p:stCondLst>
                                        </p:cTn>
                                        <p:tgtEl>
                                          <p:spTgt spid="21"/>
                                        </p:tgtEl>
                                        <p:attrNameLst>
                                          <p:attrName>r</p:attrName>
                                        </p:attrNameLst>
                                      </p:cBhvr>
                                    </p:animRot>
                                    <p:animRot by="-240000">
                                      <p:cBhvr>
                                        <p:cTn id="49" dur="300" fill="hold">
                                          <p:stCondLst>
                                            <p:cond delay="300"/>
                                          </p:stCondLst>
                                        </p:cTn>
                                        <p:tgtEl>
                                          <p:spTgt spid="21"/>
                                        </p:tgtEl>
                                        <p:attrNameLst>
                                          <p:attrName>r</p:attrName>
                                        </p:attrNameLst>
                                      </p:cBhvr>
                                    </p:animRot>
                                    <p:animRot by="240000">
                                      <p:cBhvr>
                                        <p:cTn id="50" dur="300" fill="hold">
                                          <p:stCondLst>
                                            <p:cond delay="600"/>
                                          </p:stCondLst>
                                        </p:cTn>
                                        <p:tgtEl>
                                          <p:spTgt spid="21"/>
                                        </p:tgtEl>
                                        <p:attrNameLst>
                                          <p:attrName>r</p:attrName>
                                        </p:attrNameLst>
                                      </p:cBhvr>
                                    </p:animRot>
                                    <p:animRot by="-240000">
                                      <p:cBhvr>
                                        <p:cTn id="51" dur="300" fill="hold">
                                          <p:stCondLst>
                                            <p:cond delay="900"/>
                                          </p:stCondLst>
                                        </p:cTn>
                                        <p:tgtEl>
                                          <p:spTgt spid="21"/>
                                        </p:tgtEl>
                                        <p:attrNameLst>
                                          <p:attrName>r</p:attrName>
                                        </p:attrNameLst>
                                      </p:cBhvr>
                                    </p:animRot>
                                    <p:animRot by="120000">
                                      <p:cBhvr>
                                        <p:cTn id="52" dur="300" fill="hold">
                                          <p:stCondLst>
                                            <p:cond delay="1200"/>
                                          </p:stCondLst>
                                        </p:cTn>
                                        <p:tgtEl>
                                          <p:spTgt spid="21"/>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grpId="0" nodeType="clickEffect">
                                  <p:stCondLst>
                                    <p:cond delay="0"/>
                                  </p:stCondLst>
                                  <p:childTnLst>
                                    <p:animRot by="120000">
                                      <p:cBhvr>
                                        <p:cTn id="61" dur="125" fill="hold">
                                          <p:stCondLst>
                                            <p:cond delay="0"/>
                                          </p:stCondLst>
                                        </p:cTn>
                                        <p:tgtEl>
                                          <p:spTgt spid="7"/>
                                        </p:tgtEl>
                                        <p:attrNameLst>
                                          <p:attrName>r</p:attrName>
                                        </p:attrNameLst>
                                      </p:cBhvr>
                                    </p:animRot>
                                    <p:animRot by="-240000">
                                      <p:cBhvr>
                                        <p:cTn id="62" dur="250" fill="hold">
                                          <p:stCondLst>
                                            <p:cond delay="250"/>
                                          </p:stCondLst>
                                        </p:cTn>
                                        <p:tgtEl>
                                          <p:spTgt spid="7"/>
                                        </p:tgtEl>
                                        <p:attrNameLst>
                                          <p:attrName>r</p:attrName>
                                        </p:attrNameLst>
                                      </p:cBhvr>
                                    </p:animRot>
                                    <p:animRot by="240000">
                                      <p:cBhvr>
                                        <p:cTn id="63" dur="250" fill="hold">
                                          <p:stCondLst>
                                            <p:cond delay="500"/>
                                          </p:stCondLst>
                                        </p:cTn>
                                        <p:tgtEl>
                                          <p:spTgt spid="7"/>
                                        </p:tgtEl>
                                        <p:attrNameLst>
                                          <p:attrName>r</p:attrName>
                                        </p:attrNameLst>
                                      </p:cBhvr>
                                    </p:animRot>
                                    <p:animRot by="-240000">
                                      <p:cBhvr>
                                        <p:cTn id="64" dur="250" fill="hold">
                                          <p:stCondLst>
                                            <p:cond delay="750"/>
                                          </p:stCondLst>
                                        </p:cTn>
                                        <p:tgtEl>
                                          <p:spTgt spid="7"/>
                                        </p:tgtEl>
                                        <p:attrNameLst>
                                          <p:attrName>r</p:attrName>
                                        </p:attrNameLst>
                                      </p:cBhvr>
                                    </p:animRot>
                                    <p:animRot by="120000">
                                      <p:cBhvr>
                                        <p:cTn id="65" dur="250" fill="hold">
                                          <p:stCondLst>
                                            <p:cond delay="1000"/>
                                          </p:stCondLst>
                                        </p:cTn>
                                        <p:tgtEl>
                                          <p:spTgt spid="7"/>
                                        </p:tgtEl>
                                        <p:attrNameLst>
                                          <p:attrName>r</p:attrName>
                                        </p:attrNameLst>
                                      </p:cBhvr>
                                    </p:animRot>
                                  </p:childTnLst>
                                </p:cTn>
                              </p:par>
                              <p:par>
                                <p:cTn id="66" presetID="32" presetClass="emph" presetSubtype="0" fill="hold" grpId="0" nodeType="withEffect">
                                  <p:stCondLst>
                                    <p:cond delay="0"/>
                                  </p:stCondLst>
                                  <p:childTnLst>
                                    <p:animRot by="120000">
                                      <p:cBhvr>
                                        <p:cTn id="67" dur="125" fill="hold">
                                          <p:stCondLst>
                                            <p:cond delay="0"/>
                                          </p:stCondLst>
                                        </p:cTn>
                                        <p:tgtEl>
                                          <p:spTgt spid="10"/>
                                        </p:tgtEl>
                                        <p:attrNameLst>
                                          <p:attrName>r</p:attrName>
                                        </p:attrNameLst>
                                      </p:cBhvr>
                                    </p:animRot>
                                    <p:animRot by="-240000">
                                      <p:cBhvr>
                                        <p:cTn id="68" dur="250" fill="hold">
                                          <p:stCondLst>
                                            <p:cond delay="250"/>
                                          </p:stCondLst>
                                        </p:cTn>
                                        <p:tgtEl>
                                          <p:spTgt spid="10"/>
                                        </p:tgtEl>
                                        <p:attrNameLst>
                                          <p:attrName>r</p:attrName>
                                        </p:attrNameLst>
                                      </p:cBhvr>
                                    </p:animRot>
                                    <p:animRot by="240000">
                                      <p:cBhvr>
                                        <p:cTn id="69" dur="250" fill="hold">
                                          <p:stCondLst>
                                            <p:cond delay="500"/>
                                          </p:stCondLst>
                                        </p:cTn>
                                        <p:tgtEl>
                                          <p:spTgt spid="10"/>
                                        </p:tgtEl>
                                        <p:attrNameLst>
                                          <p:attrName>r</p:attrName>
                                        </p:attrNameLst>
                                      </p:cBhvr>
                                    </p:animRot>
                                    <p:animRot by="-240000">
                                      <p:cBhvr>
                                        <p:cTn id="70" dur="250" fill="hold">
                                          <p:stCondLst>
                                            <p:cond delay="750"/>
                                          </p:stCondLst>
                                        </p:cTn>
                                        <p:tgtEl>
                                          <p:spTgt spid="10"/>
                                        </p:tgtEl>
                                        <p:attrNameLst>
                                          <p:attrName>r</p:attrName>
                                        </p:attrNameLst>
                                      </p:cBhvr>
                                    </p:animRot>
                                    <p:animRot by="120000">
                                      <p:cBhvr>
                                        <p:cTn id="71" dur="250" fill="hold">
                                          <p:stCondLst>
                                            <p:cond delay="1000"/>
                                          </p:stCondLst>
                                        </p:cTn>
                                        <p:tgtEl>
                                          <p:spTgt spid="10"/>
                                        </p:tgtEl>
                                        <p:attrNameLst>
                                          <p:attrName>r</p:attrName>
                                        </p:attrNameLst>
                                      </p:cBhvr>
                                    </p:animRot>
                                  </p:childTnLst>
                                </p:cTn>
                              </p:par>
                              <p:par>
                                <p:cTn id="72" presetID="32" presetClass="emph" presetSubtype="0" fill="hold" nodeType="withEffect">
                                  <p:stCondLst>
                                    <p:cond delay="0"/>
                                  </p:stCondLst>
                                  <p:childTnLst>
                                    <p:animRot by="120000">
                                      <p:cBhvr>
                                        <p:cTn id="73" dur="125" fill="hold">
                                          <p:stCondLst>
                                            <p:cond delay="0"/>
                                          </p:stCondLst>
                                        </p:cTn>
                                        <p:tgtEl>
                                          <p:spTgt spid="19"/>
                                        </p:tgtEl>
                                        <p:attrNameLst>
                                          <p:attrName>r</p:attrName>
                                        </p:attrNameLst>
                                      </p:cBhvr>
                                    </p:animRot>
                                    <p:animRot by="-240000">
                                      <p:cBhvr>
                                        <p:cTn id="74" dur="250" fill="hold">
                                          <p:stCondLst>
                                            <p:cond delay="250"/>
                                          </p:stCondLst>
                                        </p:cTn>
                                        <p:tgtEl>
                                          <p:spTgt spid="19"/>
                                        </p:tgtEl>
                                        <p:attrNameLst>
                                          <p:attrName>r</p:attrName>
                                        </p:attrNameLst>
                                      </p:cBhvr>
                                    </p:animRot>
                                    <p:animRot by="240000">
                                      <p:cBhvr>
                                        <p:cTn id="75" dur="250" fill="hold">
                                          <p:stCondLst>
                                            <p:cond delay="500"/>
                                          </p:stCondLst>
                                        </p:cTn>
                                        <p:tgtEl>
                                          <p:spTgt spid="19"/>
                                        </p:tgtEl>
                                        <p:attrNameLst>
                                          <p:attrName>r</p:attrName>
                                        </p:attrNameLst>
                                      </p:cBhvr>
                                    </p:animRot>
                                    <p:animRot by="-240000">
                                      <p:cBhvr>
                                        <p:cTn id="76" dur="250" fill="hold">
                                          <p:stCondLst>
                                            <p:cond delay="750"/>
                                          </p:stCondLst>
                                        </p:cTn>
                                        <p:tgtEl>
                                          <p:spTgt spid="19"/>
                                        </p:tgtEl>
                                        <p:attrNameLst>
                                          <p:attrName>r</p:attrName>
                                        </p:attrNameLst>
                                      </p:cBhvr>
                                    </p:animRot>
                                    <p:animRot by="120000">
                                      <p:cBhvr>
                                        <p:cTn id="77" dur="250" fill="hold">
                                          <p:stCondLst>
                                            <p:cond delay="1000"/>
                                          </p:stCondLst>
                                        </p:cTn>
                                        <p:tgtEl>
                                          <p:spTgt spid="19"/>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175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1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5" grpId="0"/>
      <p:bldP spid="17"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xmlns="" id="{D6CB27DC-3F04-4DB6-8D18-8BC55161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045"/>
          </a:xfrm>
          <a:prstGeom prst="rect">
            <a:avLst/>
          </a:prstGeom>
        </p:spPr>
      </p:pic>
      <p:sp>
        <p:nvSpPr>
          <p:cNvPr id="5" name="Oval 4"/>
          <p:cNvSpPr/>
          <p:nvPr/>
        </p:nvSpPr>
        <p:spPr>
          <a:xfrm>
            <a:off x="1219200" y="495300"/>
            <a:ext cx="9772650" cy="13335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smtClean="0">
                <a:solidFill>
                  <a:srgbClr val="002060"/>
                </a:solidFill>
              </a:rPr>
              <a:t>Câu hỏi số 1:</a:t>
            </a:r>
          </a:p>
          <a:p>
            <a:pPr algn="ctr"/>
            <a:r>
              <a:rPr lang="en-US" sz="3200" b="1" smtClean="0">
                <a:solidFill>
                  <a:srgbClr val="002060"/>
                </a:solidFill>
              </a:rPr>
              <a:t>Một tuần có mấy ngày?</a:t>
            </a:r>
            <a:endParaRPr lang="en-US" sz="3200" b="1">
              <a:solidFill>
                <a:srgbClr val="002060"/>
              </a:solidFill>
            </a:endParaRPr>
          </a:p>
        </p:txBody>
      </p:sp>
      <p:sp>
        <p:nvSpPr>
          <p:cNvPr id="6" name="Pentagon 5"/>
          <p:cNvSpPr/>
          <p:nvPr/>
        </p:nvSpPr>
        <p:spPr>
          <a:xfrm>
            <a:off x="1114425" y="2725679"/>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FF0000"/>
                </a:solidFill>
              </a:rPr>
              <a:t>Đáp án 1: </a:t>
            </a:r>
            <a:endParaRPr lang="en-US" sz="3600" b="1">
              <a:solidFill>
                <a:srgbClr val="FF0000"/>
              </a:solidFill>
            </a:endParaRPr>
          </a:p>
        </p:txBody>
      </p:sp>
      <p:sp>
        <p:nvSpPr>
          <p:cNvPr id="7" name="TextBox 6"/>
          <p:cNvSpPr txBox="1"/>
          <p:nvPr/>
        </p:nvSpPr>
        <p:spPr>
          <a:xfrm>
            <a:off x="4010025" y="2653775"/>
            <a:ext cx="1885950" cy="830997"/>
          </a:xfrm>
          <a:prstGeom prst="rect">
            <a:avLst/>
          </a:prstGeom>
          <a:noFill/>
        </p:spPr>
        <p:txBody>
          <a:bodyPr wrap="square" rtlCol="0">
            <a:spAutoFit/>
          </a:bodyPr>
          <a:lstStyle/>
          <a:p>
            <a:r>
              <a:rPr lang="en-US" sz="4800" b="1" smtClean="0">
                <a:solidFill>
                  <a:srgbClr val="FF0000"/>
                </a:solidFill>
              </a:rPr>
              <a:t>7 ngày </a:t>
            </a:r>
            <a:endParaRPr lang="en-US" sz="4800" b="1">
              <a:solidFill>
                <a:srgbClr val="FF0000"/>
              </a:solidFill>
            </a:endParaRPr>
          </a:p>
        </p:txBody>
      </p:sp>
      <p:sp>
        <p:nvSpPr>
          <p:cNvPr id="8" name="TextBox 7"/>
          <p:cNvSpPr txBox="1"/>
          <p:nvPr/>
        </p:nvSpPr>
        <p:spPr>
          <a:xfrm>
            <a:off x="5505450" y="3946949"/>
            <a:ext cx="1885950" cy="830997"/>
          </a:xfrm>
          <a:prstGeom prst="rect">
            <a:avLst/>
          </a:prstGeom>
          <a:noFill/>
        </p:spPr>
        <p:txBody>
          <a:bodyPr wrap="square" rtlCol="0">
            <a:spAutoFit/>
          </a:bodyPr>
          <a:lstStyle/>
          <a:p>
            <a:r>
              <a:rPr lang="en-US" sz="4800" b="1" smtClean="0">
                <a:solidFill>
                  <a:srgbClr val="00B050"/>
                </a:solidFill>
              </a:rPr>
              <a:t>6 ngày </a:t>
            </a:r>
            <a:endParaRPr lang="en-US" sz="4800" b="1">
              <a:solidFill>
                <a:srgbClr val="00B050"/>
              </a:solidFill>
            </a:endParaRPr>
          </a:p>
        </p:txBody>
      </p:sp>
      <p:sp>
        <p:nvSpPr>
          <p:cNvPr id="9" name="TextBox 8"/>
          <p:cNvSpPr txBox="1"/>
          <p:nvPr/>
        </p:nvSpPr>
        <p:spPr>
          <a:xfrm>
            <a:off x="7600950" y="5147100"/>
            <a:ext cx="1885950" cy="830997"/>
          </a:xfrm>
          <a:prstGeom prst="rect">
            <a:avLst/>
          </a:prstGeom>
          <a:noFill/>
        </p:spPr>
        <p:txBody>
          <a:bodyPr wrap="square" rtlCol="0">
            <a:spAutoFit/>
          </a:bodyPr>
          <a:lstStyle/>
          <a:p>
            <a:r>
              <a:rPr lang="en-US" sz="4800" b="1" smtClean="0">
                <a:solidFill>
                  <a:srgbClr val="0070C0"/>
                </a:solidFill>
              </a:rPr>
              <a:t>5 ngày </a:t>
            </a:r>
            <a:endParaRPr lang="en-US" sz="4800" b="1">
              <a:solidFill>
                <a:srgbClr val="0070C0"/>
              </a:solidFill>
            </a:endParaRPr>
          </a:p>
        </p:txBody>
      </p:sp>
      <p:sp>
        <p:nvSpPr>
          <p:cNvPr id="12" name="Pentagon 11"/>
          <p:cNvSpPr/>
          <p:nvPr/>
        </p:nvSpPr>
        <p:spPr>
          <a:xfrm>
            <a:off x="2638425" y="3945571"/>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B050"/>
                </a:solidFill>
              </a:rPr>
              <a:t>Đáp án 2: </a:t>
            </a:r>
            <a:endParaRPr lang="en-US" sz="3600" b="1">
              <a:solidFill>
                <a:srgbClr val="00B050"/>
              </a:solidFill>
            </a:endParaRPr>
          </a:p>
        </p:txBody>
      </p:sp>
      <p:sp>
        <p:nvSpPr>
          <p:cNvPr id="13" name="Pentagon 12"/>
          <p:cNvSpPr/>
          <p:nvPr/>
        </p:nvSpPr>
        <p:spPr>
          <a:xfrm>
            <a:off x="4619625" y="5177944"/>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70C0"/>
                </a:solidFill>
              </a:rPr>
              <a:t>Đáp án 3: </a:t>
            </a:r>
            <a:endParaRPr lang="en-US" sz="3600" b="1">
              <a:solidFill>
                <a:srgbClr val="0070C0"/>
              </a:solidFill>
            </a:endParaRPr>
          </a:p>
        </p:txBody>
      </p:sp>
      <p:sp>
        <p:nvSpPr>
          <p:cNvPr id="14" name="TextBox 13">
            <a:extLst>
              <a:ext uri="{FF2B5EF4-FFF2-40B4-BE49-F238E27FC236}">
                <a16:creationId xmlns:a16="http://schemas.microsoft.com/office/drawing/2014/main" xmlns="" id="{A67B6A53-587F-4048-82C7-3E8999090D4F}"/>
              </a:ext>
            </a:extLst>
          </p:cNvPr>
          <p:cNvSpPr txBox="1"/>
          <p:nvPr/>
        </p:nvSpPr>
        <p:spPr>
          <a:xfrm rot="10800000" flipV="1">
            <a:off x="13124130" y="1202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A67B6A53-587F-4048-82C7-3E8999090D4F}"/>
              </a:ext>
            </a:extLst>
          </p:cNvPr>
          <p:cNvSpPr txBox="1"/>
          <p:nvPr/>
        </p:nvSpPr>
        <p:spPr>
          <a:xfrm rot="10800000" flipV="1">
            <a:off x="13124129" y="2541013"/>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A67B6A53-587F-4048-82C7-3E8999090D4F}"/>
              </a:ext>
            </a:extLst>
          </p:cNvPr>
          <p:cNvSpPr txBox="1"/>
          <p:nvPr/>
        </p:nvSpPr>
        <p:spPr>
          <a:xfrm rot="10800000" flipV="1">
            <a:off x="13124130" y="172416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0705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1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750" fill="hold"/>
                                        <p:tgtEl>
                                          <p:spTgt spid="6"/>
                                        </p:tgtEl>
                                        <p:attrNameLst>
                                          <p:attrName>ppt_x</p:attrName>
                                        </p:attrNameLst>
                                      </p:cBhvr>
                                      <p:tavLst>
                                        <p:tav tm="0">
                                          <p:val>
                                            <p:strVal val="#ppt_x"/>
                                          </p:val>
                                        </p:tav>
                                        <p:tav tm="100000">
                                          <p:val>
                                            <p:strVal val="#ppt_x"/>
                                          </p:val>
                                        </p:tav>
                                      </p:tavLst>
                                    </p:anim>
                                    <p:anim calcmode="lin" valueType="num">
                                      <p:cBhvr additive="base">
                                        <p:cTn id="23"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7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750" fill="hold"/>
                                        <p:tgtEl>
                                          <p:spTgt spid="12"/>
                                        </p:tgtEl>
                                        <p:attrNameLst>
                                          <p:attrName>ppt_x</p:attrName>
                                        </p:attrNameLst>
                                      </p:cBhvr>
                                      <p:tavLst>
                                        <p:tav tm="0">
                                          <p:val>
                                            <p:strVal val="#ppt_x"/>
                                          </p:val>
                                        </p:tav>
                                        <p:tav tm="100000">
                                          <p:val>
                                            <p:strVal val="#ppt_x"/>
                                          </p:val>
                                        </p:tav>
                                      </p:tavLst>
                                    </p:anim>
                                    <p:anim calcmode="lin" valueType="num">
                                      <p:cBhvr additive="base">
                                        <p:cTn id="34"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7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1750" fill="hold"/>
                                        <p:tgtEl>
                                          <p:spTgt spid="13"/>
                                        </p:tgtEl>
                                        <p:attrNameLst>
                                          <p:attrName>ppt_x</p:attrName>
                                        </p:attrNameLst>
                                      </p:cBhvr>
                                      <p:tavLst>
                                        <p:tav tm="0">
                                          <p:val>
                                            <p:strVal val="#ppt_x"/>
                                          </p:val>
                                        </p:tav>
                                        <p:tav tm="100000">
                                          <p:val>
                                            <p:strVal val="#ppt_x"/>
                                          </p:val>
                                        </p:tav>
                                      </p:tavLst>
                                    </p:anim>
                                    <p:anim calcmode="lin" valueType="num">
                                      <p:cBhvr additive="base">
                                        <p:cTn id="45" dur="1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75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4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2" grpId="0" animBg="1"/>
      <p:bldP spid="13"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xmlns="" id="{D6CB27DC-3F04-4DB6-8D18-8BC55161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045"/>
          </a:xfrm>
          <a:prstGeom prst="rect">
            <a:avLst/>
          </a:prstGeom>
        </p:spPr>
      </p:pic>
      <p:sp>
        <p:nvSpPr>
          <p:cNvPr id="5" name="Oval 4"/>
          <p:cNvSpPr/>
          <p:nvPr/>
        </p:nvSpPr>
        <p:spPr>
          <a:xfrm>
            <a:off x="1219200" y="495300"/>
            <a:ext cx="9772650" cy="13335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smtClean="0">
                <a:solidFill>
                  <a:srgbClr val="002060"/>
                </a:solidFill>
              </a:rPr>
              <a:t>Câu hỏi số 1:</a:t>
            </a:r>
          </a:p>
          <a:p>
            <a:pPr algn="ctr"/>
            <a:r>
              <a:rPr lang="en-US" sz="3200" b="1" smtClean="0">
                <a:solidFill>
                  <a:srgbClr val="002060"/>
                </a:solidFill>
              </a:rPr>
              <a:t>Một tuần có mấy ngày?</a:t>
            </a:r>
            <a:endParaRPr lang="en-US" sz="3200" b="1">
              <a:solidFill>
                <a:srgbClr val="002060"/>
              </a:solidFill>
            </a:endParaRPr>
          </a:p>
        </p:txBody>
      </p:sp>
      <p:sp>
        <p:nvSpPr>
          <p:cNvPr id="6" name="Pentagon 5"/>
          <p:cNvSpPr/>
          <p:nvPr/>
        </p:nvSpPr>
        <p:spPr>
          <a:xfrm>
            <a:off x="1114425" y="2725679"/>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FF0000"/>
                </a:solidFill>
              </a:rPr>
              <a:t>Đáp án 1: </a:t>
            </a:r>
            <a:endParaRPr lang="en-US" sz="3600" b="1">
              <a:solidFill>
                <a:srgbClr val="FF0000"/>
              </a:solidFill>
            </a:endParaRPr>
          </a:p>
        </p:txBody>
      </p:sp>
      <p:sp>
        <p:nvSpPr>
          <p:cNvPr id="7" name="TextBox 6"/>
          <p:cNvSpPr txBox="1"/>
          <p:nvPr/>
        </p:nvSpPr>
        <p:spPr>
          <a:xfrm>
            <a:off x="4010025" y="2653775"/>
            <a:ext cx="1885950" cy="830997"/>
          </a:xfrm>
          <a:prstGeom prst="rect">
            <a:avLst/>
          </a:prstGeom>
          <a:noFill/>
        </p:spPr>
        <p:txBody>
          <a:bodyPr wrap="square" rtlCol="0">
            <a:spAutoFit/>
          </a:bodyPr>
          <a:lstStyle/>
          <a:p>
            <a:r>
              <a:rPr lang="en-US" sz="4800" b="1" smtClean="0">
                <a:solidFill>
                  <a:srgbClr val="FF0000"/>
                </a:solidFill>
              </a:rPr>
              <a:t>7 ngày </a:t>
            </a:r>
            <a:endParaRPr lang="en-US" sz="4800" b="1">
              <a:solidFill>
                <a:srgbClr val="FF0000"/>
              </a:solidFill>
            </a:endParaRPr>
          </a:p>
        </p:txBody>
      </p:sp>
      <p:sp>
        <p:nvSpPr>
          <p:cNvPr id="8" name="TextBox 7"/>
          <p:cNvSpPr txBox="1"/>
          <p:nvPr/>
        </p:nvSpPr>
        <p:spPr>
          <a:xfrm>
            <a:off x="5505450" y="3946949"/>
            <a:ext cx="1885950" cy="830997"/>
          </a:xfrm>
          <a:prstGeom prst="rect">
            <a:avLst/>
          </a:prstGeom>
          <a:noFill/>
        </p:spPr>
        <p:txBody>
          <a:bodyPr wrap="square" rtlCol="0">
            <a:spAutoFit/>
          </a:bodyPr>
          <a:lstStyle/>
          <a:p>
            <a:r>
              <a:rPr lang="en-US" sz="4800" b="1" smtClean="0">
                <a:solidFill>
                  <a:srgbClr val="00B050"/>
                </a:solidFill>
              </a:rPr>
              <a:t>6 ngày </a:t>
            </a:r>
            <a:endParaRPr lang="en-US" sz="4800" b="1">
              <a:solidFill>
                <a:srgbClr val="00B050"/>
              </a:solidFill>
            </a:endParaRPr>
          </a:p>
        </p:txBody>
      </p:sp>
      <p:sp>
        <p:nvSpPr>
          <p:cNvPr id="9" name="TextBox 8"/>
          <p:cNvSpPr txBox="1"/>
          <p:nvPr/>
        </p:nvSpPr>
        <p:spPr>
          <a:xfrm>
            <a:off x="7600950" y="5147100"/>
            <a:ext cx="1885950" cy="830997"/>
          </a:xfrm>
          <a:prstGeom prst="rect">
            <a:avLst/>
          </a:prstGeom>
          <a:noFill/>
        </p:spPr>
        <p:txBody>
          <a:bodyPr wrap="square" rtlCol="0">
            <a:spAutoFit/>
          </a:bodyPr>
          <a:lstStyle/>
          <a:p>
            <a:r>
              <a:rPr lang="en-US" sz="4800" b="1" smtClean="0">
                <a:solidFill>
                  <a:srgbClr val="0070C0"/>
                </a:solidFill>
              </a:rPr>
              <a:t>5 ngày </a:t>
            </a:r>
            <a:endParaRPr lang="en-US" sz="4800" b="1">
              <a:solidFill>
                <a:srgbClr val="0070C0"/>
              </a:solidFill>
            </a:endParaRPr>
          </a:p>
        </p:txBody>
      </p:sp>
      <p:sp>
        <p:nvSpPr>
          <p:cNvPr id="12" name="Pentagon 11"/>
          <p:cNvSpPr/>
          <p:nvPr/>
        </p:nvSpPr>
        <p:spPr>
          <a:xfrm>
            <a:off x="2638425" y="3945571"/>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B050"/>
                </a:solidFill>
              </a:rPr>
              <a:t>Đáp án 2: </a:t>
            </a:r>
            <a:endParaRPr lang="en-US" sz="3600" b="1">
              <a:solidFill>
                <a:srgbClr val="00B050"/>
              </a:solidFill>
            </a:endParaRPr>
          </a:p>
        </p:txBody>
      </p:sp>
      <p:sp>
        <p:nvSpPr>
          <p:cNvPr id="13" name="Pentagon 12"/>
          <p:cNvSpPr/>
          <p:nvPr/>
        </p:nvSpPr>
        <p:spPr>
          <a:xfrm>
            <a:off x="4619625" y="5177944"/>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70C0"/>
                </a:solidFill>
              </a:rPr>
              <a:t>Đáp án 3: </a:t>
            </a:r>
            <a:endParaRPr lang="en-US" sz="3600" b="1">
              <a:solidFill>
                <a:srgbClr val="0070C0"/>
              </a:solidFill>
            </a:endParaRPr>
          </a:p>
        </p:txBody>
      </p:sp>
      <p:sp>
        <p:nvSpPr>
          <p:cNvPr id="14" name="TextBox 13">
            <a:extLst>
              <a:ext uri="{FF2B5EF4-FFF2-40B4-BE49-F238E27FC236}">
                <a16:creationId xmlns:a16="http://schemas.microsoft.com/office/drawing/2014/main" xmlns="" id="{A67B6A53-587F-4048-82C7-3E8999090D4F}"/>
              </a:ext>
            </a:extLst>
          </p:cNvPr>
          <p:cNvSpPr txBox="1"/>
          <p:nvPr/>
        </p:nvSpPr>
        <p:spPr>
          <a:xfrm rot="10800000" flipV="1">
            <a:off x="13124130" y="1202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A67B6A53-587F-4048-82C7-3E8999090D4F}"/>
              </a:ext>
            </a:extLst>
          </p:cNvPr>
          <p:cNvSpPr txBox="1"/>
          <p:nvPr/>
        </p:nvSpPr>
        <p:spPr>
          <a:xfrm rot="10800000" flipV="1">
            <a:off x="13124129" y="2541013"/>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A67B6A53-587F-4048-82C7-3E8999090D4F}"/>
              </a:ext>
            </a:extLst>
          </p:cNvPr>
          <p:cNvSpPr txBox="1"/>
          <p:nvPr/>
        </p:nvSpPr>
        <p:spPr>
          <a:xfrm rot="10800000" flipV="1">
            <a:off x="13124130" y="172416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7" name="TextBox 16">
            <a:extLst>
              <a:ext uri="{FF2B5EF4-FFF2-40B4-BE49-F238E27FC236}">
                <a16:creationId xmlns:a16="http://schemas.microsoft.com/office/drawing/2014/main" xmlns="" id="{A67B6A53-587F-4048-82C7-3E8999090D4F}"/>
              </a:ext>
            </a:extLst>
          </p:cNvPr>
          <p:cNvSpPr txBox="1"/>
          <p:nvPr/>
        </p:nvSpPr>
        <p:spPr>
          <a:xfrm rot="10800000" flipV="1">
            <a:off x="13752780" y="3494986"/>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161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0 0 L 0.25 0 E" pathEditMode="relative" ptsTypes="">
                                      <p:cBhvr>
                                        <p:cTn id="11" dur="2000" fill="hold"/>
                                        <p:tgtEl>
                                          <p:spTgt spid="6"/>
                                        </p:tgtEl>
                                        <p:attrNameLst>
                                          <p:attrName>ppt_x</p:attrName>
                                          <p:attrName>ppt_y</p:attrName>
                                        </p:attrNameLst>
                                      </p:cBhvr>
                                    </p:animMotion>
                                  </p:childTnLst>
                                </p:cTn>
                              </p:par>
                              <p:par>
                                <p:cTn id="12" presetID="63" presetClass="path" presetSubtype="0" accel="50000" decel="50000" fill="hold" grpId="0" nodeType="with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1" nodeType="clickEffect">
                                  <p:stCondLst>
                                    <p:cond delay="0"/>
                                  </p:stCondLst>
                                  <p:childTnLst>
                                    <p:animScale>
                                      <p:cBhvr>
                                        <p:cTn id="17" dur="2000" fill="hold"/>
                                        <p:tgtEl>
                                          <p:spTgt spid="6"/>
                                        </p:tgtEl>
                                      </p:cBhvr>
                                      <p:by x="150000" y="150000"/>
                                    </p:animScale>
                                  </p:childTnLst>
                                </p:cTn>
                              </p:par>
                              <p:par>
                                <p:cTn id="18" presetID="6" presetClass="emph" presetSubtype="0" fill="hold" grpId="1" nodeType="withEffect">
                                  <p:stCondLst>
                                    <p:cond delay="0"/>
                                  </p:stCondLst>
                                  <p:childTnLst>
                                    <p:animScale>
                                      <p:cBhvr>
                                        <p:cTn id="19" dur="2000" fill="hold"/>
                                        <p:tgtEl>
                                          <p:spTgt spid="7"/>
                                        </p:tgtEl>
                                      </p:cBhvr>
                                      <p:by x="150000" y="150000"/>
                                    </p:animScale>
                                  </p:childTnLst>
                                </p:cTn>
                              </p:par>
                              <p:par>
                                <p:cTn id="20" presetID="2" presetClass="exit" presetSubtype="4" fill="hold" grpId="0" nodeType="withEffect">
                                  <p:stCondLst>
                                    <p:cond delay="0"/>
                                  </p:stCondLst>
                                  <p:childTnLst>
                                    <p:anim calcmode="lin" valueType="num">
                                      <p:cBhvr additive="base">
                                        <p:cTn id="21" dur="1500"/>
                                        <p:tgtEl>
                                          <p:spTgt spid="12"/>
                                        </p:tgtEl>
                                        <p:attrNameLst>
                                          <p:attrName>ppt_x</p:attrName>
                                        </p:attrNameLst>
                                      </p:cBhvr>
                                      <p:tavLst>
                                        <p:tav tm="0">
                                          <p:val>
                                            <p:strVal val="ppt_x"/>
                                          </p:val>
                                        </p:tav>
                                        <p:tav tm="100000">
                                          <p:val>
                                            <p:strVal val="ppt_x"/>
                                          </p:val>
                                        </p:tav>
                                      </p:tavLst>
                                    </p:anim>
                                    <p:anim calcmode="lin" valueType="num">
                                      <p:cBhvr additive="base">
                                        <p:cTn id="22" dur="1500"/>
                                        <p:tgtEl>
                                          <p:spTgt spid="12"/>
                                        </p:tgtEl>
                                        <p:attrNameLst>
                                          <p:attrName>ppt_y</p:attrName>
                                        </p:attrNameLst>
                                      </p:cBhvr>
                                      <p:tavLst>
                                        <p:tav tm="0">
                                          <p:val>
                                            <p:strVal val="ppt_y"/>
                                          </p:val>
                                        </p:tav>
                                        <p:tav tm="100000">
                                          <p:val>
                                            <p:strVal val="1+ppt_h/2"/>
                                          </p:val>
                                        </p:tav>
                                      </p:tavLst>
                                    </p:anim>
                                    <p:set>
                                      <p:cBhvr>
                                        <p:cTn id="23" dur="1" fill="hold">
                                          <p:stCondLst>
                                            <p:cond delay="1499"/>
                                          </p:stCondLst>
                                        </p:cTn>
                                        <p:tgtEl>
                                          <p:spTgt spid="12"/>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1500"/>
                                        <p:tgtEl>
                                          <p:spTgt spid="8"/>
                                        </p:tgtEl>
                                        <p:attrNameLst>
                                          <p:attrName>ppt_x</p:attrName>
                                        </p:attrNameLst>
                                      </p:cBhvr>
                                      <p:tavLst>
                                        <p:tav tm="0">
                                          <p:val>
                                            <p:strVal val="ppt_x"/>
                                          </p:val>
                                        </p:tav>
                                        <p:tav tm="100000">
                                          <p:val>
                                            <p:strVal val="ppt_x"/>
                                          </p:val>
                                        </p:tav>
                                      </p:tavLst>
                                    </p:anim>
                                    <p:anim calcmode="lin" valueType="num">
                                      <p:cBhvr additive="base">
                                        <p:cTn id="26" dur="1500"/>
                                        <p:tgtEl>
                                          <p:spTgt spid="8"/>
                                        </p:tgtEl>
                                        <p:attrNameLst>
                                          <p:attrName>ppt_y</p:attrName>
                                        </p:attrNameLst>
                                      </p:cBhvr>
                                      <p:tavLst>
                                        <p:tav tm="0">
                                          <p:val>
                                            <p:strVal val="ppt_y"/>
                                          </p:val>
                                        </p:tav>
                                        <p:tav tm="100000">
                                          <p:val>
                                            <p:strVal val="1+ppt_h/2"/>
                                          </p:val>
                                        </p:tav>
                                      </p:tavLst>
                                    </p:anim>
                                    <p:set>
                                      <p:cBhvr>
                                        <p:cTn id="27" dur="1" fill="hold">
                                          <p:stCondLst>
                                            <p:cond delay="1499"/>
                                          </p:stCondLst>
                                        </p:cTn>
                                        <p:tgtEl>
                                          <p:spTgt spid="8"/>
                                        </p:tgtEl>
                                        <p:attrNameLst>
                                          <p:attrName>style.visibility</p:attrName>
                                        </p:attrNameLst>
                                      </p:cBhvr>
                                      <p:to>
                                        <p:strVal val="hidden"/>
                                      </p:to>
                                    </p:set>
                                  </p:childTnLst>
                                </p:cTn>
                              </p:par>
                              <p:par>
                                <p:cTn id="28" presetID="2" presetClass="exit" presetSubtype="4" fill="hold" grpId="0" nodeType="withEffect">
                                  <p:stCondLst>
                                    <p:cond delay="0"/>
                                  </p:stCondLst>
                                  <p:childTnLst>
                                    <p:anim calcmode="lin" valueType="num">
                                      <p:cBhvr additive="base">
                                        <p:cTn id="29" dur="1500"/>
                                        <p:tgtEl>
                                          <p:spTgt spid="13"/>
                                        </p:tgtEl>
                                        <p:attrNameLst>
                                          <p:attrName>ppt_x</p:attrName>
                                        </p:attrNameLst>
                                      </p:cBhvr>
                                      <p:tavLst>
                                        <p:tav tm="0">
                                          <p:val>
                                            <p:strVal val="ppt_x"/>
                                          </p:val>
                                        </p:tav>
                                        <p:tav tm="100000">
                                          <p:val>
                                            <p:strVal val="ppt_x"/>
                                          </p:val>
                                        </p:tav>
                                      </p:tavLst>
                                    </p:anim>
                                    <p:anim calcmode="lin" valueType="num">
                                      <p:cBhvr additive="base">
                                        <p:cTn id="30" dur="1500"/>
                                        <p:tgtEl>
                                          <p:spTgt spid="13"/>
                                        </p:tgtEl>
                                        <p:attrNameLst>
                                          <p:attrName>ppt_y</p:attrName>
                                        </p:attrNameLst>
                                      </p:cBhvr>
                                      <p:tavLst>
                                        <p:tav tm="0">
                                          <p:val>
                                            <p:strVal val="ppt_y"/>
                                          </p:val>
                                        </p:tav>
                                        <p:tav tm="100000">
                                          <p:val>
                                            <p:strVal val="1+ppt_h/2"/>
                                          </p:val>
                                        </p:tav>
                                      </p:tavLst>
                                    </p:anim>
                                    <p:set>
                                      <p:cBhvr>
                                        <p:cTn id="31" dur="1" fill="hold">
                                          <p:stCondLst>
                                            <p:cond delay="1499"/>
                                          </p:stCondLst>
                                        </p:cTn>
                                        <p:tgtEl>
                                          <p:spTgt spid="13"/>
                                        </p:tgtEl>
                                        <p:attrNameLst>
                                          <p:attrName>style.visibility</p:attrName>
                                        </p:attrNameLst>
                                      </p:cBhvr>
                                      <p:to>
                                        <p:strVal val="hidden"/>
                                      </p:to>
                                    </p:set>
                                  </p:childTnLst>
                                </p:cTn>
                              </p:par>
                              <p:par>
                                <p:cTn id="32" presetID="2" presetClass="exit" presetSubtype="4" fill="hold" grpId="0" nodeType="withEffect">
                                  <p:stCondLst>
                                    <p:cond delay="0"/>
                                  </p:stCondLst>
                                  <p:childTnLst>
                                    <p:anim calcmode="lin" valueType="num">
                                      <p:cBhvr additive="base">
                                        <p:cTn id="33" dur="1500"/>
                                        <p:tgtEl>
                                          <p:spTgt spid="9"/>
                                        </p:tgtEl>
                                        <p:attrNameLst>
                                          <p:attrName>ppt_x</p:attrName>
                                        </p:attrNameLst>
                                      </p:cBhvr>
                                      <p:tavLst>
                                        <p:tav tm="0">
                                          <p:val>
                                            <p:strVal val="ppt_x"/>
                                          </p:val>
                                        </p:tav>
                                        <p:tav tm="100000">
                                          <p:val>
                                            <p:strVal val="ppt_x"/>
                                          </p:val>
                                        </p:tav>
                                      </p:tavLst>
                                    </p:anim>
                                    <p:anim calcmode="lin" valueType="num">
                                      <p:cBhvr additive="base">
                                        <p:cTn id="34" dur="1500"/>
                                        <p:tgtEl>
                                          <p:spTgt spid="9"/>
                                        </p:tgtEl>
                                        <p:attrNameLst>
                                          <p:attrName>ppt_y</p:attrName>
                                        </p:attrNameLst>
                                      </p:cBhvr>
                                      <p:tavLst>
                                        <p:tav tm="0">
                                          <p:val>
                                            <p:strVal val="ppt_y"/>
                                          </p:val>
                                        </p:tav>
                                        <p:tav tm="100000">
                                          <p:val>
                                            <p:strVal val="1+ppt_h/2"/>
                                          </p:val>
                                        </p:tav>
                                      </p:tavLst>
                                    </p:anim>
                                    <p:set>
                                      <p:cBhvr>
                                        <p:cTn id="35" dur="1" fill="hold">
                                          <p:stCondLst>
                                            <p:cond delay="1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p:bldP spid="9" grpId="0"/>
      <p:bldP spid="12" grpId="0" animBg="1"/>
      <p:bldP spid="13" grpId="0" animBg="1"/>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xmlns="" id="{D6CB27DC-3F04-4DB6-8D18-8BC55161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2"/>
            <a:ext cx="12192000" cy="6855045"/>
          </a:xfrm>
          <a:prstGeom prst="rect">
            <a:avLst/>
          </a:prstGeom>
        </p:spPr>
      </p:pic>
      <p:sp>
        <p:nvSpPr>
          <p:cNvPr id="5" name="Oval 4"/>
          <p:cNvSpPr/>
          <p:nvPr/>
        </p:nvSpPr>
        <p:spPr>
          <a:xfrm>
            <a:off x="1219200" y="419099"/>
            <a:ext cx="9772650" cy="1693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smtClean="0">
                <a:solidFill>
                  <a:srgbClr val="002060"/>
                </a:solidFill>
              </a:rPr>
              <a:t>Câu hỏi số 2:</a:t>
            </a:r>
          </a:p>
          <a:p>
            <a:pPr algn="ctr"/>
            <a:r>
              <a:rPr lang="en-US" sz="3200" b="1" smtClean="0">
                <a:solidFill>
                  <a:srgbClr val="002060"/>
                </a:solidFill>
              </a:rPr>
              <a:t>Cách xắp xếp nào sau đây là đúng thứ tự các ngày trong 1 tuần lễ?</a:t>
            </a:r>
            <a:endParaRPr lang="en-US" sz="3200" b="1">
              <a:solidFill>
                <a:srgbClr val="002060"/>
              </a:solidFill>
            </a:endParaRPr>
          </a:p>
        </p:txBody>
      </p:sp>
      <p:sp>
        <p:nvSpPr>
          <p:cNvPr id="6" name="Pentagon 5"/>
          <p:cNvSpPr/>
          <p:nvPr/>
        </p:nvSpPr>
        <p:spPr>
          <a:xfrm>
            <a:off x="523875" y="2687579"/>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FF0000"/>
                </a:solidFill>
              </a:rPr>
              <a:t>Đáp án 1: </a:t>
            </a:r>
            <a:endParaRPr lang="en-US" sz="3600" b="1">
              <a:solidFill>
                <a:srgbClr val="FF0000"/>
              </a:solidFill>
            </a:endParaRPr>
          </a:p>
        </p:txBody>
      </p:sp>
      <p:sp>
        <p:nvSpPr>
          <p:cNvPr id="7" name="TextBox 6"/>
          <p:cNvSpPr txBox="1"/>
          <p:nvPr/>
        </p:nvSpPr>
        <p:spPr>
          <a:xfrm>
            <a:off x="3476624" y="2843215"/>
            <a:ext cx="8239126" cy="584775"/>
          </a:xfrm>
          <a:prstGeom prst="rect">
            <a:avLst/>
          </a:prstGeom>
          <a:noFill/>
        </p:spPr>
        <p:txBody>
          <a:bodyPr wrap="square" rtlCol="0">
            <a:spAutoFit/>
          </a:bodyPr>
          <a:lstStyle/>
          <a:p>
            <a:r>
              <a:rPr lang="en-US" sz="3200" b="1" smtClean="0">
                <a:solidFill>
                  <a:srgbClr val="FF0000"/>
                </a:solidFill>
              </a:rPr>
              <a:t>Thứ 2- Thứ 3- Thứ 4- Thứ 5- Chủ nhật- Thứ 7</a:t>
            </a:r>
            <a:endParaRPr lang="en-US" sz="3200" b="1">
              <a:solidFill>
                <a:srgbClr val="FF0000"/>
              </a:solidFill>
            </a:endParaRPr>
          </a:p>
        </p:txBody>
      </p:sp>
      <p:sp>
        <p:nvSpPr>
          <p:cNvPr id="8" name="TextBox 7"/>
          <p:cNvSpPr txBox="1"/>
          <p:nvPr/>
        </p:nvSpPr>
        <p:spPr>
          <a:xfrm>
            <a:off x="3438525" y="4015125"/>
            <a:ext cx="8362950" cy="553998"/>
          </a:xfrm>
          <a:prstGeom prst="rect">
            <a:avLst/>
          </a:prstGeom>
          <a:noFill/>
        </p:spPr>
        <p:txBody>
          <a:bodyPr wrap="square" rtlCol="0">
            <a:spAutoFit/>
          </a:bodyPr>
          <a:lstStyle/>
          <a:p>
            <a:r>
              <a:rPr lang="en-US" sz="3000" b="1" smtClean="0">
                <a:solidFill>
                  <a:srgbClr val="00B050"/>
                </a:solidFill>
              </a:rPr>
              <a:t>Thứ 2- Thứ 3- Thứ 4- Thứ 5- Thứ 6- Thứ 7- Chủ nhật</a:t>
            </a:r>
            <a:endParaRPr lang="en-US" sz="3000" b="1">
              <a:solidFill>
                <a:srgbClr val="00B050"/>
              </a:solidFill>
            </a:endParaRPr>
          </a:p>
        </p:txBody>
      </p:sp>
      <p:sp>
        <p:nvSpPr>
          <p:cNvPr id="9" name="TextBox 8"/>
          <p:cNvSpPr txBox="1"/>
          <p:nvPr/>
        </p:nvSpPr>
        <p:spPr>
          <a:xfrm>
            <a:off x="3419473" y="5259903"/>
            <a:ext cx="7038977" cy="553998"/>
          </a:xfrm>
          <a:prstGeom prst="rect">
            <a:avLst/>
          </a:prstGeom>
          <a:noFill/>
        </p:spPr>
        <p:txBody>
          <a:bodyPr wrap="square" rtlCol="0">
            <a:spAutoFit/>
          </a:bodyPr>
          <a:lstStyle/>
          <a:p>
            <a:r>
              <a:rPr lang="en-US" sz="3000" b="1" smtClean="0">
                <a:solidFill>
                  <a:srgbClr val="0070C0"/>
                </a:solidFill>
              </a:rPr>
              <a:t>Thứ 2- Thứ 3- Thứ 4- </a:t>
            </a:r>
            <a:r>
              <a:rPr lang="en-US" sz="3000" b="1">
                <a:solidFill>
                  <a:srgbClr val="0070C0"/>
                </a:solidFill>
              </a:rPr>
              <a:t>Thứ 5-</a:t>
            </a:r>
            <a:r>
              <a:rPr lang="en-US" sz="3000" b="1" smtClean="0">
                <a:solidFill>
                  <a:srgbClr val="0070C0"/>
                </a:solidFill>
              </a:rPr>
              <a:t> Thứ 6- Thứ 7</a:t>
            </a:r>
            <a:endParaRPr lang="en-US" sz="3000" b="1">
              <a:solidFill>
                <a:srgbClr val="0070C0"/>
              </a:solidFill>
            </a:endParaRPr>
          </a:p>
        </p:txBody>
      </p:sp>
      <p:sp>
        <p:nvSpPr>
          <p:cNvPr id="12" name="Pentagon 11"/>
          <p:cNvSpPr/>
          <p:nvPr/>
        </p:nvSpPr>
        <p:spPr>
          <a:xfrm>
            <a:off x="504825" y="3907471"/>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B050"/>
                </a:solidFill>
              </a:rPr>
              <a:t>Đáp án 2: </a:t>
            </a:r>
            <a:endParaRPr lang="en-US" sz="3600" b="1">
              <a:solidFill>
                <a:srgbClr val="00B050"/>
              </a:solidFill>
            </a:endParaRPr>
          </a:p>
        </p:txBody>
      </p:sp>
      <p:sp>
        <p:nvSpPr>
          <p:cNvPr id="13" name="Pentagon 12"/>
          <p:cNvSpPr/>
          <p:nvPr/>
        </p:nvSpPr>
        <p:spPr>
          <a:xfrm>
            <a:off x="523875" y="5139844"/>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70C0"/>
                </a:solidFill>
              </a:rPr>
              <a:t>Đáp án 3: </a:t>
            </a:r>
            <a:endParaRPr lang="en-US" sz="3600" b="1">
              <a:solidFill>
                <a:srgbClr val="0070C0"/>
              </a:solidFill>
            </a:endParaRPr>
          </a:p>
        </p:txBody>
      </p:sp>
      <p:sp>
        <p:nvSpPr>
          <p:cNvPr id="14" name="TextBox 13">
            <a:extLst>
              <a:ext uri="{FF2B5EF4-FFF2-40B4-BE49-F238E27FC236}">
                <a16:creationId xmlns:a16="http://schemas.microsoft.com/office/drawing/2014/main" xmlns="" id="{A67B6A53-587F-4048-82C7-3E8999090D4F}"/>
              </a:ext>
            </a:extLst>
          </p:cNvPr>
          <p:cNvSpPr txBox="1"/>
          <p:nvPr/>
        </p:nvSpPr>
        <p:spPr>
          <a:xfrm rot="10800000" flipV="1">
            <a:off x="13124130" y="1202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A67B6A53-587F-4048-82C7-3E8999090D4F}"/>
              </a:ext>
            </a:extLst>
          </p:cNvPr>
          <p:cNvSpPr txBox="1"/>
          <p:nvPr/>
        </p:nvSpPr>
        <p:spPr>
          <a:xfrm rot="10800000" flipV="1">
            <a:off x="13124129" y="2541013"/>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A67B6A53-587F-4048-82C7-3E8999090D4F}"/>
              </a:ext>
            </a:extLst>
          </p:cNvPr>
          <p:cNvSpPr txBox="1"/>
          <p:nvPr/>
        </p:nvSpPr>
        <p:spPr>
          <a:xfrm rot="10800000" flipV="1">
            <a:off x="13124130" y="172416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904642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mph" presetSubtype="2" fill="hold" nodeType="clickEffect">
                                  <p:stCondLst>
                                    <p:cond delay="0"/>
                                  </p:stCondLst>
                                  <p:childTnLst>
                                    <p:animClr clrSpc="rgb" dir="cw">
                                      <p:cBhvr>
                                        <p:cTn id="27" dur="2000" fill="hold"/>
                                        <p:tgtEl>
                                          <p:spTgt spid="7"/>
                                        </p:tgtEl>
                                        <p:attrNameLst>
                                          <p:attrName>stroke.color</p:attrName>
                                        </p:attrNameLst>
                                      </p:cBhvr>
                                      <p:to>
                                        <a:schemeClr val="accent2"/>
                                      </p:to>
                                    </p:animClr>
                                    <p:set>
                                      <p:cBhvr>
                                        <p:cTn id="28" dur="2000" fill="hold"/>
                                        <p:tgtEl>
                                          <p:spTgt spid="7"/>
                                        </p:tgtEl>
                                        <p:attrNameLst>
                                          <p:attrName>stroke.on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750" fill="hold"/>
                                        <p:tgtEl>
                                          <p:spTgt spid="12"/>
                                        </p:tgtEl>
                                        <p:attrNameLst>
                                          <p:attrName>ppt_x</p:attrName>
                                        </p:attrNameLst>
                                      </p:cBhvr>
                                      <p:tavLst>
                                        <p:tav tm="0">
                                          <p:val>
                                            <p:strVal val="#ppt_x"/>
                                          </p:val>
                                        </p:tav>
                                        <p:tav tm="100000">
                                          <p:val>
                                            <p:strVal val="#ppt_x"/>
                                          </p:val>
                                        </p:tav>
                                      </p:tavLst>
                                    </p:anim>
                                    <p:anim calcmode="lin" valueType="num">
                                      <p:cBhvr additive="base">
                                        <p:cTn id="34"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7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mph" presetSubtype="2" fill="hold" nodeType="clickEffect">
                                  <p:stCondLst>
                                    <p:cond delay="0"/>
                                  </p:stCondLst>
                                  <p:childTnLst>
                                    <p:animClr clrSpc="rgb" dir="cw">
                                      <p:cBhvr>
                                        <p:cTn id="43" dur="2000" fill="hold"/>
                                        <p:tgtEl>
                                          <p:spTgt spid="8"/>
                                        </p:tgtEl>
                                        <p:attrNameLst>
                                          <p:attrName>stroke.color</p:attrName>
                                        </p:attrNameLst>
                                      </p:cBhvr>
                                      <p:to>
                                        <a:schemeClr val="accent2"/>
                                      </p:to>
                                    </p:animClr>
                                    <p:set>
                                      <p:cBhvr>
                                        <p:cTn id="44" dur="2000" fill="hold"/>
                                        <p:tgtEl>
                                          <p:spTgt spid="8"/>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750" fill="hold"/>
                                        <p:tgtEl>
                                          <p:spTgt spid="13"/>
                                        </p:tgtEl>
                                        <p:attrNameLst>
                                          <p:attrName>ppt_x</p:attrName>
                                        </p:attrNameLst>
                                      </p:cBhvr>
                                      <p:tavLst>
                                        <p:tav tm="0">
                                          <p:val>
                                            <p:strVal val="#ppt_x"/>
                                          </p:val>
                                        </p:tav>
                                        <p:tav tm="100000">
                                          <p:val>
                                            <p:strVal val="#ppt_x"/>
                                          </p:val>
                                        </p:tav>
                                      </p:tavLst>
                                    </p:anim>
                                    <p:anim calcmode="lin" valueType="num">
                                      <p:cBhvr additive="base">
                                        <p:cTn id="50" dur="1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75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2000" fill="hold"/>
                                        <p:tgtEl>
                                          <p:spTgt spid="9"/>
                                        </p:tgtEl>
                                        <p:attrNameLst>
                                          <p:attrName>stroke.color</p:attrName>
                                        </p:attrNameLst>
                                      </p:cBhvr>
                                      <p:to>
                                        <a:schemeClr val="accent2"/>
                                      </p:to>
                                    </p:animClr>
                                    <p:set>
                                      <p:cBhvr>
                                        <p:cTn id="60" dur="2000" fill="hold"/>
                                        <p:tgtEl>
                                          <p:spTgt spid="9"/>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4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animBg="1"/>
      <p:bldP spid="13" grpId="0" animBg="1"/>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xmlns="" id="{D6CB27DC-3F04-4DB6-8D18-8BC55161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2"/>
            <a:ext cx="12192000" cy="6855045"/>
          </a:xfrm>
          <a:prstGeom prst="rect">
            <a:avLst/>
          </a:prstGeom>
        </p:spPr>
      </p:pic>
      <p:sp>
        <p:nvSpPr>
          <p:cNvPr id="5" name="Oval 4"/>
          <p:cNvSpPr/>
          <p:nvPr/>
        </p:nvSpPr>
        <p:spPr>
          <a:xfrm>
            <a:off x="1219200" y="419099"/>
            <a:ext cx="9772650" cy="1693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smtClean="0">
                <a:solidFill>
                  <a:srgbClr val="002060"/>
                </a:solidFill>
              </a:rPr>
              <a:t>Câu hỏi số 2:</a:t>
            </a:r>
          </a:p>
          <a:p>
            <a:pPr algn="ctr"/>
            <a:r>
              <a:rPr lang="en-US" sz="3200" b="1" smtClean="0">
                <a:solidFill>
                  <a:srgbClr val="002060"/>
                </a:solidFill>
              </a:rPr>
              <a:t>Cách xắp xếp nào sau đây là đúng thứ tự các ngày trong 1 tuần lễ?</a:t>
            </a:r>
            <a:endParaRPr lang="en-US" sz="3200" b="1">
              <a:solidFill>
                <a:srgbClr val="002060"/>
              </a:solidFill>
            </a:endParaRPr>
          </a:p>
        </p:txBody>
      </p:sp>
      <p:sp>
        <p:nvSpPr>
          <p:cNvPr id="6" name="Pentagon 5"/>
          <p:cNvSpPr/>
          <p:nvPr/>
        </p:nvSpPr>
        <p:spPr>
          <a:xfrm>
            <a:off x="523875" y="2687579"/>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FF0000"/>
                </a:solidFill>
              </a:rPr>
              <a:t>Đáp án 1: </a:t>
            </a:r>
            <a:endParaRPr lang="en-US" sz="3600" b="1">
              <a:solidFill>
                <a:srgbClr val="FF0000"/>
              </a:solidFill>
            </a:endParaRPr>
          </a:p>
        </p:txBody>
      </p:sp>
      <p:sp>
        <p:nvSpPr>
          <p:cNvPr id="7" name="TextBox 6"/>
          <p:cNvSpPr txBox="1"/>
          <p:nvPr/>
        </p:nvSpPr>
        <p:spPr>
          <a:xfrm>
            <a:off x="3476624" y="2843215"/>
            <a:ext cx="8239126" cy="584775"/>
          </a:xfrm>
          <a:prstGeom prst="rect">
            <a:avLst/>
          </a:prstGeom>
          <a:noFill/>
        </p:spPr>
        <p:txBody>
          <a:bodyPr wrap="square" rtlCol="0">
            <a:spAutoFit/>
          </a:bodyPr>
          <a:lstStyle/>
          <a:p>
            <a:r>
              <a:rPr lang="en-US" sz="3200" b="1" smtClean="0">
                <a:solidFill>
                  <a:srgbClr val="FF0000"/>
                </a:solidFill>
              </a:rPr>
              <a:t>Thứ 2- Thứ 3- Thứ 4- Thứ 5- Chủ nhật- Thứ 7</a:t>
            </a:r>
            <a:endParaRPr lang="en-US" sz="3200" b="1">
              <a:solidFill>
                <a:srgbClr val="FF0000"/>
              </a:solidFill>
            </a:endParaRPr>
          </a:p>
        </p:txBody>
      </p:sp>
      <p:sp>
        <p:nvSpPr>
          <p:cNvPr id="8" name="TextBox 7"/>
          <p:cNvSpPr txBox="1"/>
          <p:nvPr/>
        </p:nvSpPr>
        <p:spPr>
          <a:xfrm>
            <a:off x="3438525" y="4015125"/>
            <a:ext cx="8362950" cy="553998"/>
          </a:xfrm>
          <a:prstGeom prst="rect">
            <a:avLst/>
          </a:prstGeom>
          <a:noFill/>
        </p:spPr>
        <p:txBody>
          <a:bodyPr wrap="square" rtlCol="0">
            <a:spAutoFit/>
          </a:bodyPr>
          <a:lstStyle/>
          <a:p>
            <a:r>
              <a:rPr lang="en-US" sz="3000" b="1" smtClean="0">
                <a:solidFill>
                  <a:srgbClr val="00B050"/>
                </a:solidFill>
              </a:rPr>
              <a:t>Thứ 2- Thứ 3- Thứ 4- Thứ 5- Thứ 6- Thứ 7- Chủ nhật</a:t>
            </a:r>
            <a:endParaRPr lang="en-US" sz="3000" b="1">
              <a:solidFill>
                <a:srgbClr val="00B050"/>
              </a:solidFill>
            </a:endParaRPr>
          </a:p>
        </p:txBody>
      </p:sp>
      <p:sp>
        <p:nvSpPr>
          <p:cNvPr id="9" name="TextBox 8"/>
          <p:cNvSpPr txBox="1"/>
          <p:nvPr/>
        </p:nvSpPr>
        <p:spPr>
          <a:xfrm>
            <a:off x="3419473" y="5259903"/>
            <a:ext cx="7038977" cy="553998"/>
          </a:xfrm>
          <a:prstGeom prst="rect">
            <a:avLst/>
          </a:prstGeom>
          <a:noFill/>
        </p:spPr>
        <p:txBody>
          <a:bodyPr wrap="square" rtlCol="0">
            <a:spAutoFit/>
          </a:bodyPr>
          <a:lstStyle/>
          <a:p>
            <a:r>
              <a:rPr lang="en-US" sz="3000" b="1" smtClean="0">
                <a:solidFill>
                  <a:srgbClr val="0070C0"/>
                </a:solidFill>
              </a:rPr>
              <a:t>Thứ 2- Thứ 3- Thứ 4- </a:t>
            </a:r>
            <a:r>
              <a:rPr lang="en-US" sz="3000" b="1">
                <a:solidFill>
                  <a:srgbClr val="0070C0"/>
                </a:solidFill>
              </a:rPr>
              <a:t>Thứ 5-</a:t>
            </a:r>
            <a:r>
              <a:rPr lang="en-US" sz="3000" b="1" smtClean="0">
                <a:solidFill>
                  <a:srgbClr val="0070C0"/>
                </a:solidFill>
              </a:rPr>
              <a:t> Thứ 6- Thứ 7</a:t>
            </a:r>
            <a:endParaRPr lang="en-US" sz="3000" b="1">
              <a:solidFill>
                <a:srgbClr val="0070C0"/>
              </a:solidFill>
            </a:endParaRPr>
          </a:p>
        </p:txBody>
      </p:sp>
      <p:sp>
        <p:nvSpPr>
          <p:cNvPr id="12" name="Pentagon 11"/>
          <p:cNvSpPr/>
          <p:nvPr/>
        </p:nvSpPr>
        <p:spPr>
          <a:xfrm>
            <a:off x="504825" y="3907471"/>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B050"/>
                </a:solidFill>
              </a:rPr>
              <a:t>Đáp án 2: </a:t>
            </a:r>
            <a:endParaRPr lang="en-US" sz="3600" b="1">
              <a:solidFill>
                <a:srgbClr val="00B050"/>
              </a:solidFill>
            </a:endParaRPr>
          </a:p>
        </p:txBody>
      </p:sp>
      <p:sp>
        <p:nvSpPr>
          <p:cNvPr id="13" name="Pentagon 12"/>
          <p:cNvSpPr/>
          <p:nvPr/>
        </p:nvSpPr>
        <p:spPr>
          <a:xfrm>
            <a:off x="523875" y="5139844"/>
            <a:ext cx="2762250" cy="76930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mtClean="0">
                <a:solidFill>
                  <a:srgbClr val="0070C0"/>
                </a:solidFill>
              </a:rPr>
              <a:t>Đáp án 3: </a:t>
            </a:r>
            <a:endParaRPr lang="en-US" sz="3600" b="1">
              <a:solidFill>
                <a:srgbClr val="0070C0"/>
              </a:solidFill>
            </a:endParaRPr>
          </a:p>
        </p:txBody>
      </p:sp>
      <p:sp>
        <p:nvSpPr>
          <p:cNvPr id="14" name="TextBox 13">
            <a:extLst>
              <a:ext uri="{FF2B5EF4-FFF2-40B4-BE49-F238E27FC236}">
                <a16:creationId xmlns:a16="http://schemas.microsoft.com/office/drawing/2014/main" xmlns="" id="{A67B6A53-587F-4048-82C7-3E8999090D4F}"/>
              </a:ext>
            </a:extLst>
          </p:cNvPr>
          <p:cNvSpPr txBox="1"/>
          <p:nvPr/>
        </p:nvSpPr>
        <p:spPr>
          <a:xfrm rot="10800000" flipV="1">
            <a:off x="13124130" y="1202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5" name="TextBox 14">
            <a:extLst>
              <a:ext uri="{FF2B5EF4-FFF2-40B4-BE49-F238E27FC236}">
                <a16:creationId xmlns:a16="http://schemas.microsoft.com/office/drawing/2014/main" xmlns="" id="{A67B6A53-587F-4048-82C7-3E8999090D4F}"/>
              </a:ext>
            </a:extLst>
          </p:cNvPr>
          <p:cNvSpPr txBox="1"/>
          <p:nvPr/>
        </p:nvSpPr>
        <p:spPr>
          <a:xfrm rot="10800000" flipV="1">
            <a:off x="13124129" y="2541013"/>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16" name="TextBox 15">
            <a:extLst>
              <a:ext uri="{FF2B5EF4-FFF2-40B4-BE49-F238E27FC236}">
                <a16:creationId xmlns:a16="http://schemas.microsoft.com/office/drawing/2014/main" xmlns="" id="{A67B6A53-587F-4048-82C7-3E8999090D4F}"/>
              </a:ext>
            </a:extLst>
          </p:cNvPr>
          <p:cNvSpPr txBox="1"/>
          <p:nvPr/>
        </p:nvSpPr>
        <p:spPr>
          <a:xfrm rot="10800000" flipV="1">
            <a:off x="13124130" y="172416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1965138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iterate type="lt">
                                    <p:tmPct val="0"/>
                                  </p:iterate>
                                  <p:childTnLst>
                                    <p:animClr clrSpc="rgb" dir="cw">
                                      <p:cBhvr override="childStyle">
                                        <p:cTn id="11" dur="750" autoRev="1" fill="remove"/>
                                        <p:tgtEl>
                                          <p:spTgt spid="8"/>
                                        </p:tgtEl>
                                        <p:attrNameLst>
                                          <p:attrName>style.color</p:attrName>
                                        </p:attrNameLst>
                                      </p:cBhvr>
                                      <p:to>
                                        <a:schemeClr val="bg1"/>
                                      </p:to>
                                    </p:animClr>
                                    <p:animClr clrSpc="rgb" dir="cw">
                                      <p:cBhvr>
                                        <p:cTn id="12" dur="750" autoRev="1" fill="remove"/>
                                        <p:tgtEl>
                                          <p:spTgt spid="8"/>
                                        </p:tgtEl>
                                        <p:attrNameLst>
                                          <p:attrName>fillcolor</p:attrName>
                                        </p:attrNameLst>
                                      </p:cBhvr>
                                      <p:to>
                                        <a:schemeClr val="bg1"/>
                                      </p:to>
                                    </p:animClr>
                                    <p:set>
                                      <p:cBhvr>
                                        <p:cTn id="13" dur="750" autoRev="1" fill="remove"/>
                                        <p:tgtEl>
                                          <p:spTgt spid="8"/>
                                        </p:tgtEl>
                                        <p:attrNameLst>
                                          <p:attrName>fill.type</p:attrName>
                                        </p:attrNameLst>
                                      </p:cBhvr>
                                      <p:to>
                                        <p:strVal val="solid"/>
                                      </p:to>
                                    </p:set>
                                    <p:set>
                                      <p:cBhvr>
                                        <p:cTn id="14" dur="750" autoRev="1" fill="remove"/>
                                        <p:tgtEl>
                                          <p:spTgt spid="8"/>
                                        </p:tgtEl>
                                        <p:attrNameLst>
                                          <p:attrName>fill.on</p:attrName>
                                        </p:attrNameLst>
                                      </p:cBhvr>
                                      <p:to>
                                        <p:strVal val="true"/>
                                      </p:to>
                                    </p:set>
                                  </p:childTnLst>
                                </p:cTn>
                              </p:par>
                              <p:par>
                                <p:cTn id="15" presetID="27" presetClass="emph" presetSubtype="0" fill="remove" grpId="0" nodeType="withEffect">
                                  <p:stCondLst>
                                    <p:cond delay="0"/>
                                  </p:stCondLst>
                                  <p:iterate type="lt">
                                    <p:tmPct val="0"/>
                                  </p:iterate>
                                  <p:childTnLst>
                                    <p:animClr clrSpc="rgb" dir="cw">
                                      <p:cBhvr override="childStyle">
                                        <p:cTn id="16" dur="750" autoRev="1" fill="remove"/>
                                        <p:tgtEl>
                                          <p:spTgt spid="12"/>
                                        </p:tgtEl>
                                        <p:attrNameLst>
                                          <p:attrName>style.color</p:attrName>
                                        </p:attrNameLst>
                                      </p:cBhvr>
                                      <p:to>
                                        <a:schemeClr val="bg1"/>
                                      </p:to>
                                    </p:animClr>
                                    <p:animClr clrSpc="rgb" dir="cw">
                                      <p:cBhvr>
                                        <p:cTn id="17" dur="750" autoRev="1" fill="remove"/>
                                        <p:tgtEl>
                                          <p:spTgt spid="12"/>
                                        </p:tgtEl>
                                        <p:attrNameLst>
                                          <p:attrName>fillcolor</p:attrName>
                                        </p:attrNameLst>
                                      </p:cBhvr>
                                      <p:to>
                                        <a:schemeClr val="bg1"/>
                                      </p:to>
                                    </p:animClr>
                                    <p:set>
                                      <p:cBhvr>
                                        <p:cTn id="18" dur="750" autoRev="1" fill="remove"/>
                                        <p:tgtEl>
                                          <p:spTgt spid="12"/>
                                        </p:tgtEl>
                                        <p:attrNameLst>
                                          <p:attrName>fill.type</p:attrName>
                                        </p:attrNameLst>
                                      </p:cBhvr>
                                      <p:to>
                                        <p:strVal val="solid"/>
                                      </p:to>
                                    </p:set>
                                    <p:set>
                                      <p:cBhvr>
                                        <p:cTn id="19" dur="750" autoRev="1" fill="remove"/>
                                        <p:tgtEl>
                                          <p:spTgt spid="12"/>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1500"/>
                                        <p:tgtEl>
                                          <p:spTgt spid="6"/>
                                        </p:tgtEl>
                                      </p:cBhvr>
                                    </p:animEffect>
                                    <p:set>
                                      <p:cBhvr>
                                        <p:cTn id="24" dur="1" fill="hold">
                                          <p:stCondLst>
                                            <p:cond delay="1499"/>
                                          </p:stCondLst>
                                        </p:cTn>
                                        <p:tgtEl>
                                          <p:spTgt spid="6"/>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500"/>
                                        <p:tgtEl>
                                          <p:spTgt spid="7"/>
                                        </p:tgtEl>
                                      </p:cBhvr>
                                    </p:animEffect>
                                    <p:set>
                                      <p:cBhvr>
                                        <p:cTn id="27" dur="1" fill="hold">
                                          <p:stCondLst>
                                            <p:cond delay="1499"/>
                                          </p:stCondLst>
                                        </p:cTn>
                                        <p:tgtEl>
                                          <p:spTgt spid="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500"/>
                                        <p:tgtEl>
                                          <p:spTgt spid="13"/>
                                        </p:tgtEl>
                                      </p:cBhvr>
                                    </p:animEffect>
                                    <p:set>
                                      <p:cBhvr>
                                        <p:cTn id="30" dur="1" fill="hold">
                                          <p:stCondLst>
                                            <p:cond delay="1499"/>
                                          </p:stCondLst>
                                        </p:cTn>
                                        <p:tgtEl>
                                          <p:spTgt spid="13"/>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500"/>
                                        <p:tgtEl>
                                          <p:spTgt spid="9"/>
                                        </p:tgtEl>
                                      </p:cBhvr>
                                    </p:animEffect>
                                    <p:set>
                                      <p:cBhvr>
                                        <p:cTn id="33" dur="1" fill="hold">
                                          <p:stCondLst>
                                            <p:cond delay="1499"/>
                                          </p:stCondLst>
                                        </p:cTn>
                                        <p:tgtEl>
                                          <p:spTgt spid="9"/>
                                        </p:tgtEl>
                                        <p:attrNameLst>
                                          <p:attrName>style.visibility</p:attrName>
                                        </p:attrNameLst>
                                      </p:cBhvr>
                                      <p:to>
                                        <p:strVal val="hidden"/>
                                      </p:to>
                                    </p:set>
                                  </p:childTnLst>
                                </p:cTn>
                              </p:par>
                              <p:par>
                                <p:cTn id="34" presetID="21" presetClass="emph" presetSubtype="0" fill="hold" grpId="1" nodeType="withEffect">
                                  <p:stCondLst>
                                    <p:cond delay="0"/>
                                  </p:stCondLst>
                                  <p:iterate type="lt">
                                    <p:tmPct val="0"/>
                                  </p:iterate>
                                  <p:childTnLst>
                                    <p:animClr clrSpc="hsl" dir="cw">
                                      <p:cBhvr override="childStyle">
                                        <p:cTn id="35" dur="1250" fill="hold"/>
                                        <p:tgtEl>
                                          <p:spTgt spid="8"/>
                                        </p:tgtEl>
                                        <p:attrNameLst>
                                          <p:attrName>style.color</p:attrName>
                                        </p:attrNameLst>
                                      </p:cBhvr>
                                      <p:by>
                                        <p:hsl h="7200000" s="0" l="0"/>
                                      </p:by>
                                    </p:animClr>
                                    <p:animClr clrSpc="hsl" dir="cw">
                                      <p:cBhvr>
                                        <p:cTn id="36" dur="1250" fill="hold"/>
                                        <p:tgtEl>
                                          <p:spTgt spid="8"/>
                                        </p:tgtEl>
                                        <p:attrNameLst>
                                          <p:attrName>fillcolor</p:attrName>
                                        </p:attrNameLst>
                                      </p:cBhvr>
                                      <p:by>
                                        <p:hsl h="7200000" s="0" l="0"/>
                                      </p:by>
                                    </p:animClr>
                                    <p:animClr clrSpc="hsl" dir="cw">
                                      <p:cBhvr>
                                        <p:cTn id="37" dur="1250" fill="hold"/>
                                        <p:tgtEl>
                                          <p:spTgt spid="8"/>
                                        </p:tgtEl>
                                        <p:attrNameLst>
                                          <p:attrName>stroke.color</p:attrName>
                                        </p:attrNameLst>
                                      </p:cBhvr>
                                      <p:by>
                                        <p:hsl h="7200000" s="0" l="0"/>
                                      </p:by>
                                    </p:animClr>
                                    <p:set>
                                      <p:cBhvr>
                                        <p:cTn id="38" dur="1250" fill="hold"/>
                                        <p:tgtEl>
                                          <p:spTgt spid="8"/>
                                        </p:tgtEl>
                                        <p:attrNameLst>
                                          <p:attrName>fill.type</p:attrName>
                                        </p:attrNameLst>
                                      </p:cBhvr>
                                      <p:to>
                                        <p:strVal val="solid"/>
                                      </p:to>
                                    </p:set>
                                  </p:childTnLst>
                                </p:cTn>
                              </p:par>
                              <p:par>
                                <p:cTn id="39" presetID="21" presetClass="emph" presetSubtype="0" fill="hold" grpId="1" nodeType="withEffect">
                                  <p:stCondLst>
                                    <p:cond delay="0"/>
                                  </p:stCondLst>
                                  <p:iterate type="lt">
                                    <p:tmPct val="0"/>
                                  </p:iterate>
                                  <p:childTnLst>
                                    <p:animClr clrSpc="hsl" dir="cw">
                                      <p:cBhvr override="childStyle">
                                        <p:cTn id="40" dur="1250" fill="hold"/>
                                        <p:tgtEl>
                                          <p:spTgt spid="12"/>
                                        </p:tgtEl>
                                        <p:attrNameLst>
                                          <p:attrName>style.color</p:attrName>
                                        </p:attrNameLst>
                                      </p:cBhvr>
                                      <p:by>
                                        <p:hsl h="7200000" s="0" l="0"/>
                                      </p:by>
                                    </p:animClr>
                                    <p:animClr clrSpc="hsl" dir="cw">
                                      <p:cBhvr>
                                        <p:cTn id="41" dur="1250" fill="hold"/>
                                        <p:tgtEl>
                                          <p:spTgt spid="12"/>
                                        </p:tgtEl>
                                        <p:attrNameLst>
                                          <p:attrName>fillcolor</p:attrName>
                                        </p:attrNameLst>
                                      </p:cBhvr>
                                      <p:by>
                                        <p:hsl h="7200000" s="0" l="0"/>
                                      </p:by>
                                    </p:animClr>
                                    <p:animClr clrSpc="hsl" dir="cw">
                                      <p:cBhvr>
                                        <p:cTn id="42" dur="1250" fill="hold"/>
                                        <p:tgtEl>
                                          <p:spTgt spid="12"/>
                                        </p:tgtEl>
                                        <p:attrNameLst>
                                          <p:attrName>stroke.color</p:attrName>
                                        </p:attrNameLst>
                                      </p:cBhvr>
                                      <p:by>
                                        <p:hsl h="7200000" s="0" l="0"/>
                                      </p:by>
                                    </p:animClr>
                                    <p:set>
                                      <p:cBhvr>
                                        <p:cTn id="43" dur="1250" fill="hold"/>
                                        <p:tgtEl>
                                          <p:spTgt spid="12"/>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8" presetClass="emph" presetSubtype="0" fill="hold" grpId="2" nodeType="clickEffect">
                                  <p:stCondLst>
                                    <p:cond delay="0"/>
                                  </p:stCondLst>
                                  <p:iterate type="lt">
                                    <p:tmPct val="4000"/>
                                  </p:iterate>
                                  <p:childTnLst>
                                    <p:set>
                                      <p:cBhvr override="childStyle">
                                        <p:cTn id="47" dur="1250" fill="hold"/>
                                        <p:tgtEl>
                                          <p:spTgt spid="8"/>
                                        </p:tgtEl>
                                        <p:attrNameLst>
                                          <p:attrName>style.textDecorationUnderline</p:attrName>
                                        </p:attrNameLst>
                                      </p:cBhvr>
                                      <p:to>
                                        <p:strVal val="true"/>
                                      </p:to>
                                    </p:set>
                                  </p:childTnLst>
                                </p:cTn>
                              </p:par>
                              <p:par>
                                <p:cTn id="48" presetID="18" presetClass="emph" presetSubtype="0" fill="hold" grpId="2" nodeType="withEffect">
                                  <p:stCondLst>
                                    <p:cond delay="0"/>
                                  </p:stCondLst>
                                  <p:iterate type="lt">
                                    <p:tmPct val="4000"/>
                                  </p:iterate>
                                  <p:childTnLst>
                                    <p:set>
                                      <p:cBhvr override="childStyle">
                                        <p:cTn id="49" dur="1250" fill="hold"/>
                                        <p:tgtEl>
                                          <p:spTgt spid="12"/>
                                        </p:tgtEl>
                                        <p:attrNameLst>
                                          <p:attrName>style.textDecorationUnderline</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2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8" grpId="1"/>
      <p:bldP spid="8" grpId="2"/>
      <p:bldP spid="9" grpId="0"/>
      <p:bldP spid="12" grpId="0" animBg="1"/>
      <p:bldP spid="12" grpId="1" animBg="1"/>
      <p:bldP spid="12" grpId="2" animBg="1"/>
      <p:bldP spid="13"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5045"/>
          </a:xfrm>
        </p:spPr>
      </p:pic>
      <p:sp>
        <p:nvSpPr>
          <p:cNvPr id="6" name="Rectangle 5">
            <a:extLst>
              <a:ext uri="{FF2B5EF4-FFF2-40B4-BE49-F238E27FC236}">
                <a16:creationId xmlns:a16="http://schemas.microsoft.com/office/drawing/2014/main" xmlns="" id="{004B6AE2-1493-4527-B64C-A1F9FBC0E3AD}"/>
              </a:ext>
            </a:extLst>
          </p:cNvPr>
          <p:cNvSpPr/>
          <p:nvPr/>
        </p:nvSpPr>
        <p:spPr>
          <a:xfrm>
            <a:off x="1240953" y="1040151"/>
            <a:ext cx="9710095" cy="1015663"/>
          </a:xfrm>
          <a:prstGeom prst="rect">
            <a:avLst/>
          </a:prstGeom>
          <a:noFill/>
        </p:spPr>
        <p:txBody>
          <a:bodyPr wrap="none" lIns="91440" tIns="45720" rIns="91440" bIns="45720">
            <a:spAutoFit/>
          </a:bodyPr>
          <a:lstStyle/>
          <a:p>
            <a:pPr algn="ctr"/>
            <a:r>
              <a:rPr lang="en-US" sz="60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Trò chơi: </a:t>
            </a:r>
            <a:r>
              <a:rPr lang="en-US" sz="60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Cánh hoa </a:t>
            </a:r>
            <a:r>
              <a:rPr lang="en-US" sz="60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bí mật</a:t>
            </a:r>
            <a:endParaRPr 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7" name="Rectangle 6">
            <a:extLst>
              <a:ext uri="{FF2B5EF4-FFF2-40B4-BE49-F238E27FC236}">
                <a16:creationId xmlns:a16="http://schemas.microsoft.com/office/drawing/2014/main" xmlns="" id="{3ACCB1BF-C7B3-4F95-8FE0-D532748C4A6D}"/>
              </a:ext>
            </a:extLst>
          </p:cNvPr>
          <p:cNvSpPr/>
          <p:nvPr/>
        </p:nvSpPr>
        <p:spPr>
          <a:xfrm>
            <a:off x="935978" y="2270464"/>
            <a:ext cx="10320069" cy="3785652"/>
          </a:xfrm>
          <a:prstGeom prst="rect">
            <a:avLst/>
          </a:prstGeom>
          <a:noFill/>
        </p:spPr>
        <p:txBody>
          <a:bodyPr wrap="none" lIns="91440" tIns="45720" rIns="91440" bIns="45720">
            <a:spAutoFit/>
          </a:bodyPr>
          <a:lstStyle/>
          <a:p>
            <a:pPr algn="ct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Cách chơi:</a:t>
            </a:r>
          </a:p>
          <a:p>
            <a:pPr algn="ct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Trên màn hình có </a:t>
            </a: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1 bông hoa với</a:t>
            </a:r>
          </a:p>
          <a:p>
            <a:pPr algn="ct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4 cánh hoa</a:t>
            </a: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 </a:t>
            </a: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tương </a:t>
            </a: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ứng với 4 </a:t>
            </a: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chữ cái,</a:t>
            </a:r>
          </a:p>
          <a:p>
            <a:pPr algn="ct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các con sẽ mở từng cánh hoa chữ cái và</a:t>
            </a:r>
          </a:p>
          <a:p>
            <a:pPr algn="ctr"/>
            <a:r>
              <a:rPr lang="en-US" sz="4800" b="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giải </a:t>
            </a:r>
            <a:r>
              <a:rPr lang="en-US" sz="4800" b="1">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đáp những bí mật bên trong nhé</a:t>
            </a:r>
            <a:r>
              <a:rPr lang="en-US" sz="4800" b="1" cap="all">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 </a:t>
            </a:r>
            <a:endParaRPr lang="en-US" sz="48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endParaRPr>
          </a:p>
        </p:txBody>
      </p:sp>
      <p:sp>
        <p:nvSpPr>
          <p:cNvPr id="8" name="TextBox 7">
            <a:extLst>
              <a:ext uri="{FF2B5EF4-FFF2-40B4-BE49-F238E27FC236}">
                <a16:creationId xmlns:a16="http://schemas.microsoft.com/office/drawing/2014/main" xmlns="" id="{077C8A4E-D67B-4BB9-BABC-19577AB6EFC7}"/>
              </a:ext>
            </a:extLst>
          </p:cNvPr>
          <p:cNvSpPr txBox="1"/>
          <p:nvPr/>
        </p:nvSpPr>
        <p:spPr>
          <a:xfrm rot="10800000" flipV="1">
            <a:off x="13886130" y="3780837"/>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Tree>
    <p:extLst>
      <p:ext uri="{BB962C8B-B14F-4D97-AF65-F5344CB8AC3E}">
        <p14:creationId xmlns:p14="http://schemas.microsoft.com/office/powerpoint/2010/main" val="39187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567AC-7FC8-42B5-9672-ABC07E48D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D6CB27DC-3F04-4DB6-8D18-8BC55161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6" y="0"/>
            <a:ext cx="12192000" cy="6855045"/>
          </a:xfrm>
        </p:spPr>
      </p:pic>
      <p:sp>
        <p:nvSpPr>
          <p:cNvPr id="20" name="Oval 19">
            <a:extLst>
              <a:ext uri="{FF2B5EF4-FFF2-40B4-BE49-F238E27FC236}">
                <a16:creationId xmlns="" xmlns:a16="http://schemas.microsoft.com/office/drawing/2014/main" id="{BBBC1D00-04DF-45D0-8D76-860BFB97A20F}"/>
              </a:ext>
            </a:extLst>
          </p:cNvPr>
          <p:cNvSpPr/>
          <p:nvPr/>
        </p:nvSpPr>
        <p:spPr>
          <a:xfrm>
            <a:off x="5851328" y="198018"/>
            <a:ext cx="3505200" cy="350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C623CB86-6F3D-4C27-93C3-435FFAA2B2E3}"/>
              </a:ext>
            </a:extLst>
          </p:cNvPr>
          <p:cNvSpPr/>
          <p:nvPr/>
        </p:nvSpPr>
        <p:spPr>
          <a:xfrm>
            <a:off x="2520257" y="216160"/>
            <a:ext cx="3505200" cy="3505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3E8A857D-FB69-402A-AD7C-EB7B2D352D3A}"/>
              </a:ext>
            </a:extLst>
          </p:cNvPr>
          <p:cNvSpPr/>
          <p:nvPr/>
        </p:nvSpPr>
        <p:spPr>
          <a:xfrm>
            <a:off x="2462214" y="3171237"/>
            <a:ext cx="3505200" cy="35052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5EC2CEF2-2E31-4D8B-A197-D1B0D94772B3}"/>
              </a:ext>
            </a:extLst>
          </p:cNvPr>
          <p:cNvSpPr/>
          <p:nvPr/>
        </p:nvSpPr>
        <p:spPr>
          <a:xfrm>
            <a:off x="5709942" y="3201400"/>
            <a:ext cx="3505200" cy="35052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DD8A7077-7975-41CE-A49F-C30CD8A7D25F}"/>
              </a:ext>
            </a:extLst>
          </p:cNvPr>
          <p:cNvSpPr/>
          <p:nvPr/>
        </p:nvSpPr>
        <p:spPr>
          <a:xfrm>
            <a:off x="5117308" y="2578777"/>
            <a:ext cx="1700212" cy="1700445"/>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Oval 24">
            <a:extLst>
              <a:ext uri="{FF2B5EF4-FFF2-40B4-BE49-F238E27FC236}">
                <a16:creationId xmlns="" xmlns:a16="http://schemas.microsoft.com/office/drawing/2014/main" id="{B20ECCFA-F6FB-4AC6-A4BA-8E75581E42E7}"/>
              </a:ext>
            </a:extLst>
          </p:cNvPr>
          <p:cNvSpPr/>
          <p:nvPr/>
        </p:nvSpPr>
        <p:spPr>
          <a:xfrm>
            <a:off x="2488107" y="3201400"/>
            <a:ext cx="3510455"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 xmlns:a16="http://schemas.microsoft.com/office/drawing/2014/main" id="{7AF8AAE0-7C58-479B-9AA1-F04267783C26}"/>
              </a:ext>
            </a:extLst>
          </p:cNvPr>
          <p:cNvSpPr/>
          <p:nvPr/>
        </p:nvSpPr>
        <p:spPr>
          <a:xfrm>
            <a:off x="5759342" y="3226053"/>
            <a:ext cx="3428906" cy="345365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 xmlns:a16="http://schemas.microsoft.com/office/drawing/2014/main" id="{D35A7596-2A37-4D38-BBFD-9C94762B8582}"/>
              </a:ext>
            </a:extLst>
          </p:cNvPr>
          <p:cNvSpPr/>
          <p:nvPr/>
        </p:nvSpPr>
        <p:spPr>
          <a:xfrm>
            <a:off x="5886989" y="184839"/>
            <a:ext cx="3429198" cy="35049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Oval 27">
            <a:extLst>
              <a:ext uri="{FF2B5EF4-FFF2-40B4-BE49-F238E27FC236}">
                <a16:creationId xmlns="" xmlns:a16="http://schemas.microsoft.com/office/drawing/2014/main" id="{B1267FF5-85DD-4F82-A0C7-5C2D57948579}"/>
              </a:ext>
            </a:extLst>
          </p:cNvPr>
          <p:cNvSpPr/>
          <p:nvPr/>
        </p:nvSpPr>
        <p:spPr>
          <a:xfrm>
            <a:off x="2557357" y="225180"/>
            <a:ext cx="3441206" cy="34827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TextBox 29">
            <a:extLst>
              <a:ext uri="{FF2B5EF4-FFF2-40B4-BE49-F238E27FC236}">
                <a16:creationId xmlns="" xmlns:a16="http://schemas.microsoft.com/office/drawing/2014/main" id="{5742A54B-36AC-460F-8594-74BCB1E71C8B}"/>
              </a:ext>
            </a:extLst>
          </p:cNvPr>
          <p:cNvSpPr txBox="1"/>
          <p:nvPr/>
        </p:nvSpPr>
        <p:spPr>
          <a:xfrm>
            <a:off x="3501932" y="491950"/>
            <a:ext cx="1646782" cy="2554545"/>
          </a:xfrm>
          <a:prstGeom prst="rect">
            <a:avLst/>
          </a:prstGeom>
          <a:noFill/>
        </p:spPr>
        <p:txBody>
          <a:bodyPr wrap="square" rtlCol="0">
            <a:spAutoFit/>
          </a:bodyPr>
          <a:lstStyle/>
          <a:p>
            <a:r>
              <a:rPr lang="en-US" sz="16000">
                <a:solidFill>
                  <a:srgbClr val="00B050"/>
                </a:solidFill>
                <a:latin typeface=".VnAvant" panose="020B7200000000000000" pitchFamily="34" charset="0"/>
              </a:rPr>
              <a:t>ª</a:t>
            </a:r>
          </a:p>
        </p:txBody>
      </p:sp>
      <p:sp>
        <p:nvSpPr>
          <p:cNvPr id="31" name="TextBox 30">
            <a:extLst>
              <a:ext uri="{FF2B5EF4-FFF2-40B4-BE49-F238E27FC236}">
                <a16:creationId xmlns="" xmlns:a16="http://schemas.microsoft.com/office/drawing/2014/main" id="{E50621B0-02CE-40CE-ADF2-3CB98EEFC87C}"/>
              </a:ext>
            </a:extLst>
          </p:cNvPr>
          <p:cNvSpPr txBox="1"/>
          <p:nvPr/>
        </p:nvSpPr>
        <p:spPr>
          <a:xfrm>
            <a:off x="6833003" y="396484"/>
            <a:ext cx="1646782" cy="2554545"/>
          </a:xfrm>
          <a:prstGeom prst="rect">
            <a:avLst/>
          </a:prstGeom>
          <a:noFill/>
        </p:spPr>
        <p:txBody>
          <a:bodyPr wrap="square" rtlCol="0">
            <a:spAutoFit/>
          </a:bodyPr>
          <a:lstStyle/>
          <a:p>
            <a:r>
              <a:rPr lang="en-US" sz="16000">
                <a:solidFill>
                  <a:srgbClr val="FF0000"/>
                </a:solidFill>
                <a:latin typeface=".VnAvant" panose="020B7200000000000000" pitchFamily="34" charset="0"/>
              </a:rPr>
              <a:t>e</a:t>
            </a:r>
          </a:p>
        </p:txBody>
      </p:sp>
      <p:sp>
        <p:nvSpPr>
          <p:cNvPr id="32" name="TextBox 31">
            <a:extLst>
              <a:ext uri="{FF2B5EF4-FFF2-40B4-BE49-F238E27FC236}">
                <a16:creationId xmlns="" xmlns:a16="http://schemas.microsoft.com/office/drawing/2014/main" id="{10CF1A8E-C820-4A05-B97C-2A9F7A41D6D4}"/>
              </a:ext>
            </a:extLst>
          </p:cNvPr>
          <p:cNvSpPr txBox="1"/>
          <p:nvPr/>
        </p:nvSpPr>
        <p:spPr>
          <a:xfrm>
            <a:off x="6774735" y="3487243"/>
            <a:ext cx="1646782" cy="2554545"/>
          </a:xfrm>
          <a:prstGeom prst="rect">
            <a:avLst/>
          </a:prstGeom>
          <a:noFill/>
        </p:spPr>
        <p:txBody>
          <a:bodyPr wrap="square" rtlCol="0">
            <a:spAutoFit/>
          </a:bodyPr>
          <a:lstStyle/>
          <a:p>
            <a:r>
              <a:rPr lang="en-US" sz="16000">
                <a:solidFill>
                  <a:srgbClr val="002060"/>
                </a:solidFill>
                <a:latin typeface=".VnAvant" panose="020B7200000000000000" pitchFamily="34" charset="0"/>
              </a:rPr>
              <a:t>¨</a:t>
            </a:r>
          </a:p>
        </p:txBody>
      </p:sp>
      <p:sp>
        <p:nvSpPr>
          <p:cNvPr id="34" name="TextBox 33">
            <a:extLst>
              <a:ext uri="{FF2B5EF4-FFF2-40B4-BE49-F238E27FC236}">
                <a16:creationId xmlns="" xmlns:a16="http://schemas.microsoft.com/office/drawing/2014/main" id="{0E7C9E31-E140-409A-98C3-AF26FCC4E4A8}"/>
              </a:ext>
            </a:extLst>
          </p:cNvPr>
          <p:cNvSpPr txBox="1"/>
          <p:nvPr/>
        </p:nvSpPr>
        <p:spPr>
          <a:xfrm>
            <a:off x="2752563" y="4243387"/>
            <a:ext cx="3098752" cy="1446550"/>
          </a:xfrm>
          <a:prstGeom prst="rect">
            <a:avLst/>
          </a:prstGeom>
          <a:noFill/>
        </p:spPr>
        <p:txBody>
          <a:bodyPr wrap="square" rtlCol="0">
            <a:spAutoFit/>
          </a:bodyPr>
          <a:lstStyle/>
          <a:p>
            <a:r>
              <a:rPr lang="en-US" sz="2200" b="1">
                <a:solidFill>
                  <a:srgbClr val="7030A0"/>
                </a:solidFill>
                <a:latin typeface=".VnAvant" panose="020B7200000000000000" pitchFamily="34" charset="0"/>
              </a:rPr>
              <a:t>BÐ tËp thÓ dôc</a:t>
            </a:r>
          </a:p>
          <a:p>
            <a:r>
              <a:rPr lang="en-US" sz="2200" b="1">
                <a:solidFill>
                  <a:srgbClr val="7030A0"/>
                </a:solidFill>
                <a:latin typeface=".VnAvant" panose="020B7200000000000000" pitchFamily="34" charset="0"/>
              </a:rPr>
              <a:t>Mçi s¸ng b×nh minh</a:t>
            </a:r>
          </a:p>
          <a:p>
            <a:r>
              <a:rPr lang="en-US" sz="2200" b="1">
                <a:solidFill>
                  <a:srgbClr val="7030A0"/>
                </a:solidFill>
                <a:latin typeface=".VnAvant" panose="020B7200000000000000" pitchFamily="34" charset="0"/>
              </a:rPr>
              <a:t>C¸c b¹n biÕt kh«ng?</a:t>
            </a:r>
          </a:p>
          <a:p>
            <a:r>
              <a:rPr lang="en-US" sz="2200" b="1">
                <a:solidFill>
                  <a:srgbClr val="7030A0"/>
                </a:solidFill>
                <a:latin typeface=".VnAvant" panose="020B7200000000000000" pitchFamily="34" charset="0"/>
              </a:rPr>
              <a:t>Buæi nµo thÕ nhØ?</a:t>
            </a:r>
          </a:p>
        </p:txBody>
      </p:sp>
      <p:sp>
        <p:nvSpPr>
          <p:cNvPr id="36" name="TextBox 35">
            <a:extLst>
              <a:ext uri="{FF2B5EF4-FFF2-40B4-BE49-F238E27FC236}">
                <a16:creationId xmlns="" xmlns:a16="http://schemas.microsoft.com/office/drawing/2014/main" id="{A67B6A53-587F-4048-82C7-3E8999090D4F}"/>
              </a:ext>
            </a:extLst>
          </p:cNvPr>
          <p:cNvSpPr txBox="1"/>
          <p:nvPr/>
        </p:nvSpPr>
        <p:spPr>
          <a:xfrm rot="10800000" flipV="1">
            <a:off x="13124130" y="120243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7" name="TextBox 36">
            <a:extLst>
              <a:ext uri="{FF2B5EF4-FFF2-40B4-BE49-F238E27FC236}">
                <a16:creationId xmlns="" xmlns:a16="http://schemas.microsoft.com/office/drawing/2014/main" id="{C252A9E4-9F79-4299-8358-4C4CC927AA7F}"/>
              </a:ext>
            </a:extLst>
          </p:cNvPr>
          <p:cNvSpPr txBox="1"/>
          <p:nvPr/>
        </p:nvSpPr>
        <p:spPr>
          <a:xfrm rot="10800000" flipV="1">
            <a:off x="13124130" y="1681305"/>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8" name="TextBox 37">
            <a:extLst>
              <a:ext uri="{FF2B5EF4-FFF2-40B4-BE49-F238E27FC236}">
                <a16:creationId xmlns="" xmlns:a16="http://schemas.microsoft.com/office/drawing/2014/main" id="{0278637A-4174-4382-85DF-9D5D2E7C1191}"/>
              </a:ext>
            </a:extLst>
          </p:cNvPr>
          <p:cNvSpPr txBox="1"/>
          <p:nvPr/>
        </p:nvSpPr>
        <p:spPr>
          <a:xfrm rot="10800000" flipV="1">
            <a:off x="13124130" y="2394111"/>
            <a:ext cx="915719" cy="369332"/>
          </a:xfrm>
          <a:prstGeom prst="rect">
            <a:avLst/>
          </a:prstGeom>
          <a:noFill/>
        </p:spPr>
        <p:txBody>
          <a:bodyPr wrap="square">
            <a:spAutoFit/>
          </a:bodyPr>
          <a:lstStyle/>
          <a:p>
            <a:r>
              <a:rPr lang="en-US" sz="1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t>
            </a:r>
            <a:endParaRPr lang="en-US"/>
          </a:p>
        </p:txBody>
      </p:sp>
      <p:sp>
        <p:nvSpPr>
          <p:cNvPr id="39" name="Oval 38">
            <a:extLst>
              <a:ext uri="{FF2B5EF4-FFF2-40B4-BE49-F238E27FC236}">
                <a16:creationId xmlns="" xmlns:a16="http://schemas.microsoft.com/office/drawing/2014/main" id="{F7628C21-376C-4483-BE41-CEBC8A6E445D}"/>
              </a:ext>
            </a:extLst>
          </p:cNvPr>
          <p:cNvSpPr/>
          <p:nvPr/>
        </p:nvSpPr>
        <p:spPr>
          <a:xfrm>
            <a:off x="2488107" y="3229293"/>
            <a:ext cx="3470127" cy="34244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TextBox 39">
            <a:extLst>
              <a:ext uri="{FF2B5EF4-FFF2-40B4-BE49-F238E27FC236}">
                <a16:creationId xmlns="" xmlns:a16="http://schemas.microsoft.com/office/drawing/2014/main" id="{0C2B85E4-E550-40A7-B817-A733ADDF70E7}"/>
              </a:ext>
            </a:extLst>
          </p:cNvPr>
          <p:cNvSpPr txBox="1"/>
          <p:nvPr/>
        </p:nvSpPr>
        <p:spPr>
          <a:xfrm>
            <a:off x="3410050" y="3474773"/>
            <a:ext cx="1646782" cy="2554545"/>
          </a:xfrm>
          <a:prstGeom prst="rect">
            <a:avLst/>
          </a:prstGeom>
          <a:noFill/>
        </p:spPr>
        <p:txBody>
          <a:bodyPr wrap="square" rtlCol="0">
            <a:spAutoFit/>
          </a:bodyPr>
          <a:lstStyle/>
          <a:p>
            <a:r>
              <a:rPr lang="en-US" sz="16000">
                <a:solidFill>
                  <a:srgbClr val="FFFF00"/>
                </a:solidFill>
                <a:latin typeface=".VnAvant" panose="020B7200000000000000" pitchFamily="34" charset="0"/>
              </a:rPr>
              <a:t>©</a:t>
            </a:r>
          </a:p>
        </p:txBody>
      </p:sp>
      <p:sp>
        <p:nvSpPr>
          <p:cNvPr id="41" name="Oval 40">
            <a:extLst>
              <a:ext uri="{FF2B5EF4-FFF2-40B4-BE49-F238E27FC236}">
                <a16:creationId xmlns="" xmlns:a16="http://schemas.microsoft.com/office/drawing/2014/main" id="{DF906935-2042-4A9F-BC62-C8311CA3EA99}"/>
              </a:ext>
            </a:extLst>
          </p:cNvPr>
          <p:cNvSpPr/>
          <p:nvPr/>
        </p:nvSpPr>
        <p:spPr>
          <a:xfrm>
            <a:off x="4834421" y="2444307"/>
            <a:ext cx="2104261" cy="2033563"/>
          </a:xfrm>
          <a:prstGeom prst="ellipse">
            <a:avLst/>
          </a:prstGeom>
          <a:solidFill>
            <a:srgbClr val="FFC000"/>
          </a:solid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8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1250"/>
                                        <p:tgtEl>
                                          <p:spTgt spid="40"/>
                                        </p:tgtEl>
                                        <p:attrNameLst>
                                          <p:attrName>ppt_x</p:attrName>
                                        </p:attrNameLst>
                                      </p:cBhvr>
                                      <p:tavLst>
                                        <p:tav tm="0">
                                          <p:val>
                                            <p:strVal val="ppt_x"/>
                                          </p:val>
                                        </p:tav>
                                        <p:tav tm="100000">
                                          <p:val>
                                            <p:strVal val="ppt_x"/>
                                          </p:val>
                                        </p:tav>
                                      </p:tavLst>
                                    </p:anim>
                                    <p:anim calcmode="lin" valueType="num">
                                      <p:cBhvr additive="base">
                                        <p:cTn id="12" dur="1250"/>
                                        <p:tgtEl>
                                          <p:spTgt spid="40"/>
                                        </p:tgtEl>
                                        <p:attrNameLst>
                                          <p:attrName>ppt_y</p:attrName>
                                        </p:attrNameLst>
                                      </p:cBhvr>
                                      <p:tavLst>
                                        <p:tav tm="0">
                                          <p:val>
                                            <p:strVal val="ppt_y"/>
                                          </p:val>
                                        </p:tav>
                                        <p:tav tm="100000">
                                          <p:val>
                                            <p:strVal val="1+ppt_h/2"/>
                                          </p:val>
                                        </p:tav>
                                      </p:tavLst>
                                    </p:anim>
                                    <p:set>
                                      <p:cBhvr>
                                        <p:cTn id="13" dur="1" fill="hold">
                                          <p:stCondLst>
                                            <p:cond delay="1249"/>
                                          </p:stCondLst>
                                        </p:cTn>
                                        <p:tgtEl>
                                          <p:spTgt spid="40"/>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1250"/>
                                        <p:tgtEl>
                                          <p:spTgt spid="39"/>
                                        </p:tgtEl>
                                        <p:attrNameLst>
                                          <p:attrName>ppt_x</p:attrName>
                                        </p:attrNameLst>
                                      </p:cBhvr>
                                      <p:tavLst>
                                        <p:tav tm="0">
                                          <p:val>
                                            <p:strVal val="ppt_x"/>
                                          </p:val>
                                        </p:tav>
                                        <p:tav tm="100000">
                                          <p:val>
                                            <p:strVal val="ppt_x"/>
                                          </p:val>
                                        </p:tav>
                                      </p:tavLst>
                                    </p:anim>
                                    <p:anim calcmode="lin" valueType="num">
                                      <p:cBhvr additive="base">
                                        <p:cTn id="16" dur="1250"/>
                                        <p:tgtEl>
                                          <p:spTgt spid="39"/>
                                        </p:tgtEl>
                                        <p:attrNameLst>
                                          <p:attrName>ppt_y</p:attrName>
                                        </p:attrNameLst>
                                      </p:cBhvr>
                                      <p:tavLst>
                                        <p:tav tm="0">
                                          <p:val>
                                            <p:strVal val="ppt_y"/>
                                          </p:val>
                                        </p:tav>
                                        <p:tav tm="100000">
                                          <p:val>
                                            <p:strVal val="1+ppt_h/2"/>
                                          </p:val>
                                        </p:tav>
                                      </p:tavLst>
                                    </p:anim>
                                    <p:set>
                                      <p:cBhvr>
                                        <p:cTn id="17" dur="1" fill="hold">
                                          <p:stCondLst>
                                            <p:cond delay="124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125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1250"/>
                                        <p:tgtEl>
                                          <p:spTgt spid="34"/>
                                        </p:tgtEl>
                                        <p:attrNameLst>
                                          <p:attrName>ppt_x</p:attrName>
                                        </p:attrNameLst>
                                      </p:cBhvr>
                                      <p:tavLst>
                                        <p:tav tm="0">
                                          <p:val>
                                            <p:strVal val="ppt_x"/>
                                          </p:val>
                                        </p:tav>
                                        <p:tav tm="100000">
                                          <p:val>
                                            <p:strVal val="ppt_x"/>
                                          </p:val>
                                        </p:tav>
                                      </p:tavLst>
                                    </p:anim>
                                    <p:anim calcmode="lin" valueType="num">
                                      <p:cBhvr additive="base">
                                        <p:cTn id="27" dur="1250"/>
                                        <p:tgtEl>
                                          <p:spTgt spid="34"/>
                                        </p:tgtEl>
                                        <p:attrNameLst>
                                          <p:attrName>ppt_y</p:attrName>
                                        </p:attrNameLst>
                                      </p:cBhvr>
                                      <p:tavLst>
                                        <p:tav tm="0">
                                          <p:val>
                                            <p:strVal val="ppt_y"/>
                                          </p:val>
                                        </p:tav>
                                        <p:tav tm="100000">
                                          <p:val>
                                            <p:strVal val="1+ppt_h/2"/>
                                          </p:val>
                                        </p:tav>
                                      </p:tavLst>
                                    </p:anim>
                                    <p:set>
                                      <p:cBhvr>
                                        <p:cTn id="28" dur="1" fill="hold">
                                          <p:stCondLst>
                                            <p:cond delay="1249"/>
                                          </p:stCondLst>
                                        </p:cTn>
                                        <p:tgtEl>
                                          <p:spTgt spid="34"/>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1250"/>
                                        <p:tgtEl>
                                          <p:spTgt spid="25"/>
                                        </p:tgtEl>
                                        <p:attrNameLst>
                                          <p:attrName>ppt_x</p:attrName>
                                        </p:attrNameLst>
                                      </p:cBhvr>
                                      <p:tavLst>
                                        <p:tav tm="0">
                                          <p:val>
                                            <p:strVal val="ppt_x"/>
                                          </p:val>
                                        </p:tav>
                                        <p:tav tm="100000">
                                          <p:val>
                                            <p:strVal val="ppt_x"/>
                                          </p:val>
                                        </p:tav>
                                      </p:tavLst>
                                    </p:anim>
                                    <p:anim calcmode="lin" valueType="num">
                                      <p:cBhvr additive="base">
                                        <p:cTn id="31" dur="1250"/>
                                        <p:tgtEl>
                                          <p:spTgt spid="25"/>
                                        </p:tgtEl>
                                        <p:attrNameLst>
                                          <p:attrName>ppt_y</p:attrName>
                                        </p:attrNameLst>
                                      </p:cBhvr>
                                      <p:tavLst>
                                        <p:tav tm="0">
                                          <p:val>
                                            <p:strVal val="ppt_y"/>
                                          </p:val>
                                        </p:tav>
                                        <p:tav tm="100000">
                                          <p:val>
                                            <p:strVal val="1+ppt_h/2"/>
                                          </p:val>
                                        </p:tav>
                                      </p:tavLst>
                                    </p:anim>
                                    <p:set>
                                      <p:cBhvr>
                                        <p:cTn id="32" dur="1" fill="hold">
                                          <p:stCondLst>
                                            <p:cond delay="12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6" grpId="0"/>
      <p:bldP spid="38" grpId="0"/>
      <p:bldP spid="39" grpId="0" animBg="1"/>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940</Words>
  <Application>Microsoft Office PowerPoint</Application>
  <PresentationFormat>Custom</PresentationFormat>
  <Paragraphs>331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MINH TUAN</cp:lastModifiedBy>
  <cp:revision>42</cp:revision>
  <dcterms:created xsi:type="dcterms:W3CDTF">2021-11-02T08:10:55Z</dcterms:created>
  <dcterms:modified xsi:type="dcterms:W3CDTF">2021-11-08T06:54:18Z</dcterms:modified>
</cp:coreProperties>
</file>