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4" r:id="rId3"/>
    <p:sldId id="259" r:id="rId4"/>
    <p:sldId id="260" r:id="rId5"/>
    <p:sldId id="262" r:id="rId6"/>
    <p:sldId id="263" r:id="rId7"/>
    <p:sldId id="268" r:id="rId8"/>
    <p:sldId id="271" r:id="rId9"/>
    <p:sldId id="272" r:id="rId10"/>
    <p:sldId id="273" r:id="rId11"/>
    <p:sldId id="285" r:id="rId12"/>
    <p:sldId id="286" r:id="rId13"/>
    <p:sldId id="287" r:id="rId14"/>
    <p:sldId id="288" r:id="rId15"/>
    <p:sldId id="289" r:id="rId16"/>
    <p:sldId id="290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microsoft.com/office/2007/relationships/hdphoto" Target="../media/hdphoto7.wdp"/><Relationship Id="rId3" Type="http://schemas.microsoft.com/office/2007/relationships/hdphoto" Target="../media/hdphoto2.wdp"/><Relationship Id="rId7" Type="http://schemas.microsoft.com/office/2007/relationships/hdphoto" Target="../media/hdphoto4.wdp"/><Relationship Id="rId12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microsoft.com/office/2007/relationships/hdphoto" Target="../media/hdphoto5.wdp"/><Relationship Id="rId1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12" Type="http://schemas.microsoft.com/office/2007/relationships/hdphoto" Target="../media/hdphoto9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12" Type="http://schemas.microsoft.com/office/2007/relationships/hdphoto" Target="../media/hdphoto9.wdp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12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4.wdp"/><Relationship Id="rId11" Type="http://schemas.openxmlformats.org/officeDocument/2006/relationships/image" Target="../media/image35.png"/><Relationship Id="rId5" Type="http://schemas.openxmlformats.org/officeDocument/2006/relationships/image" Target="../media/image37.png"/><Relationship Id="rId10" Type="http://schemas.microsoft.com/office/2007/relationships/hdphoto" Target="../media/hdphoto13.wdp"/><Relationship Id="rId4" Type="http://schemas.microsoft.com/office/2007/relationships/hdphoto" Target="../media/hdphoto10.wdp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0.jpeg"/><Relationship Id="rId7" Type="http://schemas.microsoft.com/office/2007/relationships/hdphoto" Target="../media/hdphoto14.wdp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0.jpeg"/><Relationship Id="rId7" Type="http://schemas.microsoft.com/office/2007/relationships/hdphoto" Target="../media/hdphoto14.wdp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30.jpeg"/><Relationship Id="rId7" Type="http://schemas.microsoft.com/office/2007/relationships/hdphoto" Target="../media/hdphoto14.wdp"/><Relationship Id="rId12" Type="http://schemas.openxmlformats.org/officeDocument/2006/relationships/image" Target="../media/image3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12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5.wdp"/><Relationship Id="rId9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5.wdp"/><Relationship Id="rId9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5.wdp"/><Relationship Id="rId9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6.wdp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microsoft.com/office/2007/relationships/hdphoto" Target="../media/hdphoto15.wdp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ình nền đẹp 72 - Hình nền - Nguyễn Tú Duyên - Website trường mầm non Gia 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-76200" y="1647111"/>
            <a:ext cx="8382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>
                <a:solidFill>
                  <a:srgbClr val="C00000"/>
                </a:solidFill>
              </a:rPr>
              <a:t>LĨNH VỰC</a:t>
            </a:r>
            <a:br>
              <a:rPr lang="en-US" b="1" smtClean="0">
                <a:solidFill>
                  <a:srgbClr val="C00000"/>
                </a:solidFill>
              </a:rPr>
            </a:br>
            <a:r>
              <a:rPr lang="en-US" b="1" smtClean="0">
                <a:solidFill>
                  <a:srgbClr val="C00000"/>
                </a:solidFill>
              </a:rPr>
              <a:t>PHÁT TRIỂN NHẬN THỨC</a:t>
            </a:r>
            <a:endParaRPr lang="en-US" b="1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3934" y="46911"/>
            <a:ext cx="6632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ỦY BAN NHÂN DÂN QUẬN LONG BIÊN</a:t>
            </a:r>
          </a:p>
          <a:p>
            <a:pPr algn="ctr"/>
            <a:r>
              <a:rPr lang="en-US" sz="32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TRƯỜNG MẦM NON ĐỨC GIAN</a:t>
            </a:r>
            <a:r>
              <a:rPr lang="en-US" sz="4000" b="1" cap="none" spc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</a:t>
            </a:r>
            <a:endParaRPr lang="en-US" sz="4000" b="1" cap="none" spc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43079" y="3552111"/>
            <a:ext cx="69561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HOẠT ĐỘNG: LÀM QUEN VỚI TOÁN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3079" y="4274642"/>
            <a:ext cx="725378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ĐỀ TÀI: GHÉP ĐÔI CÁC ĐỐI TƯỢNG KHÁC NHAU</a:t>
            </a:r>
          </a:p>
          <a:p>
            <a:pPr algn="ctr"/>
            <a:r>
              <a:rPr lang="en-US" sz="2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CÓ MỐI LIÊN QUAN</a:t>
            </a:r>
            <a:endParaRPr lang="en-US" sz="28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1200" y="5614344"/>
            <a:ext cx="33526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LỨA TUỔI: 5 – 6 TUỔI</a:t>
            </a:r>
          </a:p>
        </p:txBody>
      </p:sp>
      <p:sp>
        <p:nvSpPr>
          <p:cNvPr id="15" name="Down Arrow 14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908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 animBg="1"/>
      <p:bldP spid="16" grpId="0" animBg="1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451" y="3833715"/>
            <a:ext cx="1869182" cy="1561303"/>
            <a:chOff x="229451" y="3833715"/>
            <a:chExt cx="1869182" cy="1561303"/>
          </a:xfrm>
        </p:grpSpPr>
        <p:pic>
          <p:nvPicPr>
            <p:cNvPr id="9" name="Picture 2" descr="GIẦY NỮ SCORPION 593.17 (New Arrival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805">
              <a:off x="537330" y="3833715"/>
              <a:ext cx="1561303" cy="15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9451" y="414971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6243" y="5372473"/>
            <a:ext cx="1245115" cy="923330"/>
            <a:chOff x="1616243" y="5372473"/>
            <a:chExt cx="1245115" cy="923330"/>
          </a:xfrm>
        </p:grpSpPr>
        <p:pic>
          <p:nvPicPr>
            <p:cNvPr id="12" name="Picture 12" descr="Giày thể thao cho bé trai và bé gái Adidas mùa thu mới Giày thể thao cho bé  Disney CQ0113 - Giày dép trẻ em / Giầy trẻ | Lumtics | Lumtics -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842" y="5463039"/>
              <a:ext cx="693516" cy="69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616243" y="537247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7829" y="5783654"/>
            <a:ext cx="1471895" cy="930338"/>
            <a:chOff x="7123679" y="3775888"/>
            <a:chExt cx="1471895" cy="9303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78" b="94922" l="49419" r="90000">
                          <a14:foregroundMark x1="44651" y1="84453" x2="44302" y2="92109"/>
                          <a14:foregroundMark x1="59651" y1="85625" x2="59070" y2="91328"/>
                          <a14:foregroundMark x1="60581" y1="91094" x2="64535" y2="91484"/>
                          <a14:foregroundMark x1="38605" y1="91953" x2="42791" y2="91328"/>
                          <a14:foregroundMark x1="37093" y1="91094" x2="42209" y2="89688"/>
                          <a14:foregroundMark x1="65116" y1="88203" x2="67558" y2="90391"/>
                          <a14:foregroundMark x1="68256" y1="90859" x2="66860" y2="91797"/>
                          <a14:foregroundMark x1="55814" y1="88438" x2="55814" y2="91953"/>
                          <a14:backgroundMark x1="65116" y1="84609" x2="67209" y2="94688"/>
                          <a14:backgroundMark x1="63605" y1="85625" x2="64419" y2="89922"/>
                          <a14:backgroundMark x1="69419" y1="88438" x2="69419" y2="94219"/>
                          <a14:backgroundMark x1="68488" y1="87266" x2="69535" y2="92813"/>
                          <a14:backgroundMark x1="66628" y1="87969" x2="70581" y2="92344"/>
                          <a14:backgroundMark x1="67442" y1="87031" x2="70581" y2="90156"/>
                          <a14:backgroundMark x1="69884" y1="87266" x2="67442" y2="93516"/>
                          <a14:backgroundMark x1="65814" y1="85313" x2="66744" y2="91172"/>
                          <a14:backgroundMark x1="66512" y1="88438" x2="68837" y2="91016"/>
                          <a14:backgroundMark x1="66047" y1="87031" x2="68372" y2="93672"/>
                          <a14:backgroundMark x1="64186" y1="83594" x2="65116" y2="89609"/>
                          <a14:backgroundMark x1="65349" y1="89141" x2="68372" y2="91641"/>
                          <a14:backgroundMark x1="66977" y1="91016" x2="66744" y2="92734"/>
                          <a14:backgroundMark x1="65814" y1="86719" x2="69884" y2="92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26" t="82074" r="27099" b="3011"/>
            <a:stretch/>
          </p:blipFill>
          <p:spPr>
            <a:xfrm>
              <a:off x="7123679" y="3775888"/>
              <a:ext cx="1088571" cy="9303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059850" y="3775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81770" y="5261788"/>
            <a:ext cx="1993740" cy="1034015"/>
            <a:chOff x="6081770" y="5261788"/>
            <a:chExt cx="1993740" cy="1034015"/>
          </a:xfrm>
        </p:grpSpPr>
        <p:pic>
          <p:nvPicPr>
            <p:cNvPr id="18" name="Picture 10" descr="Giầy thấp cố nữ Keen chống thấm 1021 | Umov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494" y="5323792"/>
              <a:ext cx="1458016" cy="97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81770" y="52617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6086386">
            <a:off x="10401313" y="4406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203738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451" y="3833715"/>
            <a:ext cx="1869182" cy="1561303"/>
            <a:chOff x="229451" y="3833715"/>
            <a:chExt cx="1869182" cy="1561303"/>
          </a:xfrm>
        </p:grpSpPr>
        <p:pic>
          <p:nvPicPr>
            <p:cNvPr id="9" name="Picture 2" descr="GIẦY NỮ SCORPION 593.17 (New Arrival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805">
              <a:off x="537330" y="3833715"/>
              <a:ext cx="1561303" cy="15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9451" y="414971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6243" y="5372473"/>
            <a:ext cx="1245115" cy="923330"/>
            <a:chOff x="1616243" y="5372473"/>
            <a:chExt cx="1245115" cy="923330"/>
          </a:xfrm>
        </p:grpSpPr>
        <p:pic>
          <p:nvPicPr>
            <p:cNvPr id="12" name="Picture 12" descr="Giày thể thao cho bé trai và bé gái Adidas mùa thu mới Giày thể thao cho bé  Disney CQ0113 - Giày dép trẻ em / Giầy trẻ | Lumtics | Lumtics -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842" y="5463039"/>
              <a:ext cx="693516" cy="69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616243" y="537247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7829" y="5783654"/>
            <a:ext cx="1471895" cy="930338"/>
            <a:chOff x="7123679" y="3775888"/>
            <a:chExt cx="1471895" cy="9303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78" b="94922" l="49419" r="90000">
                          <a14:foregroundMark x1="44651" y1="84453" x2="44302" y2="92109"/>
                          <a14:foregroundMark x1="59651" y1="85625" x2="59070" y2="91328"/>
                          <a14:foregroundMark x1="60581" y1="91094" x2="64535" y2="91484"/>
                          <a14:foregroundMark x1="38605" y1="91953" x2="42791" y2="91328"/>
                          <a14:foregroundMark x1="37093" y1="91094" x2="42209" y2="89688"/>
                          <a14:foregroundMark x1="65116" y1="88203" x2="67558" y2="90391"/>
                          <a14:foregroundMark x1="68256" y1="90859" x2="66860" y2="91797"/>
                          <a14:foregroundMark x1="55814" y1="88438" x2="55814" y2="91953"/>
                          <a14:backgroundMark x1="65116" y1="84609" x2="67209" y2="94688"/>
                          <a14:backgroundMark x1="63605" y1="85625" x2="64419" y2="89922"/>
                          <a14:backgroundMark x1="69419" y1="88438" x2="69419" y2="94219"/>
                          <a14:backgroundMark x1="68488" y1="87266" x2="69535" y2="92813"/>
                          <a14:backgroundMark x1="66628" y1="87969" x2="70581" y2="92344"/>
                          <a14:backgroundMark x1="67442" y1="87031" x2="70581" y2="90156"/>
                          <a14:backgroundMark x1="69884" y1="87266" x2="67442" y2="93516"/>
                          <a14:backgroundMark x1="65814" y1="85313" x2="66744" y2="91172"/>
                          <a14:backgroundMark x1="66512" y1="88438" x2="68837" y2="91016"/>
                          <a14:backgroundMark x1="66047" y1="87031" x2="68372" y2="93672"/>
                          <a14:backgroundMark x1="64186" y1="83594" x2="65116" y2="89609"/>
                          <a14:backgroundMark x1="65349" y1="89141" x2="68372" y2="91641"/>
                          <a14:backgroundMark x1="66977" y1="91016" x2="66744" y2="92734"/>
                          <a14:backgroundMark x1="65814" y1="86719" x2="69884" y2="92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26" t="82074" r="27099" b="3011"/>
            <a:stretch/>
          </p:blipFill>
          <p:spPr>
            <a:xfrm>
              <a:off x="7123679" y="3775888"/>
              <a:ext cx="1088571" cy="9303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059850" y="3775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81770" y="5261788"/>
            <a:ext cx="1993740" cy="1034015"/>
            <a:chOff x="6081770" y="5261788"/>
            <a:chExt cx="1993740" cy="1034015"/>
          </a:xfrm>
        </p:grpSpPr>
        <p:pic>
          <p:nvPicPr>
            <p:cNvPr id="18" name="Picture 10" descr="Giầy thấp cố nữ Keen chống thấm 1021 | Umov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494" y="5323792"/>
              <a:ext cx="1458016" cy="97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81770" y="52617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8735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219" b="80781" l="63372" r="8907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8476">
            <a:off x="3006567" y="2559151"/>
            <a:ext cx="4064794" cy="60499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9" b="97500" l="11512" r="91279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  <a14:backgroundMark x1="72791" y1="62187" x2="77209" y2="69141"/>
                        <a14:backgroundMark x1="29186" y1="62266" x2="24070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42" y="803058"/>
            <a:ext cx="4064794" cy="6049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1953" b="97500" l="11512" r="33721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  <a14:backgroundMark x1="72791" y1="62187" x2="77209" y2="69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7916">
            <a:off x="1869922" y="2575513"/>
            <a:ext cx="4064794" cy="60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08619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3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3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3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83250" y="4414520"/>
            <a:ext cx="1858780" cy="2519680"/>
            <a:chOff x="923224" y="2809229"/>
            <a:chExt cx="1858780" cy="25196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1">
              <a:off x="923224" y="2809229"/>
              <a:ext cx="1858780" cy="25196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21177" y="4069069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37921" y="4903898"/>
            <a:ext cx="1274219" cy="1649302"/>
            <a:chOff x="3876831" y="3456098"/>
            <a:chExt cx="1274219" cy="16493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0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831" y="3456098"/>
              <a:ext cx="1274219" cy="16493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391988" y="4089358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9228933">
            <a:off x="4424303" y="4697602"/>
            <a:ext cx="1239201" cy="1821960"/>
            <a:chOff x="6756313" y="3380175"/>
            <a:chExt cx="1239201" cy="18219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730" r="897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00537">
              <a:off x="6756313" y="3380175"/>
              <a:ext cx="1239201" cy="182196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019879" y="4291155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5553" y="4064131"/>
            <a:ext cx="2267151" cy="2267151"/>
            <a:chOff x="6124373" y="762000"/>
            <a:chExt cx="2267151" cy="2267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373" y="762000"/>
              <a:ext cx="2267151" cy="226715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57948" y="1915180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477000" y="3989852"/>
            <a:ext cx="2868148" cy="2868148"/>
            <a:chOff x="3079868" y="321390"/>
            <a:chExt cx="2868148" cy="2868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609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868" y="321390"/>
              <a:ext cx="2868148" cy="286814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333930" y="990600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4330831"/>
            <a:ext cx="2184056" cy="2186189"/>
            <a:chOff x="715795" y="762000"/>
            <a:chExt cx="2184056" cy="2186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5" y="762000"/>
              <a:ext cx="2184056" cy="21861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27811" y="1628876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Down Arrow 20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594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5383250" y="4414520"/>
            <a:ext cx="1858780" cy="2519680"/>
            <a:chOff x="923224" y="2809229"/>
            <a:chExt cx="1858780" cy="25196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21521">
              <a:off x="923224" y="2809229"/>
              <a:ext cx="1858780" cy="251968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621177" y="4069069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137921" y="4903898"/>
            <a:ext cx="1274219" cy="1649302"/>
            <a:chOff x="3876831" y="3456098"/>
            <a:chExt cx="1274219" cy="16493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9603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76831" y="3456098"/>
              <a:ext cx="1274219" cy="1649302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4391988" y="4089358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19228933">
            <a:off x="4424303" y="4697602"/>
            <a:ext cx="1239201" cy="1821960"/>
            <a:chOff x="6756313" y="3380175"/>
            <a:chExt cx="1239201" cy="182196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9730" r="8973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900537">
              <a:off x="6756313" y="3380175"/>
              <a:ext cx="1239201" cy="182196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7019879" y="4291155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485553" y="4064131"/>
            <a:ext cx="2267151" cy="2267151"/>
            <a:chOff x="6124373" y="762000"/>
            <a:chExt cx="2267151" cy="226715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99556" l="9778" r="8977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4373" y="762000"/>
              <a:ext cx="2267151" cy="226715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257948" y="1915180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629400" y="3989852"/>
            <a:ext cx="2868148" cy="2868148"/>
            <a:chOff x="3079868" y="321390"/>
            <a:chExt cx="2868148" cy="28681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6094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9868" y="321390"/>
              <a:ext cx="2868148" cy="286814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333930" y="990600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2700" y="4330831"/>
            <a:ext cx="2184056" cy="2186189"/>
            <a:chOff x="715795" y="762000"/>
            <a:chExt cx="2184056" cy="218618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795" y="762000"/>
              <a:ext cx="2184056" cy="2186189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627811" y="1628876"/>
              <a:ext cx="360023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1</a:t>
              </a:r>
              <a:endParaRPr lang="en-US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21" name="Down Arrow 20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6086386">
            <a:off x="10401313" y="4406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6086386">
            <a:off x="10553713" y="4558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6086386">
            <a:off x="10706113" y="4711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6086386">
            <a:off x="10858513" y="4863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6086386">
            <a:off x="11010913" y="5015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6086386">
            <a:off x="11163313" y="5168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6086386">
            <a:off x="11315713" y="5320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493537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0.04584 -0.5129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2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40741E-7 L -0.39844 -0.5129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31" y="-2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7 L 0.52187 -0.4578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94" y="-2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81481E-6 L -0.49861 -0.2384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931" y="-119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81481E-6 L 0.07048 -0.2463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4" y="-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07407E-6 L 0.28177 -0.2400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0" y="-1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9" y="1600200"/>
            <a:ext cx="7059561" cy="4525963"/>
          </a:xfrm>
        </p:spPr>
      </p:pic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1903" y="496669"/>
            <a:ext cx="3152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2247909" cy="2773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39283"/>
            <a:ext cx="1855271" cy="2256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78" y="3917280"/>
            <a:ext cx="2659021" cy="1651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29222" y1="86818" x2="29222" y2="94091"/>
                        <a14:foregroundMark x1="38556" y1="92727" x2="38889" y2="97500"/>
                        <a14:foregroundMark x1="55000" y1="92273" x2="55000" y2="96136"/>
                        <a14:foregroundMark x1="73111" y1="10227" x2="68889" y2="2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5" y="2381894"/>
            <a:ext cx="3700445" cy="1809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4" y="4121515"/>
            <a:ext cx="1638312" cy="163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86" b="93241" l="4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436">
            <a:off x="6228124" y="2507316"/>
            <a:ext cx="2503407" cy="160496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6086386">
            <a:off x="10401313" y="4406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6086386">
            <a:off x="10553713" y="4558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202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9" y="1600200"/>
            <a:ext cx="7059561" cy="4525963"/>
          </a:xfrm>
        </p:spPr>
      </p:pic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71903" y="496669"/>
            <a:ext cx="3152593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Liên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hệ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thực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tế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71600"/>
            <a:ext cx="2247909" cy="27736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839283"/>
            <a:ext cx="1855271" cy="225671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778" y="3917280"/>
            <a:ext cx="2659021" cy="165192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>
                        <a14:foregroundMark x1="29222" y1="86818" x2="29222" y2="94091"/>
                        <a14:foregroundMark x1="38556" y1="92727" x2="38889" y2="97500"/>
                        <a14:foregroundMark x1="55000" y1="92273" x2="55000" y2="96136"/>
                        <a14:foregroundMark x1="73111" y1="10227" x2="68889" y2="22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45" y="2381894"/>
            <a:ext cx="3700445" cy="18091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044" y="4121515"/>
            <a:ext cx="1638312" cy="16383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586" b="93241" l="4000" r="95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5436">
            <a:off x="6228124" y="2507316"/>
            <a:ext cx="2503407" cy="1604962"/>
          </a:xfrm>
          <a:prstGeom prst="rect">
            <a:avLst/>
          </a:prstGeom>
        </p:spPr>
      </p:pic>
      <p:sp>
        <p:nvSpPr>
          <p:cNvPr id="16" name="Down Arrow 15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6086386">
            <a:off x="10401313" y="4406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810510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89844" l="6836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577997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13" b="89844" l="17480" r="87012">
                        <a14:foregroundMark x1="30566" y1="28613" x2="40039" y2="26660"/>
                        <a14:foregroundMark x1="23145" y1="61816" x2="25195" y2="64746"/>
                        <a14:foregroundMark x1="26953" y1="65137" x2="32227" y2="67090"/>
                        <a14:foregroundMark x1="41992" y1="26270" x2="58008" y2="28809"/>
                        <a14:backgroundMark x1="21680" y1="62598" x2="30957" y2="75098"/>
                        <a14:backgroundMark x1="33691" y1="71777" x2="38379" y2="7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548640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39" y="5651702"/>
            <a:ext cx="1794061" cy="102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6306"/>
            <a:ext cx="17526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1130" y="649069"/>
            <a:ext cx="5054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Điều khiển tivi samsung AS | Giá siêu rẻ tại kho hà nộ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5478117"/>
            <a:ext cx="1558636" cy="1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vi LG 24 inch 24LH452D - Điện máy XA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464810"/>
            <a:ext cx="213042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73969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3" b="89844" l="6836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577997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0313" b="89844" l="17480" r="87012">
                        <a14:foregroundMark x1="30566" y1="28613" x2="40039" y2="26660"/>
                        <a14:foregroundMark x1="23145" y1="61816" x2="25195" y2="64746"/>
                        <a14:foregroundMark x1="26953" y1="65137" x2="32227" y2="67090"/>
                        <a14:foregroundMark x1="41992" y1="26270" x2="58008" y2="28809"/>
                        <a14:backgroundMark x1="21680" y1="62598" x2="30957" y2="75098"/>
                        <a14:backgroundMark x1="33691" y1="71777" x2="38379" y2="7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39" y="5651702"/>
            <a:ext cx="1794061" cy="102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6306"/>
            <a:ext cx="17526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1130" y="649069"/>
            <a:ext cx="5054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Điều khiển tivi samsung AS | Giá siêu rẻ tại kho hà nội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5478117"/>
            <a:ext cx="1558636" cy="1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vi LG 24 inch 24LH452D - Điện máy XANH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464810"/>
            <a:ext cx="213042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086386">
            <a:off x="9732684" y="4375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086386">
            <a:off x="9732685" y="478041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86442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-1.11111E-6 L 0.275 -0.444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-2222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3.33333E-6 -0.5245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89844" l="6836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577997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13" b="89844" l="17480" r="87012">
                        <a14:foregroundMark x1="30566" y1="28613" x2="40039" y2="26660"/>
                        <a14:foregroundMark x1="23145" y1="61816" x2="25195" y2="64746"/>
                        <a14:foregroundMark x1="26953" y1="65137" x2="32227" y2="67090"/>
                        <a14:foregroundMark x1="41992" y1="26270" x2="58008" y2="28809"/>
                        <a14:backgroundMark x1="21680" y1="62598" x2="30957" y2="75098"/>
                        <a14:backgroundMark x1="33691" y1="71777" x2="38379" y2="7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39" y="5651702"/>
            <a:ext cx="1794061" cy="102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6306"/>
            <a:ext cx="17526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1130" y="649069"/>
            <a:ext cx="5054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Điều khiển tivi samsung AS | Giá siêu rẻ tại kho hà nộ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5478117"/>
            <a:ext cx="1558636" cy="1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vi LG 24 inch 24LH452D - Điện máy XA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464810"/>
            <a:ext cx="213042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086386">
            <a:off x="9732684" y="4375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086386">
            <a:off x="9732685" y="478041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086386">
            <a:off x="9885084" y="45281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03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4.07407E-6 L 0.16649 -0.492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16" y="-246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L -0.07309 -0.4729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3" y="-2365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1109" y="1981200"/>
            <a:ext cx="566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hát: Đôi và một</a:t>
            </a:r>
          </a:p>
        </p:txBody>
      </p:sp>
      <p:sp>
        <p:nvSpPr>
          <p:cNvPr id="6" name="Down Arrow 5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818971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89844" l="6836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577997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13" b="89844" l="17480" r="87012">
                        <a14:foregroundMark x1="30566" y1="28613" x2="40039" y2="26660"/>
                        <a14:foregroundMark x1="23145" y1="61816" x2="25195" y2="64746"/>
                        <a14:foregroundMark x1="26953" y1="65137" x2="32227" y2="67090"/>
                        <a14:foregroundMark x1="41992" y1="26270" x2="58008" y2="28809"/>
                        <a14:backgroundMark x1="21680" y1="62598" x2="30957" y2="75098"/>
                        <a14:backgroundMark x1="33691" y1="71777" x2="38379" y2="7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39" y="5651702"/>
            <a:ext cx="1794061" cy="102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6306"/>
            <a:ext cx="17526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1130" y="649069"/>
            <a:ext cx="5054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Điều khiển tivi samsung AS | Giá siêu rẻ tại kho hà nộ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5478117"/>
            <a:ext cx="1558636" cy="1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vi LG 24 inch 24LH452D - Điện máy XA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464810"/>
            <a:ext cx="213042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086386">
            <a:off x="9732684" y="4375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086386">
            <a:off x="9732685" y="478041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33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7037E-7 L -0.08524 -0.465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-2326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27084 -0.4618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42" y="-2310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ình nền Powerpoint học tập - Tìm đáp án, giải bài tập, để học tố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813" b="89844" l="6836" r="9433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5577997"/>
            <a:ext cx="13716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0313" b="89844" l="17480" r="87012">
                        <a14:foregroundMark x1="30566" y1="28613" x2="40039" y2="26660"/>
                        <a14:foregroundMark x1="23145" y1="61816" x2="25195" y2="64746"/>
                        <a14:foregroundMark x1="26953" y1="65137" x2="32227" y2="67090"/>
                        <a14:foregroundMark x1="41992" y1="26270" x2="58008" y2="28809"/>
                        <a14:backgroundMark x1="21680" y1="62598" x2="30957" y2="75098"/>
                        <a14:backgroundMark x1="33691" y1="71777" x2="38379" y2="7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638800"/>
            <a:ext cx="1219200" cy="121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6000" r="94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139" y="5651702"/>
            <a:ext cx="1794061" cy="10203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0" r="97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86306"/>
            <a:ext cx="1752600" cy="1752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21130" y="649069"/>
            <a:ext cx="505414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Bạn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nào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giỏi</a:t>
            </a:r>
            <a:r>
              <a:rPr lang="en-US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100" name="Picture 4" descr="Điều khiển tivi samsung AS | Giá siêu rẻ tại kho hà nội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764" y="5478117"/>
            <a:ext cx="1558636" cy="116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ivi LG 24 inch 24LH452D - Điện máy XANH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5464810"/>
            <a:ext cx="2130425" cy="131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Down Arrow 1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086386">
            <a:off x="9732684" y="4375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6086386">
            <a:off x="9732685" y="478041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17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2" name="applause.wav"/>
          </p:stSnd>
        </p:sndAc>
      </p:transition>
    </mc:Choice>
    <mc:Fallback>
      <p:transition spd="slow">
        <p:sndAc>
          <p:stSnd>
            <p:snd r:embed="rId2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5050" y="115669"/>
            <a:ext cx="6426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6" descr="Ghế học sinh BHS20-1- Bàn ghế trường học Hòa Phá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7" b="89879" l="9717" r="76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190297"/>
            <a:ext cx="2912803" cy="24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úi bút BTS Hologram Map of the Soul 7 - Bóp Viết - Hộp Bút Tác giả CHONMUA  365 | ShopSach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9100" l="5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2" y="2336801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eus - Chấm Cổ - Bút Bi Ngọc Trai Nâu Mississipi - Mạ Vàng – BLUSAIG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697" flipH="1">
            <a:off x="1535136" y="994536"/>
            <a:ext cx="1668028" cy="17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ộ quần áo lông cừu đẹp &amp;amp; ấm cho bé | WinM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3" y="4166635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TỦ QUẦN ÁO SLID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t="18261" r="29993" b="21051"/>
          <a:stretch/>
        </p:blipFill>
        <p:spPr bwMode="auto">
          <a:xfrm>
            <a:off x="5943600" y="810418"/>
            <a:ext cx="1606191" cy="17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ÀN HỌC TRẺ EM DOREMON (0.8 M) 04-OH OHAHA – ohaha.v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9" y="3886200"/>
            <a:ext cx="2653307" cy="26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 rot="6086386">
            <a:off x="9732684" y="4375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6086386">
            <a:off x="9885084" y="45281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086386">
            <a:off x="10037484" y="46805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086386">
            <a:off x="10189884" y="48329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6086386">
            <a:off x="10342284" y="49853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6086386">
            <a:off x="10494684" y="5137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6086386">
            <a:off x="10647084" y="52901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6086386">
            <a:off x="10799484" y="54425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6386">
            <a:off x="10951884" y="55949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6086386">
            <a:off x="11104284" y="57473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086386">
            <a:off x="11256684" y="5899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424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5050" y="115669"/>
            <a:ext cx="6426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6" descr="Ghế học sinh BHS20-1- Bàn ghế trường học Hòa Phá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7" b="89879" l="9717" r="76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190297"/>
            <a:ext cx="2912803" cy="24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úi bút BTS Hologram Map of the Soul 7 - Bóp Viết - Hộp Bút Tác giả CHONMUA  365 | ShopSach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9100" l="5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2" y="2336801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eus - Chấm Cổ - Bút Bi Ngọc Trai Nâu Mississipi - Mạ Vàng – BLUSAIG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697" flipH="1">
            <a:off x="1535136" y="994536"/>
            <a:ext cx="1668028" cy="17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ộ quần áo lông cừu đẹp &amp;amp; ấm cho bé | WinM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3" y="4166635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TỦ QUẦN ÁO SLID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t="18261" r="29993" b="21051"/>
          <a:stretch/>
        </p:blipFill>
        <p:spPr bwMode="auto">
          <a:xfrm>
            <a:off x="5943600" y="810418"/>
            <a:ext cx="1606191" cy="17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ÀN HỌC TRẺ EM DOREMON (0.8 M) 04-OH OHAHA – ohaha.v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9" y="3886200"/>
            <a:ext cx="2653307" cy="26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Down Arrow 13"/>
          <p:cNvSpPr/>
          <p:nvPr/>
        </p:nvSpPr>
        <p:spPr>
          <a:xfrm rot="6086386">
            <a:off x="9732684" y="4375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6086386">
            <a:off x="9885084" y="45281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 rot="6086386">
            <a:off x="10037484" y="46805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6086386">
            <a:off x="10189884" y="48329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6086386">
            <a:off x="10342284" y="49853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6086386">
            <a:off x="10494684" y="513777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5050" y="115669"/>
            <a:ext cx="6426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6" descr="Ghế học sinh BHS20-1- Bàn ghế trường học Hòa Phá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7" b="89879" l="9717" r="76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190297"/>
            <a:ext cx="2912803" cy="24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úi bút BTS Hologram Map of the Soul 7 - Bóp Viết - Hộp Bút Tác giả CHONMUA  365 | ShopSach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9100" l="5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2" y="2336801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eus - Chấm Cổ - Bút Bi Ngọc Trai Nâu Mississipi - Mạ Vàng – BLUSAIG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697" flipH="1">
            <a:off x="1535136" y="994536"/>
            <a:ext cx="1668028" cy="17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ộ quần áo lông cừu đẹp &amp;amp; ấm cho bé | WinM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3" y="4166635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TỦ QUẦN ÁO SLID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t="18261" r="29993" b="21051"/>
          <a:stretch/>
        </p:blipFill>
        <p:spPr bwMode="auto">
          <a:xfrm>
            <a:off x="5943600" y="810418"/>
            <a:ext cx="1606191" cy="17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ÀN HỌC TRẺ EM DOREMON (0.8 M) 04-OH OHAHA – ohaha.v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9" y="3886200"/>
            <a:ext cx="2653307" cy="26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Down Arrow 18"/>
          <p:cNvSpPr/>
          <p:nvPr/>
        </p:nvSpPr>
        <p:spPr>
          <a:xfrm rot="6086386">
            <a:off x="9982066" y="22144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 rot="17093856">
            <a:off x="4481869" y="1670541"/>
            <a:ext cx="179737" cy="22957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093856">
            <a:off x="4520340" y="2879321"/>
            <a:ext cx="182128" cy="26742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381471">
            <a:off x="4441732" y="1777368"/>
            <a:ext cx="212301" cy="31961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6386">
            <a:off x="10134466" y="23668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6086386">
            <a:off x="10286866" y="25192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086386">
            <a:off x="10439266" y="26716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6086386">
            <a:off x="10591666" y="28240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6086386">
            <a:off x="10744066" y="29764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6086386">
            <a:off x="10896466" y="31288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6086386">
            <a:off x="11048866" y="32812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6086386">
            <a:off x="11201266" y="34336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6086386">
            <a:off x="11353666" y="358606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1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1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ổng hợp hình nền powerpoint đẹp mê ly cho máy tí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435050" y="115669"/>
            <a:ext cx="6426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cap="none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3600" b="1" cap="none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nối</a:t>
            </a:r>
            <a:r>
              <a:rPr lang="en-US" sz="36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3600" b="1" spc="50" dirty="0" err="1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đúng</a:t>
            </a:r>
            <a:endParaRPr lang="en-US" sz="3600" b="1" cap="none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6" descr="Ghế học sinh BHS20-1- Bàn ghế trường học Hòa Phá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07" b="89879" l="9717" r="765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0600" y="2190297"/>
            <a:ext cx="2912803" cy="24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úi bút BTS Hologram Map of the Soul 7 - Bóp Viết - Hộp Bút Tác giả CHONMUA  365 | ShopSach.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89100" l="5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62" y="2336801"/>
            <a:ext cx="1981199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Zeus - Chấm Cổ - Bút Bi Ngọc Trai Nâu Mississipi - Mạ Vàng – BLUSAIG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13697" flipH="1">
            <a:off x="1535136" y="994536"/>
            <a:ext cx="1668028" cy="175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Bộ quần áo lông cừu đẹp &amp;amp; ấm cho bé | WinM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523" y="4166635"/>
            <a:ext cx="22288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TỦ QUẦN ÁO SLIDI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01" t="18261" r="29993" b="21051"/>
          <a:stretch/>
        </p:blipFill>
        <p:spPr bwMode="auto">
          <a:xfrm>
            <a:off x="5943600" y="810418"/>
            <a:ext cx="1606191" cy="17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BÀN HỌC TRẺ EM DOREMON (0.8 M) 04-OH OHAHA – ohaha.v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39" y="3886200"/>
            <a:ext cx="2653307" cy="266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own Arrow 3"/>
          <p:cNvSpPr/>
          <p:nvPr/>
        </p:nvSpPr>
        <p:spPr>
          <a:xfrm rot="17093856">
            <a:off x="4481869" y="1670541"/>
            <a:ext cx="179737" cy="2295791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17093856">
            <a:off x="4520340" y="2879321"/>
            <a:ext cx="182128" cy="2674229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13381471">
            <a:off x="4441732" y="1777368"/>
            <a:ext cx="212301" cy="3196194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6386">
            <a:off x="10080412" y="266520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19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pull/>
      </p:transition>
    </mc:Choice>
    <mc:Fallback>
      <p:transition spd="slow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7 Thứ cần mua ý tưởng | chúc mừng, xe tương lai, ý tưởng tự là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4" y="990600"/>
            <a:ext cx="861990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Down Arrow 10"/>
          <p:cNvSpPr/>
          <p:nvPr/>
        </p:nvSpPr>
        <p:spPr>
          <a:xfrm rot="6086386">
            <a:off x="10080412" y="2665207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3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ẠY K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31109" y="1981200"/>
            <a:ext cx="5668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hát: Đôi và một</a:t>
            </a:r>
          </a:p>
        </p:txBody>
      </p:sp>
      <p:sp>
        <p:nvSpPr>
          <p:cNvPr id="6" name="Down Arrow 5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926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059873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Bé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kể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</a:rPr>
              <a:t> 1 </a:t>
            </a:r>
            <a:r>
              <a:rPr lang="en-US" sz="3200" b="1" dirty="0" err="1" smtClean="0">
                <a:solidFill>
                  <a:srgbClr val="FFFF00"/>
                </a:solidFill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bộ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phận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đôi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cơ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thể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mình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 rot="15498248">
            <a:off x="3423892" y="2842067"/>
            <a:ext cx="265962" cy="46192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rot="6086386">
            <a:off x="5398501" y="2863116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5498248">
            <a:off x="2787146" y="2689277"/>
            <a:ext cx="265962" cy="461928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6086386">
            <a:off x="6108357" y="2737242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6086386">
            <a:off x="9402127" y="2013574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5691963"/>
            <a:ext cx="9169003" cy="1547037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>
          <a:xfrm rot="6086386">
            <a:off x="9554527" y="2165974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 rot="6086386">
            <a:off x="9706927" y="2318374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44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10000">
        <p:wipe/>
      </p:transition>
    </mc:Choice>
    <mc:Fallback>
      <p:transition spd="slow" advClick="0" advTm="1000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7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0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9" grpId="0" animBg="1"/>
      <p:bldP spid="9" grpId="1" animBg="1"/>
      <p:bldP spid="10" grpId="0" animBg="1"/>
      <p:bldP spid="13" grpId="0" animBg="1"/>
      <p:bldP spid="11" grpId="0" animBg="1"/>
      <p:bldP spid="12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059873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Bé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kể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tên</a:t>
            </a:r>
            <a:r>
              <a:rPr lang="en-US" sz="3200" b="1" dirty="0" smtClean="0">
                <a:solidFill>
                  <a:srgbClr val="FFFF00"/>
                </a:solidFill>
              </a:rPr>
              <a:t> 1 </a:t>
            </a:r>
            <a:r>
              <a:rPr lang="en-US" sz="3200" b="1" dirty="0" err="1" smtClean="0">
                <a:solidFill>
                  <a:srgbClr val="FFFF00"/>
                </a:solidFill>
              </a:rPr>
              <a:t>số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bộ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phận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có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đôi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trên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cơ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thể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mình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9219" b="80781" l="63372" r="8907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68476">
            <a:off x="3006567" y="2559151"/>
            <a:ext cx="4064794" cy="6049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9" b="97500" l="11512" r="91279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  <a14:backgroundMark x1="72791" y1="62187" x2="77209" y2="69141"/>
                        <a14:backgroundMark x1="29186" y1="62266" x2="24070" y2="701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42" y="803058"/>
            <a:ext cx="4064794" cy="6049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5691963"/>
            <a:ext cx="9169003" cy="154703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953" b="97500" l="11512" r="33721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  <a14:backgroundMark x1="72791" y1="62187" x2="77209" y2="691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37916">
            <a:off x="1869922" y="2575513"/>
            <a:ext cx="4064794" cy="6049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10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059873"/>
          </a:xfrm>
        </p:spPr>
        <p:txBody>
          <a:bodyPr>
            <a:normAutofit fontScale="90000"/>
          </a:bodyPr>
          <a:lstStyle/>
          <a:p>
            <a:r>
              <a:rPr lang="en-US" sz="3200" b="1" smtClean="0">
                <a:solidFill>
                  <a:srgbClr val="FFFF00"/>
                </a:solidFill>
              </a:rPr>
              <a:t>Bé hãy kể tên 1 số bộ phận có đôi trên cơ thể mình nào!</a:t>
            </a:r>
            <a:endParaRPr lang="en-US" sz="3200" b="1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5691963"/>
            <a:ext cx="9169003" cy="15470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25" b="94531" l="52907" r="90814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6" y="834656"/>
            <a:ext cx="4064794" cy="60499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19" b="76797" l="13140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84274"/>
            <a:ext cx="4064794" cy="60499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469" b="97891" l="11512" r="54419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  <a14:foregroundMark x1="45930" y1="86875" x2="47326" y2="89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266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5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8839200" cy="1059873"/>
          </a:xfrm>
        </p:spPr>
        <p:txBody>
          <a:bodyPr>
            <a:normAutofit/>
          </a:bodyPr>
          <a:lstStyle/>
          <a:p>
            <a:r>
              <a:rPr lang="en-US" sz="3200" b="1" dirty="0" err="1" smtClean="0">
                <a:solidFill>
                  <a:srgbClr val="FFFF00"/>
                </a:solidFill>
              </a:rPr>
              <a:t>Bé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hãy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tìm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chiếc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giày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bị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mất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cho</a:t>
            </a:r>
            <a:r>
              <a:rPr lang="en-US" sz="3200" b="1" dirty="0" smtClean="0">
                <a:solidFill>
                  <a:srgbClr val="FFFF00"/>
                </a:solidFill>
              </a:rPr>
              <a:t> </a:t>
            </a:r>
            <a:r>
              <a:rPr lang="en-US" sz="3200" b="1" dirty="0" err="1" smtClean="0">
                <a:solidFill>
                  <a:srgbClr val="FFFF00"/>
                </a:solidFill>
              </a:rPr>
              <a:t>bạn</a:t>
            </a:r>
            <a:r>
              <a:rPr lang="en-US" sz="3200" b="1" dirty="0" smtClean="0">
                <a:solidFill>
                  <a:srgbClr val="FFFF00"/>
                </a:solidFill>
              </a:rPr>
              <a:t> Bi </a:t>
            </a:r>
            <a:r>
              <a:rPr lang="en-US" sz="3200" b="1" dirty="0" err="1" smtClean="0">
                <a:solidFill>
                  <a:srgbClr val="FFFF00"/>
                </a:solidFill>
              </a:rPr>
              <a:t>nào</a:t>
            </a:r>
            <a:r>
              <a:rPr lang="en-US" sz="3200" b="1" dirty="0" smtClean="0">
                <a:solidFill>
                  <a:srgbClr val="FFFF00"/>
                </a:solidFill>
              </a:rPr>
              <a:t>!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04" y="5691963"/>
            <a:ext cx="9169003" cy="154703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514600" y="834656"/>
            <a:ext cx="4064794" cy="6049926"/>
            <a:chOff x="2514600" y="834656"/>
            <a:chExt cx="4064794" cy="604992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19" b="94922" l="11512" r="90000">
                          <a14:foregroundMark x1="44651" y1="84453" x2="44302" y2="92109"/>
                          <a14:foregroundMark x1="59651" y1="85625" x2="59070" y2="91328"/>
                          <a14:foregroundMark x1="60581" y1="91094" x2="64535" y2="91484"/>
                          <a14:foregroundMark x1="38605" y1="91953" x2="42791" y2="91328"/>
                          <a14:foregroundMark x1="37093" y1="91094" x2="42209" y2="896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4600" y="834656"/>
              <a:ext cx="4064794" cy="6049926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4724400" y="6172200"/>
              <a:ext cx="533400" cy="293281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AutoShape 4" descr="Bốn Mùa Đỏ Giầy Nữ Màu Đỏ Trung Quốc Đế Dày Tăng Cao Voan Lưới Mềm Giầy Thể  Thao Chống Trượt Chống Mài Mòn Thoáng Khí Giày Dễ Phối | Lazada.v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Bốn Mùa Đỏ Giầy Nữ Màu Đỏ Trung Quốc Đế Dày Tăng Cao Voan Lưới Mềm Giầy Thể  Thao Chống Trượt Chống Mài Mòn Thoáng Khí Giày Dễ Phối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Bốn Mùa Đỏ Giầy Nữ Màu Đỏ Trung Quốc Đế Dày Tăng Cao Voan Lưới Mềm Giầy Thể  Thao Chống Trượt Chống Mài Mòn Thoáng Khí Giày Dễ Phối | Lazada.v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229451" y="3833715"/>
            <a:ext cx="1869182" cy="1561303"/>
            <a:chOff x="229451" y="3833715"/>
            <a:chExt cx="1869182" cy="1561303"/>
          </a:xfrm>
        </p:grpSpPr>
        <p:pic>
          <p:nvPicPr>
            <p:cNvPr id="1026" name="Picture 2" descr="GIẦY NỮ SCORPION 593.17 (New Arrival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805">
              <a:off x="537330" y="3833715"/>
              <a:ext cx="1561303" cy="15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229451" y="414971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616243" y="5372473"/>
            <a:ext cx="1245115" cy="923330"/>
            <a:chOff x="1616243" y="5372473"/>
            <a:chExt cx="1245115" cy="923330"/>
          </a:xfrm>
        </p:grpSpPr>
        <p:pic>
          <p:nvPicPr>
            <p:cNvPr id="1036" name="Picture 12" descr="Giày thể thao cho bé trai và bé gái Adidas mùa thu mới Giày thể thao cho bé  Disney CQ0113 - Giày dép trẻ em / Giầy trẻ | Lumtics | Lumtics -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842" y="5463039"/>
              <a:ext cx="693516" cy="69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1616243" y="537247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855817" y="3775888"/>
            <a:ext cx="1356433" cy="930338"/>
            <a:chOff x="6855817" y="3775888"/>
            <a:chExt cx="1356433" cy="93033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78" b="94922" l="49419" r="90000">
                          <a14:foregroundMark x1="44651" y1="84453" x2="44302" y2="92109"/>
                          <a14:foregroundMark x1="59651" y1="85625" x2="59070" y2="91328"/>
                          <a14:foregroundMark x1="60581" y1="91094" x2="64535" y2="91484"/>
                          <a14:foregroundMark x1="38605" y1="91953" x2="42791" y2="91328"/>
                          <a14:foregroundMark x1="37093" y1="91094" x2="42209" y2="89688"/>
                          <a14:foregroundMark x1="65116" y1="88203" x2="67558" y2="90391"/>
                          <a14:foregroundMark x1="68256" y1="90859" x2="66860" y2="91797"/>
                          <a14:foregroundMark x1="55814" y1="88438" x2="55814" y2="91953"/>
                          <a14:backgroundMark x1="65116" y1="84609" x2="67209" y2="94688"/>
                          <a14:backgroundMark x1="63605" y1="85625" x2="64419" y2="89922"/>
                          <a14:backgroundMark x1="69419" y1="88438" x2="69419" y2="94219"/>
                          <a14:backgroundMark x1="68488" y1="87266" x2="69535" y2="92813"/>
                          <a14:backgroundMark x1="66628" y1="87969" x2="70581" y2="92344"/>
                          <a14:backgroundMark x1="67442" y1="87031" x2="70581" y2="90156"/>
                          <a14:backgroundMark x1="69884" y1="87266" x2="67442" y2="93516"/>
                          <a14:backgroundMark x1="65814" y1="85313" x2="66744" y2="91172"/>
                          <a14:backgroundMark x1="66512" y1="88438" x2="68837" y2="91016"/>
                          <a14:backgroundMark x1="66047" y1="87031" x2="68372" y2="93672"/>
                          <a14:backgroundMark x1="64186" y1="83594" x2="65116" y2="89609"/>
                          <a14:backgroundMark x1="65349" y1="89141" x2="68372" y2="91641"/>
                          <a14:backgroundMark x1="66977" y1="91016" x2="66744" y2="92734"/>
                          <a14:backgroundMark x1="65814" y1="86719" x2="69884" y2="92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26" t="82074" r="27099" b="3011"/>
            <a:stretch/>
          </p:blipFill>
          <p:spPr>
            <a:xfrm>
              <a:off x="7123679" y="3775888"/>
              <a:ext cx="1088571" cy="930338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6855817" y="3775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6081770" y="5261788"/>
            <a:ext cx="1993740" cy="1034015"/>
            <a:chOff x="6081770" y="5261788"/>
            <a:chExt cx="1993740" cy="1034015"/>
          </a:xfrm>
        </p:grpSpPr>
        <p:pic>
          <p:nvPicPr>
            <p:cNvPr id="1034" name="Picture 10" descr="Giầy thấp cố nữ Keen chống thấm 1021 | Umov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494" y="5323792"/>
              <a:ext cx="1458016" cy="97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6081770" y="52617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9" name="Down Arrow 28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Down Arrow 30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own Arrow 31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own Arrow 32"/>
          <p:cNvSpPr/>
          <p:nvPr/>
        </p:nvSpPr>
        <p:spPr>
          <a:xfrm rot="6086386">
            <a:off x="10638499" y="4759713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37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10000"/>
    </mc:Choice>
    <mc:Fallback>
      <p:transition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724400" y="6172200"/>
            <a:ext cx="533400" cy="29328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29451" y="3833715"/>
            <a:ext cx="1869182" cy="1561303"/>
            <a:chOff x="229451" y="3833715"/>
            <a:chExt cx="1869182" cy="1561303"/>
          </a:xfrm>
        </p:grpSpPr>
        <p:pic>
          <p:nvPicPr>
            <p:cNvPr id="9" name="Picture 2" descr="GIẦY NỮ SCORPION 593.17 (New Arrival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805">
              <a:off x="537330" y="3833715"/>
              <a:ext cx="1561303" cy="15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9451" y="414971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6243" y="5372473"/>
            <a:ext cx="1245115" cy="923330"/>
            <a:chOff x="1616243" y="5372473"/>
            <a:chExt cx="1245115" cy="923330"/>
          </a:xfrm>
        </p:grpSpPr>
        <p:pic>
          <p:nvPicPr>
            <p:cNvPr id="12" name="Picture 12" descr="Giày thể thao cho bé trai và bé gái Adidas mùa thu mới Giày thể thao cho bé  Disney CQ0113 - Giày dép trẻ em / Giầy trẻ | Lumtics | Lumtics -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842" y="5463039"/>
              <a:ext cx="693516" cy="69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616243" y="537247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23679" y="3775888"/>
            <a:ext cx="1413045" cy="930338"/>
            <a:chOff x="7123679" y="3775888"/>
            <a:chExt cx="1413045" cy="93033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78" b="94922" l="49419" r="90000">
                          <a14:foregroundMark x1="44651" y1="84453" x2="44302" y2="92109"/>
                          <a14:foregroundMark x1="59651" y1="85625" x2="59070" y2="91328"/>
                          <a14:foregroundMark x1="60581" y1="91094" x2="64535" y2="91484"/>
                          <a14:foregroundMark x1="38605" y1="91953" x2="42791" y2="91328"/>
                          <a14:foregroundMark x1="37093" y1="91094" x2="42209" y2="89688"/>
                          <a14:foregroundMark x1="65116" y1="88203" x2="67558" y2="90391"/>
                          <a14:foregroundMark x1="68256" y1="90859" x2="66860" y2="91797"/>
                          <a14:foregroundMark x1="55814" y1="88438" x2="55814" y2="91953"/>
                          <a14:backgroundMark x1="65116" y1="84609" x2="67209" y2="94688"/>
                          <a14:backgroundMark x1="63605" y1="85625" x2="64419" y2="89922"/>
                          <a14:backgroundMark x1="69419" y1="88438" x2="69419" y2="94219"/>
                          <a14:backgroundMark x1="68488" y1="87266" x2="69535" y2="92813"/>
                          <a14:backgroundMark x1="66628" y1="87969" x2="70581" y2="92344"/>
                          <a14:backgroundMark x1="67442" y1="87031" x2="70581" y2="90156"/>
                          <a14:backgroundMark x1="69884" y1="87266" x2="67442" y2="93516"/>
                          <a14:backgroundMark x1="65814" y1="85313" x2="66744" y2="91172"/>
                          <a14:backgroundMark x1="66512" y1="88438" x2="68837" y2="91016"/>
                          <a14:backgroundMark x1="66047" y1="87031" x2="68372" y2="93672"/>
                          <a14:backgroundMark x1="64186" y1="83594" x2="65116" y2="89609"/>
                          <a14:backgroundMark x1="65349" y1="89141" x2="68372" y2="91641"/>
                          <a14:backgroundMark x1="66977" y1="91016" x2="66744" y2="92734"/>
                          <a14:backgroundMark x1="65814" y1="86719" x2="69884" y2="92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26" t="82074" r="27099" b="3011"/>
            <a:stretch/>
          </p:blipFill>
          <p:spPr>
            <a:xfrm>
              <a:off x="7123679" y="3775888"/>
              <a:ext cx="1088571" cy="9303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001000" y="37758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17494" y="5323792"/>
            <a:ext cx="1916906" cy="1000808"/>
            <a:chOff x="6617494" y="5323792"/>
            <a:chExt cx="1916906" cy="1000808"/>
          </a:xfrm>
        </p:grpSpPr>
        <p:pic>
          <p:nvPicPr>
            <p:cNvPr id="18" name="Picture 10" descr="Giầy thấp cố nữ Keen chống thấm 1021 | Umov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494" y="5323792"/>
              <a:ext cx="1458016" cy="97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7998676" y="5401270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6086386">
            <a:off x="10401313" y="4406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56423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46821E-6 L -0.29896 0.29226 " pathEditMode="relative" rAng="0" ptsTypes="AA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48" y="14613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Tuyển tập 20 hình nền Powerpoint &amp;quot;bảng đen phấn trắng&amp;quot; thời học trò |  Wallpaper powerpoint, Background for powerpoint presentation, Background  powerpoi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555" l="0" r="9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00" b="8148"/>
          <a:stretch/>
        </p:blipFill>
        <p:spPr bwMode="auto">
          <a:xfrm>
            <a:off x="0" y="0"/>
            <a:ext cx="92964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19" b="94922" l="11512" r="90000">
                        <a14:foregroundMark x1="44651" y1="84453" x2="44302" y2="92109"/>
                        <a14:foregroundMark x1="59651" y1="85625" x2="59070" y2="91328"/>
                        <a14:foregroundMark x1="60581" y1="91094" x2="64535" y2="91484"/>
                        <a14:foregroundMark x1="38605" y1="91953" x2="42791" y2="91328"/>
                        <a14:foregroundMark x1="37093" y1="91094" x2="42209" y2="89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834656"/>
            <a:ext cx="4064794" cy="604992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9451" y="3833715"/>
            <a:ext cx="1869182" cy="1561303"/>
            <a:chOff x="229451" y="3833715"/>
            <a:chExt cx="1869182" cy="1561303"/>
          </a:xfrm>
        </p:grpSpPr>
        <p:pic>
          <p:nvPicPr>
            <p:cNvPr id="9" name="Picture 2" descr="GIẦY NỮ SCORPION 593.17 (New Arrival)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72805">
              <a:off x="537330" y="3833715"/>
              <a:ext cx="1561303" cy="15613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29451" y="4149717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1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16243" y="5372473"/>
            <a:ext cx="1245115" cy="923330"/>
            <a:chOff x="1616243" y="5372473"/>
            <a:chExt cx="1245115" cy="923330"/>
          </a:xfrm>
        </p:grpSpPr>
        <p:pic>
          <p:nvPicPr>
            <p:cNvPr id="12" name="Picture 12" descr="Giày thể thao cho bé trai và bé gái Adidas mùa thu mới Giày thể thao cho bé  Disney CQ0113 - Giày dép trẻ em / Giầy trẻ | Lumtics | Lumtics -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842" y="5463039"/>
              <a:ext cx="693516" cy="69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1616243" y="5372473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2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97829" y="5782270"/>
            <a:ext cx="1471895" cy="931722"/>
            <a:chOff x="7123679" y="3774504"/>
            <a:chExt cx="1471895" cy="93172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0078" b="94922" l="49419" r="90000">
                          <a14:foregroundMark x1="44651" y1="84453" x2="44302" y2="92109"/>
                          <a14:foregroundMark x1="59651" y1="85625" x2="59070" y2="91328"/>
                          <a14:foregroundMark x1="60581" y1="91094" x2="64535" y2="91484"/>
                          <a14:foregroundMark x1="38605" y1="91953" x2="42791" y2="91328"/>
                          <a14:foregroundMark x1="37093" y1="91094" x2="42209" y2="89688"/>
                          <a14:foregroundMark x1="65116" y1="88203" x2="67558" y2="90391"/>
                          <a14:foregroundMark x1="68256" y1="90859" x2="66860" y2="91797"/>
                          <a14:foregroundMark x1="55814" y1="88438" x2="55814" y2="91953"/>
                          <a14:backgroundMark x1="65116" y1="84609" x2="67209" y2="94688"/>
                          <a14:backgroundMark x1="63605" y1="85625" x2="64419" y2="89922"/>
                          <a14:backgroundMark x1="69419" y1="88438" x2="69419" y2="94219"/>
                          <a14:backgroundMark x1="68488" y1="87266" x2="69535" y2="92813"/>
                          <a14:backgroundMark x1="66628" y1="87969" x2="70581" y2="92344"/>
                          <a14:backgroundMark x1="67442" y1="87031" x2="70581" y2="90156"/>
                          <a14:backgroundMark x1="69884" y1="87266" x2="67442" y2="93516"/>
                          <a14:backgroundMark x1="65814" y1="85313" x2="66744" y2="91172"/>
                          <a14:backgroundMark x1="66512" y1="88438" x2="68837" y2="91016"/>
                          <a14:backgroundMark x1="66047" y1="87031" x2="68372" y2="93672"/>
                          <a14:backgroundMark x1="64186" y1="83594" x2="65116" y2="89609"/>
                          <a14:backgroundMark x1="65349" y1="89141" x2="68372" y2="91641"/>
                          <a14:backgroundMark x1="66977" y1="91016" x2="66744" y2="92734"/>
                          <a14:backgroundMark x1="65814" y1="86719" x2="69884" y2="9273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26" t="82074" r="27099" b="3011"/>
            <a:stretch/>
          </p:blipFill>
          <p:spPr>
            <a:xfrm>
              <a:off x="7123679" y="3775888"/>
              <a:ext cx="1088571" cy="930338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059850" y="3774504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3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81770" y="5261788"/>
            <a:ext cx="1993740" cy="1034015"/>
            <a:chOff x="6081770" y="5261788"/>
            <a:chExt cx="1993740" cy="1034015"/>
          </a:xfrm>
        </p:grpSpPr>
        <p:pic>
          <p:nvPicPr>
            <p:cNvPr id="18" name="Picture 10" descr="Giầy thấp cố nữ Keen chống thấm 1021 | Umov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7494" y="5323792"/>
              <a:ext cx="1458016" cy="9720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6081770" y="5261788"/>
              <a:ext cx="53572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rgbClr val="FF0000"/>
                  </a:solidFill>
                </a:rPr>
                <a:t>4</a:t>
              </a:r>
              <a:endParaRPr lang="en-US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20" name="Down Arrow 19"/>
          <p:cNvSpPr/>
          <p:nvPr/>
        </p:nvSpPr>
        <p:spPr>
          <a:xfrm rot="6086386">
            <a:off x="9639313" y="3644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6086386">
            <a:off x="9791713" y="37966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rot="6086386">
            <a:off x="9944113" y="39490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6086386">
            <a:off x="10096513" y="41014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 rot="6086386">
            <a:off x="10248913" y="42538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 rot="6086386">
            <a:off x="10401313" y="4406228"/>
            <a:ext cx="262915" cy="430782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35816"/>
      </p:ext>
    </p:extLst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230</Words>
  <Application>Microsoft Office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Bé hãy kể tên 1 số bộ phận có đôi trên cơ thể mình nào!</vt:lpstr>
      <vt:lpstr>Bé hãy kể tên 1 số bộ phận có đôi trên cơ thể mình nào!</vt:lpstr>
      <vt:lpstr>Bé hãy kể tên 1 số bộ phận có đôi trên cơ thể mình nào!</vt:lpstr>
      <vt:lpstr>Bé hãy tìm chiếc giày bị mất cho bạn Bi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LĨNH VỰC PHÁT TRIỂN NHẬN THỨC</dc:title>
  <dc:creator>W7x86HP- DGiang</dc:creator>
  <cp:lastModifiedBy>Admin</cp:lastModifiedBy>
  <cp:revision>37</cp:revision>
  <dcterms:created xsi:type="dcterms:W3CDTF">2006-08-16T00:00:00Z</dcterms:created>
  <dcterms:modified xsi:type="dcterms:W3CDTF">2021-09-18T09:07:29Z</dcterms:modified>
</cp:coreProperties>
</file>