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media/image20.jpg" ContentType="image/png"/>
  <Override PartName="/ppt/tags/tag8.xml" ContentType="application/vnd.openxmlformats-officedocument.presentationml.tags+xml"/>
  <Override PartName="/ppt/media/image34.jpg" ContentType="image/png"/>
  <Override PartName="/ppt/media/image49.jpg" ContentType="image/png"/>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98" r:id="rId4"/>
    <p:sldId id="287" r:id="rId5"/>
    <p:sldId id="285" r:id="rId6"/>
    <p:sldId id="288" r:id="rId7"/>
    <p:sldId id="299" r:id="rId8"/>
    <p:sldId id="289" r:id="rId9"/>
    <p:sldId id="290" r:id="rId10"/>
    <p:sldId id="265" r:id="rId11"/>
    <p:sldId id="293" r:id="rId12"/>
    <p:sldId id="294" r:id="rId13"/>
    <p:sldId id="295" r:id="rId14"/>
    <p:sldId id="296" r:id="rId15"/>
    <p:sldId id="297" r:id="rId16"/>
    <p:sldId id="291" r:id="rId17"/>
    <p:sldId id="300" r:id="rId18"/>
    <p:sldId id="302" r:id="rId19"/>
    <p:sldId id="301" r:id="rId20"/>
    <p:sldId id="303" r:id="rId21"/>
    <p:sldId id="312" r:id="rId22"/>
    <p:sldId id="310" r:id="rId23"/>
    <p:sldId id="304" r:id="rId24"/>
    <p:sldId id="309" r:id="rId25"/>
    <p:sldId id="306" r:id="rId26"/>
    <p:sldId id="314" r:id="rId27"/>
    <p:sldId id="315" r:id="rId28"/>
    <p:sldId id="313" r:id="rId29"/>
    <p:sldId id="316" r:id="rId30"/>
    <p:sldId id="31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6" autoAdjust="0"/>
    <p:restoredTop sz="95256" autoAdjust="0"/>
  </p:normalViewPr>
  <p:slideViewPr>
    <p:cSldViewPr snapToGrid="0">
      <p:cViewPr>
        <p:scale>
          <a:sx n="50" d="100"/>
          <a:sy n="50" d="100"/>
        </p:scale>
        <p:origin x="-720" y="-6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7770B-59CA-4B20-8751-08B1231D598C}"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83B7B-3BD1-49FF-A3EF-8D756D53F5C9}" type="slidenum">
              <a:rPr lang="en-US" smtClean="0"/>
              <a:t>‹#›</a:t>
            </a:fld>
            <a:endParaRPr lang="en-US"/>
          </a:p>
        </p:txBody>
      </p:sp>
    </p:spTree>
    <p:extLst>
      <p:ext uri="{BB962C8B-B14F-4D97-AF65-F5344CB8AC3E}">
        <p14:creationId xmlns:p14="http://schemas.microsoft.com/office/powerpoint/2010/main" val="354578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D9479B-6265-4D5E-81C4-BD638785CD5D}"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301087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D9479B-6265-4D5E-81C4-BD638785CD5D}"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371752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D9479B-6265-4D5E-81C4-BD638785CD5D}"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272021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D9479B-6265-4D5E-81C4-BD638785CD5D}"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329070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D9479B-6265-4D5E-81C4-BD638785CD5D}" type="datetimeFigureOut">
              <a:rPr lang="en-US" smtClean="0"/>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148648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D9479B-6265-4D5E-81C4-BD638785CD5D}"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233454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D9479B-6265-4D5E-81C4-BD638785CD5D}" type="datetimeFigureOut">
              <a:rPr lang="en-US" smtClean="0"/>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663138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D9479B-6265-4D5E-81C4-BD638785CD5D}" type="datetimeFigureOut">
              <a:rPr lang="en-US" smtClean="0"/>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339089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D9479B-6265-4D5E-81C4-BD638785CD5D}" type="datetimeFigureOut">
              <a:rPr lang="en-US" smtClean="0"/>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212533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D9479B-6265-4D5E-81C4-BD638785CD5D}"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153004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D9479B-6265-4D5E-81C4-BD638785CD5D}" type="datetimeFigureOut">
              <a:rPr lang="en-US" smtClean="0"/>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3869FB-AB30-47D2-966F-EB93616CA2EA}" type="slidenum">
              <a:rPr lang="en-US" smtClean="0"/>
              <a:t>‹#›</a:t>
            </a:fld>
            <a:endParaRPr lang="en-US"/>
          </a:p>
        </p:txBody>
      </p:sp>
    </p:spTree>
    <p:extLst>
      <p:ext uri="{BB962C8B-B14F-4D97-AF65-F5344CB8AC3E}">
        <p14:creationId xmlns:p14="http://schemas.microsoft.com/office/powerpoint/2010/main" val="198175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D9479B-6265-4D5E-81C4-BD638785CD5D}" type="datetimeFigureOut">
              <a:rPr lang="en-US" smtClean="0"/>
              <a:t>11/9/2021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869FB-AB30-47D2-966F-EB93616CA2EA}" type="slidenum">
              <a:rPr lang="en-US" smtClean="0"/>
              <a:t>‹#›</a:t>
            </a:fld>
            <a:endParaRPr lang="en-US"/>
          </a:p>
        </p:txBody>
      </p:sp>
    </p:spTree>
    <p:extLst>
      <p:ext uri="{BB962C8B-B14F-4D97-AF65-F5344CB8AC3E}">
        <p14:creationId xmlns:p14="http://schemas.microsoft.com/office/powerpoint/2010/main" val="230493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3.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8.wdp"/><Relationship Id="rId3" Type="http://schemas.openxmlformats.org/officeDocument/2006/relationships/image" Target="../media/image24.jpg"/><Relationship Id="rId7" Type="http://schemas.microsoft.com/office/2007/relationships/hdphoto" Target="../media/hdphoto5.wdp"/><Relationship Id="rId12" Type="http://schemas.openxmlformats.org/officeDocument/2006/relationships/image" Target="../media/image32.png"/><Relationship Id="rId2" Type="http://schemas.openxmlformats.org/officeDocument/2006/relationships/image" Target="../media/image27.jpeg"/><Relationship Id="rId16"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29.pn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31.png"/><Relationship Id="rId4" Type="http://schemas.openxmlformats.org/officeDocument/2006/relationships/image" Target="../media/image28.png"/><Relationship Id="rId9" Type="http://schemas.microsoft.com/office/2007/relationships/hdphoto" Target="../media/hdphoto6.wdp"/><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24.jpg"/><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jpeg"/><Relationship Id="rId15" Type="http://schemas.openxmlformats.org/officeDocument/2006/relationships/image" Target="../media/image43.jpg"/><Relationship Id="rId10" Type="http://schemas.openxmlformats.org/officeDocument/2006/relationships/image" Target="../media/image40.jpeg"/><Relationship Id="rId4" Type="http://schemas.openxmlformats.org/officeDocument/2006/relationships/image" Target="../media/image36.jpg"/><Relationship Id="rId9" Type="http://schemas.microsoft.com/office/2007/relationships/hdphoto" Target="../media/hdphoto11.wdp"/><Relationship Id="rId1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4.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5" Type="http://schemas.microsoft.com/office/2007/relationships/hdphoto" Target="../media/hdphoto15.wdp"/><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60.png"/><Relationship Id="rId18" Type="http://schemas.microsoft.com/office/2007/relationships/hdphoto" Target="../media/hdphoto23.wdp"/><Relationship Id="rId3" Type="http://schemas.openxmlformats.org/officeDocument/2006/relationships/image" Target="../media/image55.png"/><Relationship Id="rId21" Type="http://schemas.openxmlformats.org/officeDocument/2006/relationships/image" Target="../media/image64.png"/><Relationship Id="rId7" Type="http://schemas.openxmlformats.org/officeDocument/2006/relationships/image" Target="../media/image57.png"/><Relationship Id="rId12" Type="http://schemas.microsoft.com/office/2007/relationships/hdphoto" Target="../media/hdphoto20.wdp"/><Relationship Id="rId17" Type="http://schemas.openxmlformats.org/officeDocument/2006/relationships/image" Target="../media/image62.png"/><Relationship Id="rId2" Type="http://schemas.openxmlformats.org/officeDocument/2006/relationships/image" Target="../media/image5.jpg"/><Relationship Id="rId16" Type="http://schemas.microsoft.com/office/2007/relationships/hdphoto" Target="../media/hdphoto22.wdp"/><Relationship Id="rId20" Type="http://schemas.microsoft.com/office/2007/relationships/hdphoto" Target="../media/hdphoto24.wdp"/><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61.png"/><Relationship Id="rId10" Type="http://schemas.microsoft.com/office/2007/relationships/hdphoto" Target="../media/hdphoto19.wdp"/><Relationship Id="rId19" Type="http://schemas.openxmlformats.org/officeDocument/2006/relationships/image" Target="../media/image63.png"/><Relationship Id="rId4" Type="http://schemas.microsoft.com/office/2007/relationships/hdphoto" Target="../media/hdphoto16.wdp"/><Relationship Id="rId9" Type="http://schemas.openxmlformats.org/officeDocument/2006/relationships/image" Target="../media/image58.png"/><Relationship Id="rId14" Type="http://schemas.microsoft.com/office/2007/relationships/hdphoto" Target="../media/hdphoto21.wdp"/><Relationship Id="rId22" Type="http://schemas.microsoft.com/office/2007/relationships/hdphoto" Target="../media/hdphoto25.wdp"/></Relationships>
</file>

<file path=ppt/slides/_rels/slide24.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69.png"/><Relationship Id="rId3" Type="http://schemas.openxmlformats.org/officeDocument/2006/relationships/image" Target="../media/image55.png"/><Relationship Id="rId7" Type="http://schemas.openxmlformats.org/officeDocument/2006/relationships/image" Target="../media/image66.png"/><Relationship Id="rId12" Type="http://schemas.microsoft.com/office/2007/relationships/hdphoto" Target="../media/hdphoto29.wdp"/><Relationship Id="rId2" Type="http://schemas.openxmlformats.org/officeDocument/2006/relationships/image" Target="../media/image5.jpg"/><Relationship Id="rId16" Type="http://schemas.microsoft.com/office/2007/relationships/hdphoto" Target="../media/hdphoto31.wdp"/><Relationship Id="rId1" Type="http://schemas.openxmlformats.org/officeDocument/2006/relationships/slideLayout" Target="../slideLayouts/slideLayout2.xml"/><Relationship Id="rId6" Type="http://schemas.microsoft.com/office/2007/relationships/hdphoto" Target="../media/hdphoto26.wdp"/><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microsoft.com/office/2007/relationships/hdphoto" Target="../media/hdphoto28.wdp"/><Relationship Id="rId4" Type="http://schemas.microsoft.com/office/2007/relationships/hdphoto" Target="../media/hdphoto16.wdp"/><Relationship Id="rId9" Type="http://schemas.openxmlformats.org/officeDocument/2006/relationships/image" Target="../media/image67.png"/><Relationship Id="rId14" Type="http://schemas.microsoft.com/office/2007/relationships/hdphoto" Target="../media/hdphoto30.wdp"/></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11.xml"/><Relationship Id="rId5" Type="http://schemas.microsoft.com/office/2007/relationships/hdphoto" Target="../media/hdphoto3.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72.png"/><Relationship Id="rId4" Type="http://schemas.microsoft.com/office/2007/relationships/hdphoto" Target="../media/hdphoto32.wdp"/></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33.wdp"/><Relationship Id="rId5" Type="http://schemas.openxmlformats.org/officeDocument/2006/relationships/image" Target="../media/image72.png"/><Relationship Id="rId4" Type="http://schemas.microsoft.com/office/2007/relationships/hdphoto" Target="../media/hdphoto32.wdp"/></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2.jpg"/><Relationship Id="rId7" Type="http://schemas.microsoft.com/office/2007/relationships/hdphoto" Target="../media/hdphoto35.wdp"/><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74.png"/><Relationship Id="rId5" Type="http://schemas.microsoft.com/office/2007/relationships/hdphoto" Target="../media/hdphoto34.wdp"/><Relationship Id="rId4" Type="http://schemas.openxmlformats.org/officeDocument/2006/relationships/image" Target="../media/image73.png"/><Relationship Id="rId9" Type="http://schemas.microsoft.com/office/2007/relationships/hdphoto" Target="../media/hdphoto36.wdp"/></Relationships>
</file>

<file path=ppt/slides/_rels/slide29.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image" Target="../media/image52.jpg"/><Relationship Id="rId1" Type="http://schemas.openxmlformats.org/officeDocument/2006/relationships/slideLayout" Target="../slideLayouts/slideLayout2.xml"/><Relationship Id="rId6" Type="http://schemas.microsoft.com/office/2007/relationships/hdphoto" Target="../media/hdphoto35.wdp"/><Relationship Id="rId5" Type="http://schemas.openxmlformats.org/officeDocument/2006/relationships/image" Target="../media/image74.png"/><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g"/><Relationship Id="rId7" Type="http://schemas.microsoft.com/office/2007/relationships/hdphoto" Target="../media/hdphoto3.wdp"/><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 y="0"/>
            <a:ext cx="12191999" cy="68580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504" b="100000" l="1188" r="100000">
                        <a14:foregroundMark x1="24618" y1="22689" x2="81834" y2="75462"/>
                        <a14:foregroundMark x1="70458" y1="13277" x2="12224" y2="49412"/>
                        <a14:foregroundMark x1="35993" y1="19496" x2="51613" y2="28908"/>
                        <a14:foregroundMark x1="24618" y1="27899" x2="16299" y2="41345"/>
                        <a14:foregroundMark x1="31579" y1="23866" x2="40068" y2="17983"/>
                        <a14:foregroundMark x1="27504" y1="55630" x2="29372" y2="77311"/>
                        <a14:foregroundMark x1="43294" y1="83866" x2="57895" y2="83193"/>
                        <a14:foregroundMark x1="57725" y1="82857" x2="78608" y2="72437"/>
                        <a14:foregroundMark x1="68591" y1="19832" x2="85908" y2="61513"/>
                        <a14:foregroundMark x1="74024" y1="35462" x2="84720" y2="31597"/>
                        <a14:foregroundMark x1="61800" y1="25378" x2="71477" y2="23025"/>
                        <a14:foregroundMark x1="45161" y1="12773" x2="55178" y2="27563"/>
                        <a14:foregroundMark x1="55518" y1="12101" x2="55178" y2="33277"/>
                        <a14:foregroundMark x1="84380" y1="32605" x2="77080" y2="57815"/>
                        <a14:foregroundMark x1="68081" y1="65882" x2="49745" y2="84202"/>
                        <a14:foregroundMark x1="64007" y1="32269" x2="51443" y2="56807"/>
                        <a14:foregroundMark x1="69270" y1="37647" x2="49576" y2="59664"/>
                        <a14:foregroundMark x1="61969" y1="26723" x2="46689" y2="54118"/>
                        <a14:foregroundMark x1="39389" y1="41681" x2="44822" y2="50924"/>
                        <a14:foregroundMark x1="37012" y1="45714" x2="44822" y2="48739"/>
                        <a14:foregroundMark x1="82683" y1="43193" x2="84890" y2="58655"/>
                        <a14:foregroundMark x1="30730" y1="24538" x2="17827" y2="55630"/>
                        <a14:foregroundMark x1="17148" y1="46218" x2="28523" y2="77647"/>
                        <a14:foregroundMark x1="22241" y1="51597" x2="40068" y2="64538"/>
                        <a14:foregroundMark x1="64516" y1="60840" x2="50085" y2="76975"/>
                        <a14:foregroundMark x1="17148" y1="57479" x2="20883" y2="73613"/>
                        <a14:foregroundMark x1="31579" y1="80168" x2="42954" y2="84538"/>
                        <a14:foregroundMark x1="32598" y1="64874" x2="41256" y2="78824"/>
                        <a14:foregroundMark x1="81154" y1="25714" x2="66723" y2="37311"/>
                        <a14:foregroundMark x1="51104" y1="12101" x2="38540" y2="34118"/>
                        <a14:foregroundMark x1="38879" y1="18992" x2="34465" y2="41849"/>
                        <a14:foregroundMark x1="76231" y1="58151" x2="89643" y2="73613"/>
                        <a14:foregroundMark x1="66044" y1="68571" x2="70458" y2="76639"/>
                        <a14:foregroundMark x1="50085" y1="65882" x2="28862" y2="78655"/>
                        <a14:foregroundMark x1="50085" y1="76134" x2="38879" y2="79496"/>
                      </a14:backgroundRemoval>
                    </a14:imgEffect>
                  </a14:imgLayer>
                </a14:imgProps>
              </a:ext>
            </a:extLst>
          </a:blip>
          <a:stretch>
            <a:fillRect/>
          </a:stretch>
        </p:blipFill>
        <p:spPr>
          <a:xfrm>
            <a:off x="5572209" y="1510260"/>
            <a:ext cx="749442" cy="757077"/>
          </a:xfrm>
          <a:prstGeom prst="rect">
            <a:avLst/>
          </a:prstGeom>
        </p:spPr>
      </p:pic>
      <p:sp>
        <p:nvSpPr>
          <p:cNvPr id="12" name="TextBox 11"/>
          <p:cNvSpPr txBox="1"/>
          <p:nvPr/>
        </p:nvSpPr>
        <p:spPr>
          <a:xfrm>
            <a:off x="372268" y="688222"/>
            <a:ext cx="11423649" cy="830997"/>
          </a:xfrm>
          <a:prstGeom prst="rect">
            <a:avLst/>
          </a:prstGeom>
          <a:noFill/>
        </p:spPr>
        <p:txBody>
          <a:bodyPr wrap="square" rtlCol="0">
            <a:spAutoFit/>
          </a:bodyPr>
          <a:lstStyle/>
          <a:p>
            <a:pPr algn="ctr" defTabSz="1371600"/>
            <a:r>
              <a:rPr lang="en-GB" sz="2400" b="1" dirty="0">
                <a:solidFill>
                  <a:srgbClr val="002060"/>
                </a:solidFill>
                <a:latin typeface="Times New Roman" panose="02020603050405020304" pitchFamily="18" charset="0"/>
                <a:cs typeface="Times New Roman" panose="02020603050405020304" pitchFamily="18" charset="0"/>
              </a:rPr>
              <a:t>ỦY BAN NHÂN DÂN QUẬN LONG BIÊN</a:t>
            </a:r>
          </a:p>
          <a:p>
            <a:pPr algn="ctr" defTabSz="1371600"/>
            <a:r>
              <a:rPr lang="en-GB" sz="2400" b="1" dirty="0">
                <a:solidFill>
                  <a:srgbClr val="002060"/>
                </a:solidFill>
                <a:latin typeface="Times New Roman" panose="02020603050405020304" pitchFamily="18" charset="0"/>
                <a:cs typeface="Times New Roman" panose="02020603050405020304" pitchFamily="18" charset="0"/>
              </a:rPr>
              <a:t>TRƯỜNG </a:t>
            </a:r>
            <a:r>
              <a:rPr lang="en-GB" sz="2400" b="1">
                <a:solidFill>
                  <a:srgbClr val="002060"/>
                </a:solidFill>
                <a:latin typeface="Times New Roman" panose="02020603050405020304" pitchFamily="18" charset="0"/>
                <a:cs typeface="Times New Roman" panose="02020603050405020304" pitchFamily="18" charset="0"/>
              </a:rPr>
              <a:t>MẦM </a:t>
            </a:r>
            <a:r>
              <a:rPr lang="en-GB" sz="2400" b="1" smtClean="0">
                <a:solidFill>
                  <a:srgbClr val="002060"/>
                </a:solidFill>
                <a:latin typeface="Times New Roman" panose="02020603050405020304" pitchFamily="18" charset="0"/>
                <a:cs typeface="Times New Roman" panose="02020603050405020304" pitchFamily="18" charset="0"/>
              </a:rPr>
              <a:t>NON ĐỨC </a:t>
            </a:r>
            <a:r>
              <a:rPr lang="en-GB" sz="2400" b="1">
                <a:solidFill>
                  <a:srgbClr val="002060"/>
                </a:solidFill>
                <a:latin typeface="Times New Roman" panose="02020603050405020304" pitchFamily="18" charset="0"/>
                <a:cs typeface="Times New Roman" panose="02020603050405020304" pitchFamily="18" charset="0"/>
              </a:rPr>
              <a:t>GIANG</a:t>
            </a:r>
            <a:endParaRPr lang="en-GB"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437570" y="2806049"/>
            <a:ext cx="9620250" cy="1077218"/>
          </a:xfrm>
          <a:prstGeom prst="rect">
            <a:avLst/>
          </a:prstGeom>
        </p:spPr>
        <p:txBody>
          <a:bodyPr wrap="square">
            <a:spAutoFit/>
          </a:bodyPr>
          <a:lstStyle/>
          <a:p>
            <a:pPr algn="ctr" defTabSz="1371600"/>
            <a:r>
              <a:rPr lang="en-GB" sz="3200" b="1" smtClean="0">
                <a:solidFill>
                  <a:srgbClr val="FF0000"/>
                </a:solidFill>
                <a:latin typeface="Times New Roman" panose="02020603050405020304" pitchFamily="18" charset="0"/>
                <a:cs typeface="Times New Roman" panose="02020603050405020304" pitchFamily="18" charset="0"/>
              </a:rPr>
              <a:t>LĨNH VỰC</a:t>
            </a:r>
            <a:endParaRPr lang="en-GB" sz="3200" b="1" dirty="0">
              <a:solidFill>
                <a:srgbClr val="FF0000"/>
              </a:solidFill>
              <a:latin typeface="Times New Roman" panose="02020603050405020304" pitchFamily="18" charset="0"/>
              <a:cs typeface="Times New Roman" panose="02020603050405020304" pitchFamily="18" charset="0"/>
            </a:endParaRPr>
          </a:p>
          <a:p>
            <a:pPr algn="ctr" defTabSz="1371600"/>
            <a:r>
              <a:rPr lang="en-GB" sz="3200" b="1" dirty="0">
                <a:solidFill>
                  <a:srgbClr val="FF0000"/>
                </a:solidFill>
                <a:latin typeface="Times New Roman" panose="02020603050405020304" pitchFamily="18" charset="0"/>
                <a:cs typeface="Times New Roman" panose="02020603050405020304" pitchFamily="18" charset="0"/>
              </a:rPr>
              <a:t>PHÁT TRIỂN </a:t>
            </a:r>
            <a:r>
              <a:rPr lang="vi-VN" sz="3200" b="1" dirty="0">
                <a:solidFill>
                  <a:srgbClr val="FF0000"/>
                </a:solidFill>
                <a:latin typeface="Times New Roman" panose="02020603050405020304" pitchFamily="18" charset="0"/>
                <a:cs typeface="Times New Roman" panose="02020603050405020304" pitchFamily="18" charset="0"/>
              </a:rPr>
              <a:t>NHẬN THỨC</a:t>
            </a:r>
            <a:endParaRPr lang="en-GB" sz="3200" b="1"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0" y="3975255"/>
            <a:ext cx="12192000" cy="523220"/>
          </a:xfrm>
          <a:prstGeom prst="rect">
            <a:avLst/>
          </a:prstGeom>
        </p:spPr>
        <p:txBody>
          <a:bodyPr wrap="square">
            <a:spAutoFit/>
          </a:bodyPr>
          <a:lstStyle/>
          <a:p>
            <a:pPr algn="ctr" defTabSz="1371600"/>
            <a:r>
              <a:rPr lang="en-GB" sz="2800" b="1" smtClean="0">
                <a:solidFill>
                  <a:srgbClr val="0000FF"/>
                </a:solidFill>
                <a:latin typeface="Times New Roman" panose="02020603050405020304" pitchFamily="18" charset="0"/>
                <a:cs typeface="Times New Roman" panose="02020603050405020304" pitchFamily="18" charset="0"/>
              </a:rPr>
              <a:t>HOẠT ĐỘNG: LÀM QUEN VỚI TOÁN</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275771" y="4511354"/>
            <a:ext cx="12801600" cy="830997"/>
          </a:xfrm>
          <a:prstGeom prst="rect">
            <a:avLst/>
          </a:prstGeom>
        </p:spPr>
        <p:txBody>
          <a:bodyPr wrap="square">
            <a:spAutoFit/>
          </a:bodyPr>
          <a:lstStyle/>
          <a:p>
            <a:pPr algn="ctr" defTabSz="1371600"/>
            <a:r>
              <a:rPr lang="en-GB" sz="2400" b="1" smtClean="0">
                <a:solidFill>
                  <a:srgbClr val="0000FF"/>
                </a:solidFill>
                <a:latin typeface="Times New Roman" panose="02020603050405020304" pitchFamily="18" charset="0"/>
                <a:cs typeface="Times New Roman" panose="02020603050405020304" pitchFamily="18" charset="0"/>
              </a:rPr>
              <a:t>ĐỀ TÀI: DẠY TRẺ NHẬN BIẾT CHỮ SỐ 8, SỐ LƯỢNG,</a:t>
            </a:r>
          </a:p>
          <a:p>
            <a:pPr algn="ctr" defTabSz="1371600"/>
            <a:r>
              <a:rPr lang="en-GB" sz="2400" b="1" smtClean="0">
                <a:solidFill>
                  <a:srgbClr val="0000FF"/>
                </a:solidFill>
                <a:latin typeface="Times New Roman" panose="02020603050405020304" pitchFamily="18" charset="0"/>
                <a:cs typeface="Times New Roman" panose="02020603050405020304" pitchFamily="18" charset="0"/>
              </a:rPr>
              <a:t>SỐ THỨ TỰ TRONG PHẠM VI 8</a:t>
            </a:r>
            <a:endParaRPr lang="en-GB" sz="2800" b="1" smtClean="0">
              <a:solidFill>
                <a:srgbClr val="0000FF"/>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A0BF51EB-72F3-4B2D-AB98-6289FD1CB726}"/>
              </a:ext>
            </a:extLst>
          </p:cNvPr>
          <p:cNvSpPr/>
          <p:nvPr/>
        </p:nvSpPr>
        <p:spPr>
          <a:xfrm>
            <a:off x="1087342" y="5241940"/>
            <a:ext cx="10024387" cy="1138773"/>
          </a:xfrm>
          <a:prstGeom prst="rect">
            <a:avLst/>
          </a:prstGeom>
        </p:spPr>
        <p:txBody>
          <a:bodyPr wrap="square">
            <a:spAutoFit/>
          </a:bodyPr>
          <a:lstStyle/>
          <a:p>
            <a:pPr algn="ctr" defTabSz="1371600"/>
            <a:endParaRPr lang="vi-VN" sz="2800" b="1" dirty="0">
              <a:solidFill>
                <a:srgbClr val="0070C0"/>
              </a:solidFill>
              <a:latin typeface="Times New Roman" panose="02020603050405020304" pitchFamily="18" charset="0"/>
              <a:cs typeface="Times New Roman" panose="02020603050405020304" pitchFamily="18" charset="0"/>
            </a:endParaRPr>
          </a:p>
          <a:p>
            <a:pPr algn="ctr" defTabSz="1371600"/>
            <a:r>
              <a:rPr lang="en-GB" sz="2000" b="1">
                <a:solidFill>
                  <a:srgbClr val="002060"/>
                </a:solidFill>
                <a:latin typeface="Times New Roman" panose="02020603050405020304" pitchFamily="18" charset="0"/>
                <a:cs typeface="Times New Roman" panose="02020603050405020304" pitchFamily="18" charset="0"/>
              </a:rPr>
              <a:t>LỨA TUỔI: 5-6 </a:t>
            </a:r>
            <a:r>
              <a:rPr lang="en-GB" sz="2000" b="1" smtClean="0">
                <a:solidFill>
                  <a:srgbClr val="002060"/>
                </a:solidFill>
                <a:latin typeface="Times New Roman" panose="02020603050405020304" pitchFamily="18" charset="0"/>
                <a:cs typeface="Times New Roman" panose="02020603050405020304" pitchFamily="18" charset="0"/>
              </a:rPr>
              <a:t>TUỔI</a:t>
            </a:r>
            <a:endParaRPr lang="vi-VN" sz="2000" b="1" dirty="0">
              <a:solidFill>
                <a:srgbClr val="002060"/>
              </a:solidFill>
              <a:latin typeface="Times New Roman" panose="02020603050405020304" pitchFamily="18" charset="0"/>
              <a:cs typeface="Times New Roman" panose="02020603050405020304" pitchFamily="18" charset="0"/>
            </a:endParaRPr>
          </a:p>
          <a:p>
            <a:pPr algn="ctr" defTabSz="1371600"/>
            <a:r>
              <a:rPr lang="en-US" sz="2000" b="1">
                <a:solidFill>
                  <a:srgbClr val="002060"/>
                </a:solidFill>
                <a:latin typeface="Times New Roman" panose="02020603050405020304" pitchFamily="18" charset="0"/>
                <a:cs typeface="Times New Roman" panose="02020603050405020304" pitchFamily="18" charset="0"/>
              </a:rPr>
              <a:t>GIÁO VIÊN: </a:t>
            </a:r>
            <a:r>
              <a:rPr lang="en-US" sz="2000" b="1" smtClean="0">
                <a:solidFill>
                  <a:srgbClr val="002060"/>
                </a:solidFill>
                <a:latin typeface="Times New Roman" panose="02020603050405020304" pitchFamily="18" charset="0"/>
                <a:cs typeface="Times New Roman" panose="02020603050405020304" pitchFamily="18" charset="0"/>
              </a:rPr>
              <a:t>ĐÀO THỊ THU THỦY</a:t>
            </a:r>
            <a:endParaRPr lang="en-GB" sz="2000" b="1" dirty="0">
              <a:solidFill>
                <a:srgbClr val="002060"/>
              </a:solidFill>
              <a:latin typeface="Times New Roman" panose="02020603050405020304" pitchFamily="18" charset="0"/>
              <a:cs typeface="Times New Roman" panose="02020603050405020304" pitchFamily="18" charset="0"/>
            </a:endParaRPr>
          </a:p>
        </p:txBody>
      </p:sp>
      <p:pic>
        <p:nvPicPr>
          <p:cNvPr id="19" name="Picture 8" descr="Cô Lương Thị Tuyến - Gương giáo viên điển hình"/>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793128" y="1457779"/>
            <a:ext cx="439409" cy="15379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2789430195"/>
      </p:ext>
    </p:extLst>
  </p:cSld>
  <p:clrMapOvr>
    <a:masterClrMapping/>
  </p:clrMapOvr>
  <mc:AlternateContent xmlns:mc="http://schemas.openxmlformats.org/markup-compatibility/2006" xmlns:p14="http://schemas.microsoft.com/office/powerpoint/2010/main">
    <mc:Choice Requires="p14">
      <p:transition spd="slow" p14:dur="2000" advTm="4618"/>
    </mc:Choice>
    <mc:Fallback xmlns="">
      <p:transition spd="slow" advTm="4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25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125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animEffect transition="in" filter="wipe(left)">
                                      <p:cBhvr>
                                        <p:cTn id="32" dur="1250"/>
                                        <p:tgtEl>
                                          <p:spTgt spid="1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25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25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125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45" presetClass="entr" presetSubtype="0" fill="hold" grpId="1"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2000"/>
                                        <p:tgtEl>
                                          <p:spTgt spid="2"/>
                                        </p:tgtEl>
                                      </p:cBhvr>
                                    </p:animEffect>
                                    <p:anim calcmode="lin" valueType="num">
                                      <p:cBhvr>
                                        <p:cTn id="53" dur="2000" fill="hold"/>
                                        <p:tgtEl>
                                          <p:spTgt spid="2"/>
                                        </p:tgtEl>
                                        <p:attrNameLst>
                                          <p:attrName>ppt_w</p:attrName>
                                        </p:attrNameLst>
                                      </p:cBhvr>
                                      <p:tavLst>
                                        <p:tav tm="0" fmla="#ppt_w*sin(2.5*pi*$)">
                                          <p:val>
                                            <p:fltVal val="0"/>
                                          </p:val>
                                        </p:tav>
                                        <p:tav tm="100000">
                                          <p:val>
                                            <p:fltVal val="1"/>
                                          </p:val>
                                        </p:tav>
                                      </p:tavLst>
                                    </p:anim>
                                    <p:anim calcmode="lin" valueType="num">
                                      <p:cBhvr>
                                        <p:cTn id="5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19ED84C8-E00D-43B3-AFEA-0C26412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85211" y="1599725"/>
            <a:ext cx="1249328" cy="1249328"/>
          </a:xfrm>
          <a:prstGeom prst="rect">
            <a:avLst/>
          </a:prstGeom>
          <a:noFill/>
          <a:ln w="9525">
            <a:noFill/>
            <a:miter lim="800000"/>
            <a:headEnd/>
            <a:tailEnd/>
          </a:ln>
          <a:effectLst/>
        </p:spPr>
      </p:pic>
      <p:pic>
        <p:nvPicPr>
          <p:cNvPr id="5"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896139" y="1634058"/>
            <a:ext cx="1219200" cy="1219200"/>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350483" y="1618993"/>
            <a:ext cx="1249328" cy="124932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46811" y="1675925"/>
            <a:ext cx="1249328" cy="1249328"/>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27611" y="1675925"/>
            <a:ext cx="1249328" cy="1249328"/>
          </a:xfrm>
          <a:prstGeom prst="rect">
            <a:avLst/>
          </a:prstGeom>
          <a:noFill/>
          <a:ln w="9525">
            <a:noFill/>
            <a:miter lim="800000"/>
            <a:headEnd/>
            <a:tailEnd/>
          </a:ln>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62339" y="1675925"/>
            <a:ext cx="1249328" cy="1249328"/>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506800" y="1618993"/>
            <a:ext cx="1249328" cy="1249328"/>
          </a:xfrm>
          <a:prstGeom prst="rect">
            <a:avLst/>
          </a:prstGeom>
          <a:noFill/>
          <a:ln w="9525">
            <a:noFill/>
            <a:miter lim="800000"/>
            <a:headEnd/>
            <a:tailEnd/>
          </a:ln>
          <a:effectLst/>
        </p:spPr>
      </p:pic>
      <p:sp>
        <p:nvSpPr>
          <p:cNvPr id="2" name="Rectangle 1"/>
          <p:cNvSpPr/>
          <p:nvPr/>
        </p:nvSpPr>
        <p:spPr>
          <a:xfrm>
            <a:off x="5559426" y="2697078"/>
            <a:ext cx="1261884" cy="2400657"/>
          </a:xfrm>
          <a:prstGeom prst="rect">
            <a:avLst/>
          </a:prstGeom>
        </p:spPr>
        <p:txBody>
          <a:bodyPr wrap="none">
            <a:spAutoFit/>
          </a:bodyPr>
          <a:lstStyle/>
          <a:p>
            <a:pPr algn="ctr">
              <a:spcBef>
                <a:spcPct val="50000"/>
              </a:spcBef>
            </a:pPr>
            <a:r>
              <a:rPr lang="en-US" sz="15000" b="1">
                <a:solidFill>
                  <a:srgbClr val="FFFF00"/>
                </a:solidFill>
                <a:latin typeface=".VnAvant" panose="020B7200000000000000" pitchFamily="34" charset="0"/>
              </a:rPr>
              <a:t>8</a:t>
            </a:r>
            <a:endParaRPr lang="en-US" sz="15000" b="1" dirty="0">
              <a:solidFill>
                <a:srgbClr val="FFFF00"/>
              </a:solidFill>
              <a:latin typeface=".VnAvant" panose="020B7200000000000000" pitchFamily="34" charset="0"/>
            </a:endParaRP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756128" y="1618993"/>
            <a:ext cx="1249328" cy="1249328"/>
          </a:xfrm>
          <a:prstGeom prst="rect">
            <a:avLst/>
          </a:prstGeom>
          <a:noFill/>
          <a:ln w="9525">
            <a:noFill/>
            <a:miter lim="800000"/>
            <a:headEnd/>
            <a:tailEnd/>
          </a:ln>
          <a:effectLst/>
        </p:spPr>
      </p:pic>
      <p:sp>
        <p:nvSpPr>
          <p:cNvPr id="19" name="Rectangle 18"/>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386561" y="205899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1" name="Rectangle 20"/>
          <p:cNvSpPr/>
          <p:nvPr/>
        </p:nvSpPr>
        <p:spPr>
          <a:xfrm>
            <a:off x="13623374" y="360204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2" name="Rectangle 21"/>
          <p:cNvSpPr/>
          <p:nvPr/>
        </p:nvSpPr>
        <p:spPr>
          <a:xfrm>
            <a:off x="13563259" y="469927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2678366371"/>
      </p:ext>
    </p:extLst>
  </p:cSld>
  <p:clrMapOvr>
    <a:masterClrMapping/>
  </p:clrMapOvr>
  <mc:AlternateContent xmlns:mc="http://schemas.openxmlformats.org/markup-compatibility/2006" xmlns:p14="http://schemas.microsoft.com/office/powerpoint/2010/main">
    <mc:Choice Requires="p14">
      <p:transition spd="slow" p14:dur="2000" advTm="31791"/>
    </mc:Choice>
    <mc:Fallback xmlns="">
      <p:transition spd="slow" advTm="31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p:tgtEl>
                                          <p:spTgt spid="9"/>
                                        </p:tgtEl>
                                        <p:attrNameLst>
                                          <p:attrName>ppt_y</p:attrName>
                                        </p:attrNameLst>
                                      </p:cBhvr>
                                      <p:tavLst>
                                        <p:tav tm="0">
                                          <p:val>
                                            <p:strVal val="#ppt_y+#ppt_h*1.125000"/>
                                          </p:val>
                                        </p:tav>
                                        <p:tav tm="100000">
                                          <p:val>
                                            <p:strVal val="#ppt_y"/>
                                          </p:val>
                                        </p:tav>
                                      </p:tavLst>
                                    </p:anim>
                                    <p:animEffect transition="in" filter="wipe(up)">
                                      <p:cBhvr>
                                        <p:cTn id="13" dur="1000"/>
                                        <p:tgtEl>
                                          <p:spTgt spid="9"/>
                                        </p:tgtEl>
                                      </p:cBhvr>
                                    </p:animEffect>
                                  </p:childTnLst>
                                </p:cTn>
                              </p:par>
                              <p:par>
                                <p:cTn id="14" presetID="1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p:tgtEl>
                                          <p:spTgt spid="8"/>
                                        </p:tgtEl>
                                        <p:attrNameLst>
                                          <p:attrName>ppt_y</p:attrName>
                                        </p:attrNameLst>
                                      </p:cBhvr>
                                      <p:tavLst>
                                        <p:tav tm="0">
                                          <p:val>
                                            <p:strVal val="#ppt_y+#ppt_h*1.125000"/>
                                          </p:val>
                                        </p:tav>
                                        <p:tav tm="100000">
                                          <p:val>
                                            <p:strVal val="#ppt_y"/>
                                          </p:val>
                                        </p:tav>
                                      </p:tavLst>
                                    </p:anim>
                                    <p:animEffect transition="in" filter="wipe(up)">
                                      <p:cBhvr>
                                        <p:cTn id="17" dur="1000"/>
                                        <p:tgtEl>
                                          <p:spTgt spid="8"/>
                                        </p:tgtEl>
                                      </p:cBhvr>
                                    </p:animEffect>
                                  </p:childTnLst>
                                </p:cTn>
                              </p:par>
                              <p:par>
                                <p:cTn id="18" presetID="1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1000"/>
                                        <p:tgtEl>
                                          <p:spTgt spid="7"/>
                                        </p:tgtEl>
                                        <p:attrNameLst>
                                          <p:attrName>ppt_y</p:attrName>
                                        </p:attrNameLst>
                                      </p:cBhvr>
                                      <p:tavLst>
                                        <p:tav tm="0">
                                          <p:val>
                                            <p:strVal val="#ppt_y+#ppt_h*1.125000"/>
                                          </p:val>
                                        </p:tav>
                                        <p:tav tm="100000">
                                          <p:val>
                                            <p:strVal val="#ppt_y"/>
                                          </p:val>
                                        </p:tav>
                                      </p:tavLst>
                                    </p:anim>
                                    <p:animEffect transition="in" filter="wipe(up)">
                                      <p:cBhvr>
                                        <p:cTn id="21" dur="10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p:tgtEl>
                                          <p:spTgt spid="5"/>
                                        </p:tgtEl>
                                        <p:attrNameLst>
                                          <p:attrName>ppt_y</p:attrName>
                                        </p:attrNameLst>
                                      </p:cBhvr>
                                      <p:tavLst>
                                        <p:tav tm="0">
                                          <p:val>
                                            <p:strVal val="#ppt_y+#ppt_h*1.125000"/>
                                          </p:val>
                                        </p:tav>
                                        <p:tav tm="100000">
                                          <p:val>
                                            <p:strVal val="#ppt_y"/>
                                          </p:val>
                                        </p:tav>
                                      </p:tavLst>
                                    </p:anim>
                                    <p:animEffect transition="in" filter="wipe(up)">
                                      <p:cBhvr>
                                        <p:cTn id="25" dur="1000"/>
                                        <p:tgtEl>
                                          <p:spTgt spid="5"/>
                                        </p:tgtEl>
                                      </p:cBhvr>
                                    </p:animEffect>
                                  </p:childTnLst>
                                </p:cTn>
                              </p:par>
                              <p:par>
                                <p:cTn id="26" presetID="12" presetClass="entr" presetSubtype="4"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p:tgtEl>
                                          <p:spTgt spid="4"/>
                                        </p:tgtEl>
                                        <p:attrNameLst>
                                          <p:attrName>ppt_y</p:attrName>
                                        </p:attrNameLst>
                                      </p:cBhvr>
                                      <p:tavLst>
                                        <p:tav tm="0">
                                          <p:val>
                                            <p:strVal val="#ppt_y+#ppt_h*1.125000"/>
                                          </p:val>
                                        </p:tav>
                                        <p:tav tm="100000">
                                          <p:val>
                                            <p:strVal val="#ppt_y"/>
                                          </p:val>
                                        </p:tav>
                                      </p:tavLst>
                                    </p:anim>
                                    <p:animEffect transition="in" filter="wipe(up)">
                                      <p:cBhvr>
                                        <p:cTn id="29" dur="1000"/>
                                        <p:tgtEl>
                                          <p:spTgt spid="4"/>
                                        </p:tgtEl>
                                      </p:cBhvr>
                                    </p:animEffect>
                                  </p:childTnLst>
                                </p:cTn>
                              </p:par>
                              <p:par>
                                <p:cTn id="30" presetID="1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000"/>
                                        <p:tgtEl>
                                          <p:spTgt spid="6"/>
                                        </p:tgtEl>
                                        <p:attrNameLst>
                                          <p:attrName>ppt_y</p:attrName>
                                        </p:attrNameLst>
                                      </p:cBhvr>
                                      <p:tavLst>
                                        <p:tav tm="0">
                                          <p:val>
                                            <p:strVal val="#ppt_y+#ppt_h*1.125000"/>
                                          </p:val>
                                        </p:tav>
                                        <p:tav tm="100000">
                                          <p:val>
                                            <p:strVal val="#ppt_y"/>
                                          </p:val>
                                        </p:tav>
                                      </p:tavLst>
                                    </p:anim>
                                    <p:animEffect transition="in" filter="wipe(up)">
                                      <p:cBhvr>
                                        <p:cTn id="33" dur="1000"/>
                                        <p:tgtEl>
                                          <p:spTgt spid="6"/>
                                        </p:tgtEl>
                                      </p:cBhvr>
                                    </p:animEffect>
                                  </p:childTnLst>
                                </p:cTn>
                              </p:par>
                              <p:par>
                                <p:cTn id="34" presetID="1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1000"/>
                                        <p:tgtEl>
                                          <p:spTgt spid="15"/>
                                        </p:tgtEl>
                                        <p:attrNameLst>
                                          <p:attrName>ppt_y</p:attrName>
                                        </p:attrNameLst>
                                      </p:cBhvr>
                                      <p:tavLst>
                                        <p:tav tm="0">
                                          <p:val>
                                            <p:strVal val="#ppt_y+#ppt_h*1.125000"/>
                                          </p:val>
                                        </p:tav>
                                        <p:tav tm="100000">
                                          <p:val>
                                            <p:strVal val="#ppt_y"/>
                                          </p:val>
                                        </p:tav>
                                      </p:tavLst>
                                    </p:anim>
                                    <p:animEffect transition="in" filter="wipe(up)">
                                      <p:cBhvr>
                                        <p:cTn id="37" dur="1000"/>
                                        <p:tgtEl>
                                          <p:spTgt spid="15"/>
                                        </p:tgtEl>
                                      </p:cBhvr>
                                    </p:animEffect>
                                  </p:childTnLst>
                                </p:cTn>
                              </p:par>
                              <p:par>
                                <p:cTn id="38" presetID="1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1000"/>
                                        <p:tgtEl>
                                          <p:spTgt spid="12"/>
                                        </p:tgtEl>
                                        <p:attrNameLst>
                                          <p:attrName>ppt_y</p:attrName>
                                        </p:attrNameLst>
                                      </p:cBhvr>
                                      <p:tavLst>
                                        <p:tav tm="0">
                                          <p:val>
                                            <p:strVal val="#ppt_y+#ppt_h*1.125000"/>
                                          </p:val>
                                        </p:tav>
                                        <p:tav tm="100000">
                                          <p:val>
                                            <p:strVal val="#ppt_y"/>
                                          </p:val>
                                        </p:tav>
                                      </p:tavLst>
                                    </p:anim>
                                    <p:animEffect transition="in" filter="wipe(up)">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1000" tmFilter="0, 0; .2, .5; .8, .5; 1, 0"/>
                                        <p:tgtEl>
                                          <p:spTgt spid="9"/>
                                        </p:tgtEl>
                                      </p:cBhvr>
                                    </p:animEffect>
                                    <p:animScale>
                                      <p:cBhvr>
                                        <p:cTn id="51" dur="500" autoRev="1" fill="hold"/>
                                        <p:tgtEl>
                                          <p:spTgt spid="9"/>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1000" tmFilter="0, 0; .2, .5; .8, .5; 1, 0"/>
                                        <p:tgtEl>
                                          <p:spTgt spid="8"/>
                                        </p:tgtEl>
                                      </p:cBhvr>
                                    </p:animEffect>
                                    <p:animScale>
                                      <p:cBhvr>
                                        <p:cTn id="56" dur="500" autoRev="1" fill="hold"/>
                                        <p:tgtEl>
                                          <p:spTgt spid="8"/>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1000" tmFilter="0, 0; .2, .5; .8, .5; 1, 0"/>
                                        <p:tgtEl>
                                          <p:spTgt spid="7"/>
                                        </p:tgtEl>
                                      </p:cBhvr>
                                    </p:animEffect>
                                    <p:animScale>
                                      <p:cBhvr>
                                        <p:cTn id="61" dur="500" autoRev="1" fill="hold"/>
                                        <p:tgtEl>
                                          <p:spTgt spid="7"/>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1000" tmFilter="0, 0; .2, .5; .8, .5; 1, 0"/>
                                        <p:tgtEl>
                                          <p:spTgt spid="5"/>
                                        </p:tgtEl>
                                      </p:cBhvr>
                                    </p:animEffect>
                                    <p:animScale>
                                      <p:cBhvr>
                                        <p:cTn id="66" dur="500" autoRev="1" fill="hold"/>
                                        <p:tgtEl>
                                          <p:spTgt spid="5"/>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1000" tmFilter="0, 0; .2, .5; .8, .5; 1, 0"/>
                                        <p:tgtEl>
                                          <p:spTgt spid="4"/>
                                        </p:tgtEl>
                                      </p:cBhvr>
                                    </p:animEffect>
                                    <p:animScale>
                                      <p:cBhvr>
                                        <p:cTn id="71" dur="500" autoRev="1" fill="hold"/>
                                        <p:tgtEl>
                                          <p:spTgt spid="4"/>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1000" tmFilter="0, 0; .2, .5; .8, .5; 1, 0"/>
                                        <p:tgtEl>
                                          <p:spTgt spid="6"/>
                                        </p:tgtEl>
                                      </p:cBhvr>
                                    </p:animEffect>
                                    <p:animScale>
                                      <p:cBhvr>
                                        <p:cTn id="76" dur="500" autoRev="1" fill="hold"/>
                                        <p:tgtEl>
                                          <p:spTgt spid="6"/>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1000" tmFilter="0, 0; .2, .5; .8, .5; 1, 0"/>
                                        <p:tgtEl>
                                          <p:spTgt spid="12"/>
                                        </p:tgtEl>
                                      </p:cBhvr>
                                    </p:animEffect>
                                    <p:animScale>
                                      <p:cBhvr>
                                        <p:cTn id="81" dur="500" autoRev="1" fill="hold"/>
                                        <p:tgtEl>
                                          <p:spTgt spid="12"/>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1000" tmFilter="0, 0; .2, .5; .8, .5; 1, 0"/>
                                        <p:tgtEl>
                                          <p:spTgt spid="15"/>
                                        </p:tgtEl>
                                      </p:cBhvr>
                                    </p:animEffect>
                                    <p:animScale>
                                      <p:cBhvr>
                                        <p:cTn id="86" dur="500" autoRev="1" fill="hold"/>
                                        <p:tgtEl>
                                          <p:spTgt spid="15"/>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down)">
                                      <p:cBhvr>
                                        <p:cTn id="91" dur="2000"/>
                                        <p:tgtEl>
                                          <p:spTgt spid="21"/>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1000"/>
                                        <p:tgtEl>
                                          <p:spTgt spid="2"/>
                                        </p:tgtEl>
                                      </p:cBhvr>
                                    </p:animEffect>
                                    <p:anim calcmode="lin" valueType="num">
                                      <p:cBhvr>
                                        <p:cTn id="97" dur="1000" fill="hold"/>
                                        <p:tgtEl>
                                          <p:spTgt spid="2"/>
                                        </p:tgtEl>
                                        <p:attrNameLst>
                                          <p:attrName>ppt_x</p:attrName>
                                        </p:attrNameLst>
                                      </p:cBhvr>
                                      <p:tavLst>
                                        <p:tav tm="0">
                                          <p:val>
                                            <p:strVal val="#ppt_x"/>
                                          </p:val>
                                        </p:tav>
                                        <p:tav tm="100000">
                                          <p:val>
                                            <p:strVal val="#ppt_x"/>
                                          </p:val>
                                        </p:tav>
                                      </p:tavLst>
                                    </p:anim>
                                    <p:anim calcmode="lin" valueType="num">
                                      <p:cBhvr>
                                        <p:cTn id="9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5" name="Text Box 7"/>
          <p:cNvSpPr txBox="1">
            <a:spLocks noChangeArrowheads="1"/>
          </p:cNvSpPr>
          <p:nvPr/>
        </p:nvSpPr>
        <p:spPr bwMode="auto">
          <a:xfrm>
            <a:off x="4575623" y="578537"/>
            <a:ext cx="2667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5000" b="1" smtClean="0">
                <a:solidFill>
                  <a:srgbClr val="FFFF00"/>
                </a:solidFill>
                <a:latin typeface=".VnAvant" panose="020B7200000000000000" pitchFamily="34" charset="0"/>
              </a:rPr>
              <a:t>8</a:t>
            </a:r>
            <a:endParaRPr lang="en-US" sz="35000" b="1" dirty="0">
              <a:solidFill>
                <a:srgbClr val="FFFF00"/>
              </a:solidFill>
              <a:latin typeface=".VnAvant" panose="020B7200000000000000" pitchFamily="34" charset="0"/>
            </a:endParaRPr>
          </a:p>
        </p:txBody>
      </p:sp>
      <p:sp>
        <p:nvSpPr>
          <p:cNvPr id="6" name="TextBox 5"/>
          <p:cNvSpPr txBox="1"/>
          <p:nvPr/>
        </p:nvSpPr>
        <p:spPr>
          <a:xfrm>
            <a:off x="704848" y="578537"/>
            <a:ext cx="2400301" cy="707886"/>
          </a:xfrm>
          <a:prstGeom prst="rect">
            <a:avLst/>
          </a:prstGeom>
          <a:noFill/>
        </p:spPr>
        <p:txBody>
          <a:bodyPr wrap="square" rtlCol="0">
            <a:spAutoFit/>
          </a:bodyPr>
          <a:lstStyle/>
          <a:p>
            <a:r>
              <a:rPr lang="en-US" sz="4000" b="1" smtClean="0">
                <a:solidFill>
                  <a:schemeClr val="bg1"/>
                </a:solidFill>
                <a:latin typeface="Times New Roman" pitchFamily="18" charset="0"/>
                <a:cs typeface="Times New Roman" pitchFamily="18" charset="0"/>
              </a:rPr>
              <a:t>Phát âm</a:t>
            </a:r>
            <a:endParaRPr lang="en-US" sz="4000" b="1">
              <a:solidFill>
                <a:schemeClr val="bg1"/>
              </a:solidFill>
              <a:latin typeface="Times New Roman" pitchFamily="18" charset="0"/>
              <a:cs typeface="Times New Roman" pitchFamily="18" charset="0"/>
            </a:endParaRPr>
          </a:p>
        </p:txBody>
      </p:sp>
      <p:sp>
        <p:nvSpPr>
          <p:cNvPr id="7" name="Rectangle 6"/>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70123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5">
                                            <p:txEl>
                                              <p:pRg st="0" end="0"/>
                                            </p:txEl>
                                          </p:spTgt>
                                        </p:tgtEl>
                                        <p:attrNameLst>
                                          <p:attrName>r</p:attrName>
                                        </p:attrNameLst>
                                      </p:cBhvr>
                                    </p:animRot>
                                    <p:animRot by="-240000">
                                      <p:cBhvr>
                                        <p:cTn id="17" dur="200" fill="hold">
                                          <p:stCondLst>
                                            <p:cond delay="200"/>
                                          </p:stCondLst>
                                        </p:cTn>
                                        <p:tgtEl>
                                          <p:spTgt spid="5">
                                            <p:txEl>
                                              <p:pRg st="0" end="0"/>
                                            </p:txEl>
                                          </p:spTgt>
                                        </p:tgtEl>
                                        <p:attrNameLst>
                                          <p:attrName>r</p:attrName>
                                        </p:attrNameLst>
                                      </p:cBhvr>
                                    </p:animRot>
                                    <p:animRot by="240000">
                                      <p:cBhvr>
                                        <p:cTn id="18" dur="200" fill="hold">
                                          <p:stCondLst>
                                            <p:cond delay="400"/>
                                          </p:stCondLst>
                                        </p:cTn>
                                        <p:tgtEl>
                                          <p:spTgt spid="5">
                                            <p:txEl>
                                              <p:pRg st="0" end="0"/>
                                            </p:txEl>
                                          </p:spTgt>
                                        </p:tgtEl>
                                        <p:attrNameLst>
                                          <p:attrName>r</p:attrName>
                                        </p:attrNameLst>
                                      </p:cBhvr>
                                    </p:animRot>
                                    <p:animRot by="-240000">
                                      <p:cBhvr>
                                        <p:cTn id="19" dur="200" fill="hold">
                                          <p:stCondLst>
                                            <p:cond delay="600"/>
                                          </p:stCondLst>
                                        </p:cTn>
                                        <p:tgtEl>
                                          <p:spTgt spid="5">
                                            <p:txEl>
                                              <p:pRg st="0" end="0"/>
                                            </p:txEl>
                                          </p:spTgt>
                                        </p:tgtEl>
                                        <p:attrNameLst>
                                          <p:attrName>r</p:attrName>
                                        </p:attrNameLst>
                                      </p:cBhvr>
                                    </p:animRot>
                                    <p:animRot by="120000">
                                      <p:cBhvr>
                                        <p:cTn id="20" dur="200" fill="hold">
                                          <p:stCondLst>
                                            <p:cond delay="800"/>
                                          </p:stCondLst>
                                        </p:cTn>
                                        <p:tgtEl>
                                          <p:spTgt spid="5">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10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5" grpId="1" build="allAtOnce"/>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5" name="Text Box 7"/>
          <p:cNvSpPr txBox="1">
            <a:spLocks noChangeArrowheads="1"/>
          </p:cNvSpPr>
          <p:nvPr/>
        </p:nvSpPr>
        <p:spPr bwMode="auto">
          <a:xfrm>
            <a:off x="2899223" y="689787"/>
            <a:ext cx="266700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5000" b="1" smtClean="0">
                <a:solidFill>
                  <a:srgbClr val="FFFF00"/>
                </a:solidFill>
                <a:latin typeface=".VnAvant" panose="020B7200000000000000" pitchFamily="34" charset="0"/>
              </a:rPr>
              <a:t>8</a:t>
            </a:r>
            <a:endParaRPr lang="en-US" sz="35000" b="1" dirty="0">
              <a:solidFill>
                <a:srgbClr val="FFFF00"/>
              </a:solidFill>
              <a:latin typeface=".VnAvant" panose="020B7200000000000000" pitchFamily="34" charset="0"/>
            </a:endParaRPr>
          </a:p>
        </p:txBody>
      </p:sp>
      <p:sp>
        <p:nvSpPr>
          <p:cNvPr id="6" name="TextBox 5"/>
          <p:cNvSpPr txBox="1"/>
          <p:nvPr/>
        </p:nvSpPr>
        <p:spPr>
          <a:xfrm>
            <a:off x="704848" y="578537"/>
            <a:ext cx="2400301" cy="707886"/>
          </a:xfrm>
          <a:prstGeom prst="rect">
            <a:avLst/>
          </a:prstGeom>
          <a:noFill/>
        </p:spPr>
        <p:txBody>
          <a:bodyPr wrap="square" rtlCol="0">
            <a:spAutoFit/>
          </a:bodyPr>
          <a:lstStyle/>
          <a:p>
            <a:r>
              <a:rPr lang="en-US" sz="4000" b="1" smtClean="0">
                <a:solidFill>
                  <a:schemeClr val="bg1"/>
                </a:solidFill>
                <a:latin typeface="Times New Roman" pitchFamily="18" charset="0"/>
                <a:cs typeface="Times New Roman" pitchFamily="18" charset="0"/>
              </a:rPr>
              <a:t>Cấu tạo</a:t>
            </a:r>
            <a:endParaRPr lang="en-US" sz="4000" b="1">
              <a:solidFill>
                <a:schemeClr val="bg1"/>
              </a:solidFill>
              <a:latin typeface="Times New Roman" pitchFamily="18" charset="0"/>
              <a:cs typeface="Times New Roman" pitchFamily="18" charset="0"/>
            </a:endParaRPr>
          </a:p>
        </p:txBody>
      </p:sp>
      <p:sp>
        <p:nvSpPr>
          <p:cNvPr id="7" name="Rectangle 6"/>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9" name="Donut 8"/>
          <p:cNvSpPr/>
          <p:nvPr/>
        </p:nvSpPr>
        <p:spPr>
          <a:xfrm>
            <a:off x="6840759" y="3028947"/>
            <a:ext cx="2227039" cy="2095501"/>
          </a:xfrm>
          <a:prstGeom prst="donut">
            <a:avLst>
              <a:gd name="adj" fmla="val 258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Donut 9"/>
          <p:cNvSpPr/>
          <p:nvPr/>
        </p:nvSpPr>
        <p:spPr>
          <a:xfrm>
            <a:off x="7048498" y="1733548"/>
            <a:ext cx="1809751" cy="1695450"/>
          </a:xfrm>
          <a:prstGeom prst="donut">
            <a:avLst>
              <a:gd name="adj" fmla="val 30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 Box 7"/>
          <p:cNvSpPr txBox="1">
            <a:spLocks noChangeArrowheads="1"/>
          </p:cNvSpPr>
          <p:nvPr/>
        </p:nvSpPr>
        <p:spPr bwMode="auto">
          <a:xfrm>
            <a:off x="6802659" y="697165"/>
            <a:ext cx="237762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5000" b="1" smtClean="0">
                <a:solidFill>
                  <a:schemeClr val="bg1"/>
                </a:solidFill>
                <a:latin typeface=".VnAvant" panose="020B7200000000000000" pitchFamily="34" charset="0"/>
              </a:rPr>
              <a:t>8</a:t>
            </a:r>
            <a:endParaRPr lang="en-US" sz="35000" b="1" dirty="0">
              <a:solidFill>
                <a:schemeClr val="bg1"/>
              </a:solidFill>
              <a:latin typeface=".VnAvant" panose="020B7200000000000000" pitchFamily="34" charset="0"/>
            </a:endParaRPr>
          </a:p>
        </p:txBody>
      </p:sp>
      <p:sp>
        <p:nvSpPr>
          <p:cNvPr id="12" name="Rectangle 11"/>
          <p:cNvSpPr/>
          <p:nvPr/>
        </p:nvSpPr>
        <p:spPr>
          <a:xfrm>
            <a:off x="13422037" y="173354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3" name="Rectangle 12"/>
          <p:cNvSpPr/>
          <p:nvPr/>
        </p:nvSpPr>
        <p:spPr>
          <a:xfrm>
            <a:off x="13422037" y="268604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4" name="Rectangle 13"/>
          <p:cNvSpPr/>
          <p:nvPr/>
        </p:nvSpPr>
        <p:spPr>
          <a:xfrm>
            <a:off x="13473598" y="37073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62387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5">
                                            <p:txEl>
                                              <p:pRg st="0" end="0"/>
                                            </p:txEl>
                                          </p:spTgt>
                                        </p:tgtEl>
                                        <p:attrNameLst>
                                          <p:attrName>r</p:attrName>
                                        </p:attrNameLst>
                                      </p:cBhvr>
                                    </p:animRot>
                                    <p:animRot by="-240000">
                                      <p:cBhvr>
                                        <p:cTn id="17" dur="200" fill="hold">
                                          <p:stCondLst>
                                            <p:cond delay="200"/>
                                          </p:stCondLst>
                                        </p:cTn>
                                        <p:tgtEl>
                                          <p:spTgt spid="5">
                                            <p:txEl>
                                              <p:pRg st="0" end="0"/>
                                            </p:txEl>
                                          </p:spTgt>
                                        </p:tgtEl>
                                        <p:attrNameLst>
                                          <p:attrName>r</p:attrName>
                                        </p:attrNameLst>
                                      </p:cBhvr>
                                    </p:animRot>
                                    <p:animRot by="240000">
                                      <p:cBhvr>
                                        <p:cTn id="18" dur="200" fill="hold">
                                          <p:stCondLst>
                                            <p:cond delay="400"/>
                                          </p:stCondLst>
                                        </p:cTn>
                                        <p:tgtEl>
                                          <p:spTgt spid="5">
                                            <p:txEl>
                                              <p:pRg st="0" end="0"/>
                                            </p:txEl>
                                          </p:spTgt>
                                        </p:tgtEl>
                                        <p:attrNameLst>
                                          <p:attrName>r</p:attrName>
                                        </p:attrNameLst>
                                      </p:cBhvr>
                                    </p:animRot>
                                    <p:animRot by="-240000">
                                      <p:cBhvr>
                                        <p:cTn id="19" dur="200" fill="hold">
                                          <p:stCondLst>
                                            <p:cond delay="600"/>
                                          </p:stCondLst>
                                        </p:cTn>
                                        <p:tgtEl>
                                          <p:spTgt spid="5">
                                            <p:txEl>
                                              <p:pRg st="0" end="0"/>
                                            </p:txEl>
                                          </p:spTgt>
                                        </p:tgtEl>
                                        <p:attrNameLst>
                                          <p:attrName>r</p:attrName>
                                        </p:attrNameLst>
                                      </p:cBhvr>
                                    </p:animRot>
                                    <p:animRot by="120000">
                                      <p:cBhvr>
                                        <p:cTn id="20" dur="200" fill="hold">
                                          <p:stCondLst>
                                            <p:cond delay="800"/>
                                          </p:stCondLst>
                                        </p:cTn>
                                        <p:tgtEl>
                                          <p:spTgt spid="5">
                                            <p:txEl>
                                              <p:pRg st="0" end="0"/>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7" grpId="0"/>
      <p:bldP spid="9" grpId="0" animBg="1"/>
      <p:bldP spid="10"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5" name="Text Box 7"/>
          <p:cNvSpPr txBox="1">
            <a:spLocks noChangeArrowheads="1"/>
          </p:cNvSpPr>
          <p:nvPr/>
        </p:nvSpPr>
        <p:spPr bwMode="auto">
          <a:xfrm>
            <a:off x="800097" y="1687737"/>
            <a:ext cx="26670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5000" b="1" smtClean="0">
                <a:solidFill>
                  <a:srgbClr val="FFFF00"/>
                </a:solidFill>
                <a:latin typeface=".VnAvant" panose="020B7200000000000000" pitchFamily="34" charset="0"/>
              </a:rPr>
              <a:t>8</a:t>
            </a:r>
            <a:endParaRPr lang="en-US" sz="25000" b="1" dirty="0">
              <a:solidFill>
                <a:srgbClr val="FFFF00"/>
              </a:solidFill>
              <a:latin typeface=".VnAvant" panose="020B7200000000000000" pitchFamily="34" charset="0"/>
            </a:endParaRPr>
          </a:p>
        </p:txBody>
      </p:sp>
      <p:sp>
        <p:nvSpPr>
          <p:cNvPr id="6" name="TextBox 5"/>
          <p:cNvSpPr txBox="1"/>
          <p:nvPr/>
        </p:nvSpPr>
        <p:spPr>
          <a:xfrm>
            <a:off x="704848" y="578537"/>
            <a:ext cx="4305302" cy="707886"/>
          </a:xfrm>
          <a:prstGeom prst="rect">
            <a:avLst/>
          </a:prstGeom>
          <a:noFill/>
        </p:spPr>
        <p:txBody>
          <a:bodyPr wrap="square" rtlCol="0">
            <a:spAutoFit/>
          </a:bodyPr>
          <a:lstStyle/>
          <a:p>
            <a:r>
              <a:rPr lang="en-US" sz="4000" b="1" smtClean="0">
                <a:solidFill>
                  <a:schemeClr val="bg1"/>
                </a:solidFill>
                <a:latin typeface="Times New Roman" pitchFamily="18" charset="0"/>
                <a:cs typeface="Times New Roman" pitchFamily="18" charset="0"/>
              </a:rPr>
              <a:t>Các kiểu chữ số 8</a:t>
            </a:r>
            <a:endParaRPr lang="en-US" sz="4000" b="1">
              <a:solidFill>
                <a:schemeClr val="bg1"/>
              </a:solidFill>
              <a:latin typeface="Times New Roman" pitchFamily="18" charset="0"/>
              <a:cs typeface="Times New Roman" pitchFamily="18" charset="0"/>
            </a:endParaRPr>
          </a:p>
        </p:txBody>
      </p:sp>
      <p:sp>
        <p:nvSpPr>
          <p:cNvPr id="7" name="Rectangle 6"/>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5" name="Text Box 7"/>
          <p:cNvSpPr txBox="1">
            <a:spLocks noChangeArrowheads="1"/>
          </p:cNvSpPr>
          <p:nvPr/>
        </p:nvSpPr>
        <p:spPr bwMode="auto">
          <a:xfrm>
            <a:off x="3467097" y="1305340"/>
            <a:ext cx="2667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0" b="1" smtClean="0">
                <a:solidFill>
                  <a:srgbClr val="00B0F0"/>
                </a:solidFill>
                <a:latin typeface=".VnArialH" pitchFamily="34" charset="0"/>
              </a:rPr>
              <a:t>8</a:t>
            </a:r>
            <a:endParaRPr lang="en-US" sz="27000" b="1" dirty="0">
              <a:solidFill>
                <a:srgbClr val="00B0F0"/>
              </a:solidFill>
              <a:latin typeface=".VnArialH" pitchFamily="34" charset="0"/>
            </a:endParaRPr>
          </a:p>
        </p:txBody>
      </p:sp>
      <p:sp>
        <p:nvSpPr>
          <p:cNvPr id="17" name="Text Box 7"/>
          <p:cNvSpPr txBox="1">
            <a:spLocks noChangeArrowheads="1"/>
          </p:cNvSpPr>
          <p:nvPr/>
        </p:nvSpPr>
        <p:spPr bwMode="auto">
          <a:xfrm>
            <a:off x="6134097" y="1818722"/>
            <a:ext cx="2667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3000" b="1" smtClean="0">
                <a:solidFill>
                  <a:schemeClr val="bg1"/>
                </a:solidFill>
                <a:latin typeface=".VnHelvetIns" pitchFamily="34" charset="0"/>
              </a:rPr>
              <a:t>8</a:t>
            </a:r>
            <a:endParaRPr lang="en-US" sz="23000" b="1" dirty="0">
              <a:solidFill>
                <a:schemeClr val="bg1"/>
              </a:solidFill>
              <a:latin typeface=".VnHelvetIns" pitchFamily="34" charset="0"/>
            </a:endParaRPr>
          </a:p>
        </p:txBody>
      </p:sp>
      <p:sp>
        <p:nvSpPr>
          <p:cNvPr id="18" name="Text Box 7"/>
          <p:cNvSpPr txBox="1">
            <a:spLocks noChangeArrowheads="1"/>
          </p:cNvSpPr>
          <p:nvPr/>
        </p:nvSpPr>
        <p:spPr bwMode="auto">
          <a:xfrm>
            <a:off x="8801097" y="1305339"/>
            <a:ext cx="26670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27000" b="1" smtClean="0">
                <a:solidFill>
                  <a:srgbClr val="FF0000"/>
                </a:solidFill>
                <a:latin typeface=".VnCentury Schoolbook" pitchFamily="34" charset="0"/>
              </a:rPr>
              <a:t>8</a:t>
            </a:r>
            <a:endParaRPr lang="en-US" sz="27000" b="1" dirty="0">
              <a:solidFill>
                <a:srgbClr val="FF0000"/>
              </a:solidFill>
              <a:latin typeface=".VnCentury Schoolbook" pitchFamily="34" charset="0"/>
            </a:endParaRPr>
          </a:p>
        </p:txBody>
      </p:sp>
      <p:sp>
        <p:nvSpPr>
          <p:cNvPr id="19" name="Rectangle 18"/>
          <p:cNvSpPr/>
          <p:nvPr/>
        </p:nvSpPr>
        <p:spPr>
          <a:xfrm>
            <a:off x="13511698" y="18187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639459" y="25426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1" name="Rectangle 20"/>
          <p:cNvSpPr/>
          <p:nvPr/>
        </p:nvSpPr>
        <p:spPr>
          <a:xfrm>
            <a:off x="13713035" y="32443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2" name="Rectangle 21"/>
          <p:cNvSpPr/>
          <p:nvPr/>
        </p:nvSpPr>
        <p:spPr>
          <a:xfrm>
            <a:off x="13840796" y="40825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07553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5" grpId="0"/>
      <p:bldP spid="17" grpId="0"/>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59110" y="2920074"/>
            <a:ext cx="2073780" cy="2162440"/>
          </a:xfrm>
        </p:spPr>
      </p:pic>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6" name="TextBox 5"/>
          <p:cNvSpPr txBox="1"/>
          <p:nvPr/>
        </p:nvSpPr>
        <p:spPr>
          <a:xfrm>
            <a:off x="704848" y="578537"/>
            <a:ext cx="5181602" cy="707886"/>
          </a:xfrm>
          <a:prstGeom prst="rect">
            <a:avLst/>
          </a:prstGeom>
          <a:noFill/>
        </p:spPr>
        <p:txBody>
          <a:bodyPr wrap="square" rtlCol="0">
            <a:spAutoFit/>
          </a:bodyPr>
          <a:lstStyle/>
          <a:p>
            <a:r>
              <a:rPr lang="en-US" sz="4000" b="1" smtClean="0">
                <a:solidFill>
                  <a:schemeClr val="bg1"/>
                </a:solidFill>
                <a:latin typeface="Times New Roman" pitchFamily="18" charset="0"/>
                <a:cs typeface="Times New Roman" pitchFamily="18" charset="0"/>
              </a:rPr>
              <a:t>Các chữ số 8 cách điệu</a:t>
            </a:r>
            <a:endParaRPr lang="en-US" sz="4000" b="1">
              <a:solidFill>
                <a:schemeClr val="bg1"/>
              </a:solidFill>
              <a:latin typeface="Times New Roman" pitchFamily="18" charset="0"/>
              <a:cs typeface="Times New Roman" pitchFamily="18" charset="0"/>
            </a:endParaRPr>
          </a:p>
        </p:txBody>
      </p:sp>
      <p:sp>
        <p:nvSpPr>
          <p:cNvPr id="7" name="Rectangle 6"/>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9" name="Rectangle 18"/>
          <p:cNvSpPr/>
          <p:nvPr/>
        </p:nvSpPr>
        <p:spPr>
          <a:xfrm>
            <a:off x="13511698" y="18187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639459" y="25426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1" name="Rectangle 20"/>
          <p:cNvSpPr/>
          <p:nvPr/>
        </p:nvSpPr>
        <p:spPr>
          <a:xfrm>
            <a:off x="13713035" y="32443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2" name="Rectangle 21"/>
          <p:cNvSpPr/>
          <p:nvPr/>
        </p:nvSpPr>
        <p:spPr>
          <a:xfrm>
            <a:off x="13840796" y="40825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3478" b="89954" l="10000" r="90000">
                        <a14:foregroundMark x1="36600" y1="10201" x2="43300" y2="18779"/>
                        <a14:foregroundMark x1="39000" y1="13215" x2="45800" y2="9428"/>
                        <a14:foregroundMark x1="53000" y1="9119" x2="63100" y2="10974"/>
                        <a14:foregroundMark x1="60200" y1="12442" x2="55900" y2="19552"/>
                        <a14:foregroundMark x1="52500" y1="10587" x2="52000" y2="13524"/>
                      </a14:backgroundRemoval>
                    </a14:imgEffect>
                  </a14:imgLayer>
                </a14:imgProps>
              </a:ext>
              <a:ext uri="{28A0092B-C50C-407E-A947-70E740481C1C}">
                <a14:useLocalDpi xmlns:a14="http://schemas.microsoft.com/office/drawing/2010/main" val="0"/>
              </a:ext>
            </a:extLst>
          </a:blip>
          <a:stretch>
            <a:fillRect/>
          </a:stretch>
        </p:blipFill>
        <p:spPr>
          <a:xfrm>
            <a:off x="4375889" y="4063481"/>
            <a:ext cx="2423257" cy="313569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100000" l="0" r="59200">
                        <a14:foregroundMark x1="34800" y1="12333" x2="34800" y2="24333"/>
                        <a14:foregroundMark x1="18000" y1="94667" x2="25000" y2="95333"/>
                        <a14:foregroundMark x1="32400" y1="96000" x2="37200" y2="94667"/>
                        <a14:foregroundMark x1="31800" y1="80000" x2="30600" y2="95333"/>
                        <a14:foregroundMark x1="24400" y1="16333" x2="20600" y2="21667"/>
                        <a14:foregroundMark x1="39000" y1="11667" x2="36200" y2="36333"/>
                        <a14:foregroundMark x1="32800" y1="8667" x2="31000" y2="28333"/>
                        <a14:foregroundMark x1="19600" y1="8000" x2="20600" y2="29000"/>
                        <a14:foregroundMark x1="20200" y1="13667" x2="16600" y2="15667"/>
                        <a14:foregroundMark x1="25400" y1="79333" x2="27200" y2="95333"/>
                        <a14:foregroundMark x1="24000" y1="13667" x2="24800" y2="7333"/>
                      </a14:backgroundRemoval>
                    </a14:imgEffect>
                  </a14:imgLayer>
                </a14:imgProps>
              </a:ext>
              <a:ext uri="{28A0092B-C50C-407E-A947-70E740481C1C}">
                <a14:useLocalDpi xmlns:a14="http://schemas.microsoft.com/office/drawing/2010/main" val="0"/>
              </a:ext>
            </a:extLst>
          </a:blip>
          <a:stretch>
            <a:fillRect/>
          </a:stretch>
        </p:blipFill>
        <p:spPr>
          <a:xfrm>
            <a:off x="1830277" y="4137447"/>
            <a:ext cx="3451444" cy="1916844"/>
          </a:xfrm>
          <a:prstGeom prst="rect">
            <a:avLst/>
          </a:prstGeom>
        </p:spPr>
      </p:pic>
      <p:pic>
        <p:nvPicPr>
          <p:cNvPr id="11" name="Picture 10"/>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150395" y="3968230"/>
            <a:ext cx="2838451" cy="2838451"/>
          </a:xfrm>
          <a:prstGeom prst="rect">
            <a:avLst/>
          </a:prstGeom>
        </p:spPr>
      </p:pic>
      <p:pic>
        <p:nvPicPr>
          <p:cNvPr id="12" name="Picture 11"/>
          <p:cNvPicPr>
            <a:picLocks noChangeAspect="1"/>
          </p:cNvPicPr>
          <p:nvPr/>
        </p:nvPicPr>
        <p:blipFill>
          <a:blip r:embed="rId10" cstate="print">
            <a:extLst>
              <a:ext uri="{BEBA8EAE-BF5A-486C-A8C5-ECC9F3942E4B}">
                <a14:imgProps xmlns:a14="http://schemas.microsoft.com/office/drawing/2010/main">
                  <a14:imgLayer r:embed="rId11">
                    <a14:imgEffect>
                      <a14:backgroundRemoval t="7813" b="100000" l="10000" r="90000">
                        <a14:foregroundMark x1="39688" y1="21771" x2="60938" y2="21771"/>
                        <a14:foregroundMark x1="56979" y1="16146" x2="59792" y2="29063"/>
                      </a14:backgroundRemoval>
                    </a14:imgEffect>
                  </a14:imgLayer>
                </a14:imgProps>
              </a:ext>
              <a:ext uri="{28A0092B-C50C-407E-A947-70E740481C1C}">
                <a14:useLocalDpi xmlns:a14="http://schemas.microsoft.com/office/drawing/2010/main" val="0"/>
              </a:ext>
            </a:extLst>
          </a:blip>
          <a:stretch>
            <a:fillRect/>
          </a:stretch>
        </p:blipFill>
        <p:spPr>
          <a:xfrm>
            <a:off x="8630166" y="1435096"/>
            <a:ext cx="2495034" cy="2495034"/>
          </a:xfrm>
          <a:prstGeom prst="rect">
            <a:avLst/>
          </a:prstGeom>
        </p:spPr>
      </p:pic>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backgroundRemoval t="3974" b="90000" l="10000" r="90000">
                        <a14:foregroundMark x1="57889" y1="30897" x2="58556" y2="42051"/>
                        <a14:foregroundMark x1="48556" y1="8462" x2="45000" y2="17821"/>
                        <a14:foregroundMark x1="59222" y1="14487" x2="56889" y2="22692"/>
                        <a14:foregroundMark x1="51111" y1="9231" x2="52111" y2="17051"/>
                        <a14:foregroundMark x1="57556" y1="15128" x2="62667" y2="17436"/>
                        <a14:foregroundMark x1="44667" y1="17436" x2="44333" y2="25256"/>
                        <a14:foregroundMark x1="55667" y1="33846" x2="61778" y2="34872"/>
                        <a14:foregroundMark x1="61111" y1="34231" x2="58556" y2="40513"/>
                        <a14:foregroundMark x1="56222" y1="32308" x2="57556" y2="41667"/>
                      </a14:backgroundRemoval>
                    </a14:imgEffect>
                  </a14:imgLayer>
                </a14:imgProps>
              </a:ext>
              <a:ext uri="{28A0092B-C50C-407E-A947-70E740481C1C}">
                <a14:useLocalDpi xmlns:a14="http://schemas.microsoft.com/office/drawing/2010/main" val="0"/>
              </a:ext>
            </a:extLst>
          </a:blip>
          <a:srcRect l="29777" r="26800" b="15633"/>
          <a:stretch/>
        </p:blipFill>
        <p:spPr>
          <a:xfrm flipH="1">
            <a:off x="6344680" y="1131536"/>
            <a:ext cx="1725730" cy="2972895"/>
          </a:xfrm>
          <a:prstGeom prst="rect">
            <a:avLst/>
          </a:prstGeom>
        </p:spPr>
      </p:pic>
      <p:pic>
        <p:nvPicPr>
          <p:cNvPr id="14" name="Picture 13"/>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9398" y="1666916"/>
            <a:ext cx="2486251" cy="2490076"/>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55999" y="2003388"/>
            <a:ext cx="1944581" cy="1944581"/>
          </a:xfrm>
          <a:prstGeom prst="rect">
            <a:avLst/>
          </a:prstGeom>
        </p:spPr>
      </p:pic>
    </p:spTree>
    <p:extLst>
      <p:ext uri="{BB962C8B-B14F-4D97-AF65-F5344CB8AC3E}">
        <p14:creationId xmlns:p14="http://schemas.microsoft.com/office/powerpoint/2010/main" val="34679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5368" y="2948198"/>
            <a:ext cx="3161264" cy="2106192"/>
          </a:xfrm>
        </p:spPr>
      </p:pic>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6" name="TextBox 5"/>
          <p:cNvSpPr txBox="1"/>
          <p:nvPr/>
        </p:nvSpPr>
        <p:spPr>
          <a:xfrm>
            <a:off x="704848" y="578537"/>
            <a:ext cx="5181602" cy="707886"/>
          </a:xfrm>
          <a:prstGeom prst="rect">
            <a:avLst/>
          </a:prstGeom>
          <a:noFill/>
        </p:spPr>
        <p:txBody>
          <a:bodyPr wrap="square" rtlCol="0">
            <a:spAutoFit/>
          </a:bodyPr>
          <a:lstStyle/>
          <a:p>
            <a:r>
              <a:rPr lang="en-US" sz="4000" b="1" smtClean="0">
                <a:solidFill>
                  <a:schemeClr val="bg1"/>
                </a:solidFill>
                <a:latin typeface="Times New Roman" pitchFamily="18" charset="0"/>
                <a:cs typeface="Times New Roman" pitchFamily="18" charset="0"/>
              </a:rPr>
              <a:t>Chữ số 8 có ở đâu?</a:t>
            </a:r>
            <a:endParaRPr lang="en-US" sz="4000" b="1">
              <a:solidFill>
                <a:schemeClr val="bg1"/>
              </a:solidFill>
              <a:latin typeface="Times New Roman" pitchFamily="18" charset="0"/>
              <a:cs typeface="Times New Roman" pitchFamily="18" charset="0"/>
            </a:endParaRPr>
          </a:p>
        </p:txBody>
      </p:sp>
      <p:sp>
        <p:nvSpPr>
          <p:cNvPr id="7" name="Rectangle 6"/>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9" name="Rectangle 18"/>
          <p:cNvSpPr/>
          <p:nvPr/>
        </p:nvSpPr>
        <p:spPr>
          <a:xfrm>
            <a:off x="13511698" y="18187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639459" y="25426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1" name="Rectangle 20"/>
          <p:cNvSpPr/>
          <p:nvPr/>
        </p:nvSpPr>
        <p:spPr>
          <a:xfrm>
            <a:off x="13713035" y="32443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620" y="1494308"/>
            <a:ext cx="2600182" cy="267062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0563" y="1473551"/>
            <a:ext cx="2090057" cy="271214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6552" b="94253" l="12833" r="87167">
                        <a14:foregroundMark x1="21500" y1="30805" x2="77167" y2="80690"/>
                        <a14:foregroundMark x1="23167" y1="71954" x2="79333" y2="71494"/>
                        <a14:foregroundMark x1="23167" y1="49195" x2="76833" y2="48276"/>
                        <a14:foregroundMark x1="48000" y1="40230" x2="76833" y2="39310"/>
                      </a14:backgroundRemoval>
                    </a14:imgEffect>
                  </a14:imgLayer>
                </a14:imgProps>
              </a:ext>
              <a:ext uri="{28A0092B-C50C-407E-A947-70E740481C1C}">
                <a14:useLocalDpi xmlns:a14="http://schemas.microsoft.com/office/drawing/2010/main" val="0"/>
              </a:ext>
            </a:extLst>
          </a:blip>
          <a:stretch>
            <a:fillRect/>
          </a:stretch>
        </p:blipFill>
        <p:spPr>
          <a:xfrm>
            <a:off x="3268832" y="4313923"/>
            <a:ext cx="3268328" cy="2369537"/>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5200" b="93200" l="9659" r="90625"/>
                    </a14:imgEffect>
                  </a14:imgLayer>
                </a14:imgProps>
              </a:ext>
              <a:ext uri="{28A0092B-C50C-407E-A947-70E740481C1C}">
                <a14:useLocalDpi xmlns:a14="http://schemas.microsoft.com/office/drawing/2010/main" val="0"/>
              </a:ext>
            </a:extLst>
          </a:blip>
          <a:stretch>
            <a:fillRect/>
          </a:stretch>
        </p:blipFill>
        <p:spPr>
          <a:xfrm>
            <a:off x="6155371" y="4699513"/>
            <a:ext cx="2843487" cy="1843617"/>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8515" y="1494308"/>
            <a:ext cx="1756230" cy="271214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1508" b="98413" l="1746" r="98016"/>
                    </a14:imgEffect>
                  </a14:imgLayer>
                </a14:imgProps>
              </a:ext>
              <a:ext uri="{28A0092B-C50C-407E-A947-70E740481C1C}">
                <a14:useLocalDpi xmlns:a14="http://schemas.microsoft.com/office/drawing/2010/main" val="0"/>
              </a:ext>
            </a:extLst>
          </a:blip>
          <a:stretch>
            <a:fillRect/>
          </a:stretch>
        </p:blipFill>
        <p:spPr>
          <a:xfrm>
            <a:off x="1371592" y="4570311"/>
            <a:ext cx="1853697" cy="18536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6004" b="95685" l="12125" r="93625"/>
                    </a14:imgEffect>
                  </a14:imgLayer>
                </a14:imgProps>
              </a:ext>
              <a:ext uri="{28A0092B-C50C-407E-A947-70E740481C1C}">
                <a14:useLocalDpi xmlns:a14="http://schemas.microsoft.com/office/drawing/2010/main" val="0"/>
              </a:ext>
            </a:extLst>
          </a:blip>
          <a:stretch>
            <a:fillRect/>
          </a:stretch>
        </p:blipFill>
        <p:spPr>
          <a:xfrm>
            <a:off x="8750647" y="4700032"/>
            <a:ext cx="2657583" cy="1770614"/>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0821" y="1494308"/>
            <a:ext cx="2906544" cy="2712140"/>
          </a:xfrm>
          <a:prstGeom prst="rect">
            <a:avLst/>
          </a:prstGeom>
        </p:spPr>
      </p:pic>
      <p:sp>
        <p:nvSpPr>
          <p:cNvPr id="25" name="Rectangle 24"/>
          <p:cNvSpPr/>
          <p:nvPr/>
        </p:nvSpPr>
        <p:spPr>
          <a:xfrm>
            <a:off x="13813192" y="18187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4223738" y="504455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138682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1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1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1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1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1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1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randombar(horizontal)">
                                      <p:cBhvr>
                                        <p:cTn id="59" dur="1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randombar(horizontal)">
                                      <p:cBhvr>
                                        <p:cTn id="64" dur="1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circle(in)">
                                      <p:cBhvr>
                                        <p:cTn id="6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6972" y="2212266"/>
            <a:ext cx="3578056" cy="3578056"/>
          </a:xfrm>
        </p:spPr>
      </p:pic>
      <p:pic>
        <p:nvPicPr>
          <p:cNvPr id="4" name="Picture 3">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1999" cy="7334250"/>
          </a:xfrm>
          <a:prstGeom prst="rect">
            <a:avLst/>
          </a:prstGeom>
        </p:spPr>
      </p:pic>
      <p:sp>
        <p:nvSpPr>
          <p:cNvPr id="8" name="Rectangle 7"/>
          <p:cNvSpPr/>
          <p:nvPr/>
        </p:nvSpPr>
        <p:spPr>
          <a:xfrm>
            <a:off x="13228913" y="38448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0" name="Text Box 12"/>
          <p:cNvSpPr txBox="1">
            <a:spLocks noChangeArrowheads="1"/>
          </p:cNvSpPr>
          <p:nvPr/>
        </p:nvSpPr>
        <p:spPr bwMode="auto">
          <a:xfrm>
            <a:off x="1538286" y="861534"/>
            <a:ext cx="1031081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b="1">
                <a:solidFill>
                  <a:srgbClr val="C00000"/>
                </a:solidFill>
                <a:latin typeface="Times New Roman" panose="02020603050405020304" pitchFamily="18" charset="0"/>
                <a:cs typeface="Times New Roman" panose="02020603050405020304" pitchFamily="18" charset="0"/>
              </a:rPr>
              <a:t>2</a:t>
            </a:r>
            <a:r>
              <a:rPr lang="en-US" b="1" smtClean="0">
                <a:solidFill>
                  <a:srgbClr val="C00000"/>
                </a:solidFill>
                <a:latin typeface="Times New Roman" panose="02020603050405020304" pitchFamily="18" charset="0"/>
                <a:cs typeface="Times New Roman" panose="02020603050405020304" pitchFamily="18" charset="0"/>
              </a:rPr>
              <a:t>. ĐẾM NHẬN BIẾT SỐ THỨ </a:t>
            </a:r>
            <a:r>
              <a:rPr lang="en-US" b="1" smtClean="0">
                <a:solidFill>
                  <a:srgbClr val="C00000"/>
                </a:solidFill>
                <a:latin typeface="Times New Roman" panose="02020603050405020304" pitchFamily="18" charset="0"/>
                <a:cs typeface="Times New Roman" panose="02020603050405020304" pitchFamily="18" charset="0"/>
              </a:rPr>
              <a:t>TỰ</a:t>
            </a:r>
          </a:p>
          <a:p>
            <a:pPr algn="ctr">
              <a:spcBef>
                <a:spcPct val="50000"/>
              </a:spcBef>
              <a:buNone/>
            </a:pPr>
            <a:r>
              <a:rPr lang="en-US" b="1" smtClean="0">
                <a:solidFill>
                  <a:srgbClr val="C00000"/>
                </a:solidFill>
                <a:latin typeface="Times New Roman" panose="02020603050405020304" pitchFamily="18" charset="0"/>
                <a:cs typeface="Times New Roman" panose="02020603050405020304" pitchFamily="18" charset="0"/>
              </a:rPr>
              <a:t>TRONG </a:t>
            </a:r>
            <a:r>
              <a:rPr lang="en-US" b="1" smtClean="0">
                <a:solidFill>
                  <a:srgbClr val="C00000"/>
                </a:solidFill>
                <a:latin typeface="Times New Roman" panose="02020603050405020304" pitchFamily="18" charset="0"/>
                <a:cs typeface="Times New Roman" panose="02020603050405020304" pitchFamily="18" charset="0"/>
              </a:rPr>
              <a:t>PHẠM VI 8</a:t>
            </a:r>
            <a:endParaRPr lang="vi-VN" b="1">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712245" y="2981831"/>
            <a:ext cx="8679656" cy="1754326"/>
          </a:xfrm>
          <a:prstGeom prst="rect">
            <a:avLst/>
          </a:prstGeom>
        </p:spPr>
        <p:txBody>
          <a:bodyPr wrap="square">
            <a:spAutoFit/>
          </a:bodyPr>
          <a:lstStyle/>
          <a:p>
            <a:pPr algn="ctr"/>
            <a:r>
              <a:rPr lang="en-US" sz="3600" b="1" smtClean="0">
                <a:solidFill>
                  <a:srgbClr val="002060"/>
                </a:solidFill>
                <a:latin typeface="Times New Roman" pitchFamily="18" charset="0"/>
                <a:cs typeface="Times New Roman" pitchFamily="18" charset="0"/>
              </a:rPr>
              <a:t>Hãy cùng đếm số máy đo nhiệt độ điện tử để chuẩn bị đo thân nhiệt cho các bạn nhỏ đến khám bệnh nhé.</a:t>
            </a:r>
            <a:endParaRPr lang="en-US" sz="3600" b="1" dirty="0">
              <a:solidFill>
                <a:srgbClr val="002060"/>
              </a:solidFill>
              <a:latin typeface="Times New Roman" pitchFamily="18" charset="0"/>
              <a:cs typeface="Times New Roman" pitchFamily="18" charset="0"/>
            </a:endParaRPr>
          </a:p>
        </p:txBody>
      </p:sp>
      <p:sp>
        <p:nvSpPr>
          <p:cNvPr id="9" name="Rectangle 8"/>
          <p:cNvSpPr/>
          <p:nvPr/>
        </p:nvSpPr>
        <p:spPr>
          <a:xfrm>
            <a:off x="13247963" y="115392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28277879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90751" y="2291507"/>
            <a:ext cx="5010498" cy="3419574"/>
          </a:xfrm>
        </p:spPr>
      </p:pic>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1454679" y="2313474"/>
            <a:ext cx="1810787" cy="192012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55080">
            <a:off x="3414704" y="2196185"/>
            <a:ext cx="3150501" cy="216511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2469571" y="2368333"/>
            <a:ext cx="1810787" cy="19201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4587796" y="2353819"/>
            <a:ext cx="1810787" cy="19201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5644609" y="2353819"/>
            <a:ext cx="1810787" cy="19201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6746502" y="2353819"/>
            <a:ext cx="1810787" cy="192012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7850848" y="2353820"/>
            <a:ext cx="1810787" cy="192012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965784">
            <a:off x="8916909" y="2353822"/>
            <a:ext cx="1810787" cy="1920122"/>
          </a:xfrm>
          <a:prstGeom prst="rect">
            <a:avLst/>
          </a:prstGeom>
        </p:spPr>
      </p:pic>
      <p:sp>
        <p:nvSpPr>
          <p:cNvPr id="14" name="Rectangle 13"/>
          <p:cNvSpPr/>
          <p:nvPr/>
        </p:nvSpPr>
        <p:spPr>
          <a:xfrm>
            <a:off x="5598407" y="4381499"/>
            <a:ext cx="1261884" cy="2400657"/>
          </a:xfrm>
          <a:prstGeom prst="rect">
            <a:avLst/>
          </a:prstGeom>
        </p:spPr>
        <p:txBody>
          <a:bodyPr wrap="none">
            <a:spAutoFit/>
          </a:bodyPr>
          <a:lstStyle/>
          <a:p>
            <a:pPr algn="ctr">
              <a:spcBef>
                <a:spcPct val="50000"/>
              </a:spcBef>
            </a:pPr>
            <a:r>
              <a:rPr lang="en-US" sz="15000" b="1">
                <a:solidFill>
                  <a:srgbClr val="FF0000"/>
                </a:solidFill>
                <a:latin typeface=".VnAvant" panose="020B7200000000000000" pitchFamily="34" charset="0"/>
              </a:rPr>
              <a:t>8</a:t>
            </a:r>
            <a:endParaRPr lang="en-US" sz="15000" b="1" dirty="0">
              <a:solidFill>
                <a:srgbClr val="FF0000"/>
              </a:solidFill>
              <a:latin typeface=".VnAvant" panose="020B7200000000000000" pitchFamily="34" charset="0"/>
            </a:endParaRPr>
          </a:p>
        </p:txBody>
      </p:sp>
      <p:sp>
        <p:nvSpPr>
          <p:cNvPr id="15" name="Rectangle 14"/>
          <p:cNvSpPr/>
          <p:nvPr/>
        </p:nvSpPr>
        <p:spPr>
          <a:xfrm>
            <a:off x="13713035" y="32443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6" name="Rectangle 15"/>
          <p:cNvSpPr/>
          <p:nvPr/>
        </p:nvSpPr>
        <p:spPr>
          <a:xfrm>
            <a:off x="13914372" y="398728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7" name="Rectangle 16"/>
          <p:cNvSpPr/>
          <p:nvPr/>
        </p:nvSpPr>
        <p:spPr>
          <a:xfrm>
            <a:off x="1852956" y="4541519"/>
            <a:ext cx="8171839" cy="13662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122485" y="417194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310361" y="504824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1" name="Rectangle 20"/>
          <p:cNvSpPr/>
          <p:nvPr/>
        </p:nvSpPr>
        <p:spPr>
          <a:xfrm>
            <a:off x="13122485" y="58941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cxnSp>
        <p:nvCxnSpPr>
          <p:cNvPr id="23" name="Straight Arrow Connector 22"/>
          <p:cNvCxnSpPr/>
          <p:nvPr/>
        </p:nvCxnSpPr>
        <p:spPr>
          <a:xfrm flipV="1">
            <a:off x="1846944" y="4581867"/>
            <a:ext cx="2655206" cy="25675"/>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811813" y="4562383"/>
            <a:ext cx="873957" cy="1569660"/>
          </a:xfrm>
          <a:prstGeom prst="rect">
            <a:avLst/>
          </a:prstGeom>
        </p:spPr>
        <p:txBody>
          <a:bodyPr wrap="none">
            <a:spAutoFit/>
          </a:bodyPr>
          <a:lstStyle/>
          <a:p>
            <a:pPr algn="ctr">
              <a:spcBef>
                <a:spcPct val="50000"/>
              </a:spcBef>
            </a:pPr>
            <a:r>
              <a:rPr lang="en-US" sz="9600" b="1" smtClean="0">
                <a:solidFill>
                  <a:srgbClr val="FF0000"/>
                </a:solidFill>
                <a:latin typeface=".VnAvant" panose="020B7200000000000000" pitchFamily="34" charset="0"/>
              </a:rPr>
              <a:t>3</a:t>
            </a:r>
            <a:endParaRPr lang="en-US" sz="9600" b="1" dirty="0">
              <a:solidFill>
                <a:srgbClr val="FF0000"/>
              </a:solidFill>
              <a:latin typeface=".VnAvant" panose="020B7200000000000000" pitchFamily="34" charset="0"/>
            </a:endParaRPr>
          </a:p>
        </p:txBody>
      </p:sp>
      <p:sp>
        <p:nvSpPr>
          <p:cNvPr id="25" name="Rectangle 24"/>
          <p:cNvSpPr/>
          <p:nvPr/>
        </p:nvSpPr>
        <p:spPr>
          <a:xfrm>
            <a:off x="13109024" y="64656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cxnSp>
        <p:nvCxnSpPr>
          <p:cNvPr id="27" name="Straight Arrow Connector 26"/>
          <p:cNvCxnSpPr/>
          <p:nvPr/>
        </p:nvCxnSpPr>
        <p:spPr>
          <a:xfrm flipH="1">
            <a:off x="4048230" y="4610065"/>
            <a:ext cx="5952409" cy="368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811813" y="4547291"/>
            <a:ext cx="873957" cy="1569660"/>
          </a:xfrm>
          <a:prstGeom prst="rect">
            <a:avLst/>
          </a:prstGeom>
        </p:spPr>
        <p:txBody>
          <a:bodyPr wrap="none">
            <a:spAutoFit/>
          </a:bodyPr>
          <a:lstStyle/>
          <a:p>
            <a:pPr algn="ctr">
              <a:spcBef>
                <a:spcPct val="50000"/>
              </a:spcBef>
            </a:pPr>
            <a:r>
              <a:rPr lang="en-US" sz="9600" b="1" smtClean="0">
                <a:solidFill>
                  <a:srgbClr val="FF0000"/>
                </a:solidFill>
                <a:latin typeface=".VnAvant" panose="020B7200000000000000" pitchFamily="34" charset="0"/>
              </a:rPr>
              <a:t>6</a:t>
            </a:r>
            <a:endParaRPr lang="en-US" sz="9600" b="1" dirty="0">
              <a:solidFill>
                <a:srgbClr val="FF0000"/>
              </a:solidFill>
              <a:latin typeface=".VnAvant" panose="020B7200000000000000" pitchFamily="34" charset="0"/>
            </a:endParaRPr>
          </a:p>
        </p:txBody>
      </p:sp>
      <p:sp>
        <p:nvSpPr>
          <p:cNvPr id="32" name="Rectangle 31"/>
          <p:cNvSpPr/>
          <p:nvPr/>
        </p:nvSpPr>
        <p:spPr>
          <a:xfrm>
            <a:off x="13122485" y="683501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078796" y="752081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2934609" y="789014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480788" y="806659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78711891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75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circle(in)">
                                      <p:cBhvr>
                                        <p:cTn id="90" dur="2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6" presetClass="entr" presetSubtype="16"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circle(in)">
                                      <p:cBhvr>
                                        <p:cTn id="103" dur="2000"/>
                                        <p:tgtEl>
                                          <p:spTgt spid="19"/>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circle(in)">
                                      <p:cBhvr>
                                        <p:cTn id="108" dur="20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16" fill="hold" grpId="0" nodeType="click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circle(in)">
                                      <p:cBhvr>
                                        <p:cTn id="113" dur="2000"/>
                                        <p:tgtEl>
                                          <p:spTgt spid="20"/>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fade">
                                      <p:cBhvr>
                                        <p:cTn id="118" dur="750"/>
                                        <p:tgtEl>
                                          <p:spTgt spid="5"/>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fade">
                                      <p:cBhvr>
                                        <p:cTn id="123" dur="750"/>
                                        <p:tgtEl>
                                          <p:spTgt spid="8"/>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7"/>
                                        </p:tgtEl>
                                        <p:attrNameLst>
                                          <p:attrName>style.visibility</p:attrName>
                                        </p:attrNameLst>
                                      </p:cBhvr>
                                      <p:to>
                                        <p:strVal val="visible"/>
                                      </p:to>
                                    </p:set>
                                    <p:animEffect transition="in" filter="fade">
                                      <p:cBhvr>
                                        <p:cTn id="128" dur="750"/>
                                        <p:tgtEl>
                                          <p:spTgt spid="7"/>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1"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fade">
                                      <p:cBhvr>
                                        <p:cTn id="133" dur="750"/>
                                        <p:tgtEl>
                                          <p:spTgt spid="24"/>
                                        </p:tgtEl>
                                      </p:cBhvr>
                                    </p:animEffec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grpId="0" nodeType="clickEffect">
                                  <p:stCondLst>
                                    <p:cond delay="0"/>
                                  </p:stCondLst>
                                  <p:childTnLst>
                                    <p:set>
                                      <p:cBhvr>
                                        <p:cTn id="137" dur="1" fill="hold">
                                          <p:stCondLst>
                                            <p:cond delay="0"/>
                                          </p:stCondLst>
                                        </p:cTn>
                                        <p:tgtEl>
                                          <p:spTgt spid="21"/>
                                        </p:tgtEl>
                                        <p:attrNameLst>
                                          <p:attrName>style.visibility</p:attrName>
                                        </p:attrNameLst>
                                      </p:cBhvr>
                                      <p:to>
                                        <p:strVal val="visible"/>
                                      </p:to>
                                    </p:set>
                                    <p:animEffect transition="in" filter="circle(in)">
                                      <p:cBhvr>
                                        <p:cTn id="138" dur="2000"/>
                                        <p:tgtEl>
                                          <p:spTgt spid="21"/>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grpId="0" nodeType="clickEffect">
                                  <p:stCondLst>
                                    <p:cond delay="0"/>
                                  </p:stCondLst>
                                  <p:childTnLst>
                                    <p:set>
                                      <p:cBhvr>
                                        <p:cTn id="142" dur="1" fill="hold">
                                          <p:stCondLst>
                                            <p:cond delay="0"/>
                                          </p:stCondLst>
                                        </p:cTn>
                                        <p:tgtEl>
                                          <p:spTgt spid="25"/>
                                        </p:tgtEl>
                                        <p:attrNameLst>
                                          <p:attrName>style.visibility</p:attrName>
                                        </p:attrNameLst>
                                      </p:cBhvr>
                                      <p:to>
                                        <p:strVal val="visible"/>
                                      </p:to>
                                    </p:set>
                                    <p:animEffect transition="in" filter="circle(in)">
                                      <p:cBhvr>
                                        <p:cTn id="143" dur="2000"/>
                                        <p:tgtEl>
                                          <p:spTgt spid="2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nodeType="clickEffect">
                                  <p:stCondLst>
                                    <p:cond delay="0"/>
                                  </p:stCondLst>
                                  <p:childTnLst>
                                    <p:animEffect transition="out" filter="fade">
                                      <p:cBhvr>
                                        <p:cTn id="147" dur="500"/>
                                        <p:tgtEl>
                                          <p:spTgt spid="23"/>
                                        </p:tgtEl>
                                      </p:cBhvr>
                                    </p:animEffect>
                                    <p:set>
                                      <p:cBhvr>
                                        <p:cTn id="148" dur="1" fill="hold">
                                          <p:stCondLst>
                                            <p:cond delay="499"/>
                                          </p:stCondLst>
                                        </p:cTn>
                                        <p:tgtEl>
                                          <p:spTgt spid="23"/>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500"/>
                                        <p:tgtEl>
                                          <p:spTgt spid="24"/>
                                        </p:tgtEl>
                                      </p:cBhvr>
                                    </p:animEffect>
                                    <p:set>
                                      <p:cBhvr>
                                        <p:cTn id="151" dur="1" fill="hold">
                                          <p:stCondLst>
                                            <p:cond delay="499"/>
                                          </p:stCondLst>
                                        </p:cTn>
                                        <p:tgtEl>
                                          <p:spTgt spid="2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6" presetClass="entr" presetSubtype="16" fill="hold" grpId="0" nodeType="clickEffect">
                                  <p:stCondLst>
                                    <p:cond delay="0"/>
                                  </p:stCondLst>
                                  <p:childTnLst>
                                    <p:set>
                                      <p:cBhvr>
                                        <p:cTn id="155" dur="1" fill="hold">
                                          <p:stCondLst>
                                            <p:cond delay="0"/>
                                          </p:stCondLst>
                                        </p:cTn>
                                        <p:tgtEl>
                                          <p:spTgt spid="32"/>
                                        </p:tgtEl>
                                        <p:attrNameLst>
                                          <p:attrName>style.visibility</p:attrName>
                                        </p:attrNameLst>
                                      </p:cBhvr>
                                      <p:to>
                                        <p:strVal val="visible"/>
                                      </p:to>
                                    </p:set>
                                    <p:animEffect transition="in" filter="circle(in)">
                                      <p:cBhvr>
                                        <p:cTn id="156" dur="2000"/>
                                        <p:tgtEl>
                                          <p:spTgt spid="3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nodeType="clickEffect">
                                  <p:stCondLst>
                                    <p:cond delay="0"/>
                                  </p:stCondLst>
                                  <p:childTnLst>
                                    <p:set>
                                      <p:cBhvr>
                                        <p:cTn id="160" dur="1" fill="hold">
                                          <p:stCondLst>
                                            <p:cond delay="0"/>
                                          </p:stCondLst>
                                        </p:cTn>
                                        <p:tgtEl>
                                          <p:spTgt spid="27"/>
                                        </p:tgtEl>
                                        <p:attrNameLst>
                                          <p:attrName>style.visibility</p:attrName>
                                        </p:attrNameLst>
                                      </p:cBhvr>
                                      <p:to>
                                        <p:strVal val="visible"/>
                                      </p:to>
                                    </p:set>
                                    <p:animEffect transition="in" filter="barn(inVertical)">
                                      <p:cBhvr>
                                        <p:cTn id="161" dur="750"/>
                                        <p:tgtEl>
                                          <p:spTgt spid="27"/>
                                        </p:tgtEl>
                                      </p:cBhvr>
                                    </p:animEffect>
                                  </p:childTnLst>
                                </p:cTn>
                              </p:par>
                            </p:childTnLst>
                          </p:cTn>
                        </p:par>
                      </p:childTnLst>
                    </p:cTn>
                  </p:par>
                  <p:par>
                    <p:cTn id="162" fill="hold">
                      <p:stCondLst>
                        <p:cond delay="indefinite"/>
                      </p:stCondLst>
                      <p:childTnLst>
                        <p:par>
                          <p:cTn id="163" fill="hold">
                            <p:stCondLst>
                              <p:cond delay="0"/>
                            </p:stCondLst>
                            <p:childTnLst>
                              <p:par>
                                <p:cTn id="164" presetID="6" presetClass="entr" presetSubtype="16" fill="hold" grpId="0" nodeType="clickEffect">
                                  <p:stCondLst>
                                    <p:cond delay="0"/>
                                  </p:stCondLst>
                                  <p:childTnLst>
                                    <p:set>
                                      <p:cBhvr>
                                        <p:cTn id="165" dur="1" fill="hold">
                                          <p:stCondLst>
                                            <p:cond delay="0"/>
                                          </p:stCondLst>
                                        </p:cTn>
                                        <p:tgtEl>
                                          <p:spTgt spid="33"/>
                                        </p:tgtEl>
                                        <p:attrNameLst>
                                          <p:attrName>style.visibility</p:attrName>
                                        </p:attrNameLst>
                                      </p:cBhvr>
                                      <p:to>
                                        <p:strVal val="visible"/>
                                      </p:to>
                                    </p:set>
                                    <p:animEffect transition="in" filter="circle(in)">
                                      <p:cBhvr>
                                        <p:cTn id="166" dur="2000"/>
                                        <p:tgtEl>
                                          <p:spTgt spid="33"/>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13"/>
                                        </p:tgtEl>
                                        <p:attrNameLst>
                                          <p:attrName>style.visibility</p:attrName>
                                        </p:attrNameLst>
                                      </p:cBhvr>
                                      <p:to>
                                        <p:strVal val="visible"/>
                                      </p:to>
                                    </p:set>
                                    <p:animEffect transition="in" filter="fade">
                                      <p:cBhvr>
                                        <p:cTn id="171" dur="750"/>
                                        <p:tgtEl>
                                          <p:spTgt spid="13"/>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nodeType="clickEffect">
                                  <p:stCondLst>
                                    <p:cond delay="0"/>
                                  </p:stCondLst>
                                  <p:childTnLst>
                                    <p:set>
                                      <p:cBhvr>
                                        <p:cTn id="175" dur="1" fill="hold">
                                          <p:stCondLst>
                                            <p:cond delay="0"/>
                                          </p:stCondLst>
                                        </p:cTn>
                                        <p:tgtEl>
                                          <p:spTgt spid="12"/>
                                        </p:tgtEl>
                                        <p:attrNameLst>
                                          <p:attrName>style.visibility</p:attrName>
                                        </p:attrNameLst>
                                      </p:cBhvr>
                                      <p:to>
                                        <p:strVal val="visible"/>
                                      </p:to>
                                    </p:set>
                                    <p:animEffect transition="in" filter="fade">
                                      <p:cBhvr>
                                        <p:cTn id="176" dur="750"/>
                                        <p:tgtEl>
                                          <p:spTgt spid="12"/>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1"/>
                                        </p:tgtEl>
                                        <p:attrNameLst>
                                          <p:attrName>style.visibility</p:attrName>
                                        </p:attrNameLst>
                                      </p:cBhvr>
                                      <p:to>
                                        <p:strVal val="visible"/>
                                      </p:to>
                                    </p:set>
                                    <p:animEffect transition="in" filter="fade">
                                      <p:cBhvr>
                                        <p:cTn id="181" dur="750"/>
                                        <p:tgtEl>
                                          <p:spTgt spid="11"/>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10"/>
                                        </p:tgtEl>
                                        <p:attrNameLst>
                                          <p:attrName>style.visibility</p:attrName>
                                        </p:attrNameLst>
                                      </p:cBhvr>
                                      <p:to>
                                        <p:strVal val="visible"/>
                                      </p:to>
                                    </p:set>
                                    <p:animEffect transition="in" filter="fade">
                                      <p:cBhvr>
                                        <p:cTn id="186" dur="750"/>
                                        <p:tgtEl>
                                          <p:spTgt spid="10"/>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nodeType="clickEffect">
                                  <p:stCondLst>
                                    <p:cond delay="0"/>
                                  </p:stCondLst>
                                  <p:childTnLst>
                                    <p:set>
                                      <p:cBhvr>
                                        <p:cTn id="190" dur="1" fill="hold">
                                          <p:stCondLst>
                                            <p:cond delay="0"/>
                                          </p:stCondLst>
                                        </p:cTn>
                                        <p:tgtEl>
                                          <p:spTgt spid="9"/>
                                        </p:tgtEl>
                                        <p:attrNameLst>
                                          <p:attrName>style.visibility</p:attrName>
                                        </p:attrNameLst>
                                      </p:cBhvr>
                                      <p:to>
                                        <p:strVal val="visible"/>
                                      </p:to>
                                    </p:set>
                                    <p:animEffect transition="in" filter="fade">
                                      <p:cBhvr>
                                        <p:cTn id="191" dur="750"/>
                                        <p:tgtEl>
                                          <p:spTgt spid="9"/>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7"/>
                                        </p:tgtEl>
                                        <p:attrNameLst>
                                          <p:attrName>style.visibility</p:attrName>
                                        </p:attrNameLst>
                                      </p:cBhvr>
                                      <p:to>
                                        <p:strVal val="visible"/>
                                      </p:to>
                                    </p:set>
                                    <p:animEffect transition="in" filter="fade">
                                      <p:cBhvr>
                                        <p:cTn id="196" dur="750"/>
                                        <p:tgtEl>
                                          <p:spTgt spid="7"/>
                                        </p:tgtEl>
                                      </p:cBhvr>
                                    </p:animEffect>
                                  </p:childTnLst>
                                </p:cTn>
                              </p:par>
                            </p:childTnLst>
                          </p:cTn>
                        </p:par>
                      </p:childTnLst>
                    </p:cTn>
                  </p:par>
                  <p:par>
                    <p:cTn id="197" fill="hold">
                      <p:stCondLst>
                        <p:cond delay="indefinite"/>
                      </p:stCondLst>
                      <p:childTnLst>
                        <p:par>
                          <p:cTn id="198" fill="hold">
                            <p:stCondLst>
                              <p:cond delay="0"/>
                            </p:stCondLst>
                            <p:childTnLst>
                              <p:par>
                                <p:cTn id="199" presetID="6" presetClass="entr" presetSubtype="16" fill="hold" grpId="0" nodeType="clickEffect">
                                  <p:stCondLst>
                                    <p:cond delay="0"/>
                                  </p:stCondLst>
                                  <p:childTnLst>
                                    <p:set>
                                      <p:cBhvr>
                                        <p:cTn id="200" dur="1" fill="hold">
                                          <p:stCondLst>
                                            <p:cond delay="0"/>
                                          </p:stCondLst>
                                        </p:cTn>
                                        <p:tgtEl>
                                          <p:spTgt spid="34"/>
                                        </p:tgtEl>
                                        <p:attrNameLst>
                                          <p:attrName>style.visibility</p:attrName>
                                        </p:attrNameLst>
                                      </p:cBhvr>
                                      <p:to>
                                        <p:strVal val="visible"/>
                                      </p:to>
                                    </p:set>
                                    <p:animEffect transition="in" filter="circle(in)">
                                      <p:cBhvr>
                                        <p:cTn id="201" dur="2000"/>
                                        <p:tgtEl>
                                          <p:spTgt spid="34"/>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grpId="0" nodeType="clickEffect">
                                  <p:stCondLst>
                                    <p:cond delay="0"/>
                                  </p:stCondLst>
                                  <p:childTnLst>
                                    <p:set>
                                      <p:cBhvr>
                                        <p:cTn id="205" dur="1" fill="hold">
                                          <p:stCondLst>
                                            <p:cond delay="0"/>
                                          </p:stCondLst>
                                        </p:cTn>
                                        <p:tgtEl>
                                          <p:spTgt spid="31"/>
                                        </p:tgtEl>
                                        <p:attrNameLst>
                                          <p:attrName>style.visibility</p:attrName>
                                        </p:attrNameLst>
                                      </p:cBhvr>
                                      <p:to>
                                        <p:strVal val="visible"/>
                                      </p:to>
                                    </p:set>
                                    <p:animEffect transition="in" filter="fade">
                                      <p:cBhvr>
                                        <p:cTn id="206" dur="750"/>
                                        <p:tgtEl>
                                          <p:spTgt spid="31"/>
                                        </p:tgtEl>
                                      </p:cBhvr>
                                    </p:animEffect>
                                  </p:childTnLst>
                                </p:cTn>
                              </p:par>
                            </p:childTnLst>
                          </p:cTn>
                        </p:par>
                      </p:childTnLst>
                    </p:cTn>
                  </p:par>
                  <p:par>
                    <p:cTn id="207" fill="hold">
                      <p:stCondLst>
                        <p:cond delay="indefinite"/>
                      </p:stCondLst>
                      <p:childTnLst>
                        <p:par>
                          <p:cTn id="208" fill="hold">
                            <p:stCondLst>
                              <p:cond delay="0"/>
                            </p:stCondLst>
                            <p:childTnLst>
                              <p:par>
                                <p:cTn id="209" presetID="6" presetClass="entr" presetSubtype="16" fill="hold" grpId="0" nodeType="clickEffect">
                                  <p:stCondLst>
                                    <p:cond delay="0"/>
                                  </p:stCondLst>
                                  <p:childTnLst>
                                    <p:set>
                                      <p:cBhvr>
                                        <p:cTn id="210" dur="1" fill="hold">
                                          <p:stCondLst>
                                            <p:cond delay="0"/>
                                          </p:stCondLst>
                                        </p:cTn>
                                        <p:tgtEl>
                                          <p:spTgt spid="35"/>
                                        </p:tgtEl>
                                        <p:attrNameLst>
                                          <p:attrName>style.visibility</p:attrName>
                                        </p:attrNameLst>
                                      </p:cBhvr>
                                      <p:to>
                                        <p:strVal val="visible"/>
                                      </p:to>
                                    </p:set>
                                    <p:animEffect transition="in" filter="circle(in)">
                                      <p:cBhvr>
                                        <p:cTn id="211"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6" grpId="0"/>
      <p:bldP spid="17" grpId="0" animBg="1"/>
      <p:bldP spid="17" grpId="1" animBg="1"/>
      <p:bldP spid="19" grpId="0"/>
      <p:bldP spid="20" grpId="0"/>
      <p:bldP spid="21" grpId="0"/>
      <p:bldP spid="24" grpId="0"/>
      <p:bldP spid="24" grpId="1"/>
      <p:bldP spid="25" grpId="0"/>
      <p:bldP spid="31" grpId="0"/>
      <p:bldP spid="32" grpId="0"/>
      <p:bldP spid="33"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7494" y="1825625"/>
            <a:ext cx="4917011" cy="4351338"/>
          </a:xfrm>
        </p:spPr>
      </p:pic>
      <p:pic>
        <p:nvPicPr>
          <p:cNvPr id="4" name="Picture 3">
            <a:extLst>
              <a:ext uri="{FF2B5EF4-FFF2-40B4-BE49-F238E27FC236}">
                <a16:creationId xmlns:a16="http://schemas.microsoft.com/office/drawing/2014/main" xmlns="" id="{19ED84C8-E00D-43B3-AFEA-0C26412CC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16" b="51172" l="0" r="100000">
                        <a14:foregroundMark x1="18576" y1="15391" x2="25174" y2="13906"/>
                        <a14:foregroundMark x1="34028" y1="14297" x2="37847" y2="15781"/>
                      </a14:backgroundRemoval>
                    </a14:imgEffect>
                  </a14:imgLayer>
                </a14:imgProps>
              </a:ext>
              <a:ext uri="{28A0092B-C50C-407E-A947-70E740481C1C}">
                <a14:useLocalDpi xmlns:a14="http://schemas.microsoft.com/office/drawing/2010/main" val="0"/>
              </a:ext>
            </a:extLst>
          </a:blip>
          <a:srcRect t="2694" b="48417"/>
          <a:stretch/>
        </p:blipFill>
        <p:spPr>
          <a:xfrm>
            <a:off x="5351767" y="3396731"/>
            <a:ext cx="658530" cy="7154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2224" y="449942"/>
            <a:ext cx="908073" cy="80360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7556" y="1143255"/>
            <a:ext cx="908073" cy="80360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7358" y="2596367"/>
            <a:ext cx="908073" cy="80360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6286" y="1826868"/>
            <a:ext cx="908073" cy="803604"/>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6995" y="4061550"/>
            <a:ext cx="908073" cy="80360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4443" y="4817212"/>
            <a:ext cx="908073" cy="80360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8289" y="5562760"/>
            <a:ext cx="908073" cy="803604"/>
          </a:xfrm>
          <a:prstGeom prst="rect">
            <a:avLst/>
          </a:prstGeom>
        </p:spPr>
      </p:pic>
      <p:sp>
        <p:nvSpPr>
          <p:cNvPr id="22" name="Rectangle 21"/>
          <p:cNvSpPr/>
          <p:nvPr/>
        </p:nvSpPr>
        <p:spPr>
          <a:xfrm>
            <a:off x="6128306" y="626823"/>
            <a:ext cx="112838" cy="55998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6300662" y="626823"/>
            <a:ext cx="0" cy="313924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298294" y="3613663"/>
            <a:ext cx="17790" cy="2612966"/>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482542" y="2228670"/>
            <a:ext cx="1261884" cy="2400657"/>
          </a:xfrm>
          <a:prstGeom prst="rect">
            <a:avLst/>
          </a:prstGeom>
        </p:spPr>
        <p:txBody>
          <a:bodyPr wrap="none">
            <a:spAutoFit/>
          </a:bodyPr>
          <a:lstStyle/>
          <a:p>
            <a:pPr algn="ctr">
              <a:spcBef>
                <a:spcPct val="50000"/>
              </a:spcBef>
            </a:pPr>
            <a:r>
              <a:rPr lang="en-US" sz="15000" b="1">
                <a:solidFill>
                  <a:srgbClr val="FF0000"/>
                </a:solidFill>
                <a:latin typeface=".VnAvant" panose="020B7200000000000000" pitchFamily="34" charset="0"/>
              </a:rPr>
              <a:t>8</a:t>
            </a:r>
            <a:endParaRPr lang="en-US" sz="15000" b="1" dirty="0">
              <a:solidFill>
                <a:srgbClr val="FF0000"/>
              </a:solidFill>
              <a:latin typeface=".VnAvant" panose="020B7200000000000000" pitchFamily="34" charset="0"/>
            </a:endParaRPr>
          </a:p>
        </p:txBody>
      </p:sp>
      <p:sp>
        <p:nvSpPr>
          <p:cNvPr id="30" name="Rectangle 29"/>
          <p:cNvSpPr/>
          <p:nvPr/>
        </p:nvSpPr>
        <p:spPr>
          <a:xfrm>
            <a:off x="6638069" y="3243519"/>
            <a:ext cx="615873" cy="1015663"/>
          </a:xfrm>
          <a:prstGeom prst="rect">
            <a:avLst/>
          </a:prstGeom>
        </p:spPr>
        <p:txBody>
          <a:bodyPr wrap="none">
            <a:spAutoFit/>
          </a:bodyPr>
          <a:lstStyle/>
          <a:p>
            <a:pPr algn="ctr">
              <a:spcBef>
                <a:spcPct val="50000"/>
              </a:spcBef>
            </a:pPr>
            <a:r>
              <a:rPr lang="en-US" sz="6000" b="1" smtClean="0">
                <a:solidFill>
                  <a:srgbClr val="FF0000"/>
                </a:solidFill>
                <a:latin typeface=".VnAvant" panose="020B7200000000000000" pitchFamily="34" charset="0"/>
              </a:rPr>
              <a:t>5</a:t>
            </a:r>
            <a:endParaRPr lang="en-US" sz="6000" b="1" dirty="0">
              <a:solidFill>
                <a:srgbClr val="FF0000"/>
              </a:solidFill>
              <a:latin typeface=".VnAvant" panose="020B7200000000000000" pitchFamily="34" charset="0"/>
            </a:endParaRPr>
          </a:p>
        </p:txBody>
      </p:sp>
      <p:sp>
        <p:nvSpPr>
          <p:cNvPr id="18" name="Rectangle 17"/>
          <p:cNvSpPr/>
          <p:nvPr/>
        </p:nvSpPr>
        <p:spPr>
          <a:xfrm>
            <a:off x="13713035" y="32443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9" name="Rectangle 18"/>
          <p:cNvSpPr/>
          <p:nvPr/>
        </p:nvSpPr>
        <p:spPr>
          <a:xfrm>
            <a:off x="13865435" y="33967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0" name="Rectangle 19"/>
          <p:cNvSpPr/>
          <p:nvPr/>
        </p:nvSpPr>
        <p:spPr>
          <a:xfrm>
            <a:off x="13865094" y="393494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865094" y="460693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796766" y="525148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853916" y="590847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8" name="Rectangle 27"/>
          <p:cNvSpPr/>
          <p:nvPr/>
        </p:nvSpPr>
        <p:spPr>
          <a:xfrm>
            <a:off x="13595429" y="226113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6657118" y="3243508"/>
            <a:ext cx="615873" cy="1015663"/>
          </a:xfrm>
          <a:prstGeom prst="rect">
            <a:avLst/>
          </a:prstGeom>
        </p:spPr>
        <p:txBody>
          <a:bodyPr wrap="none">
            <a:spAutoFit/>
          </a:bodyPr>
          <a:lstStyle/>
          <a:p>
            <a:pPr algn="ctr">
              <a:spcBef>
                <a:spcPct val="50000"/>
              </a:spcBef>
            </a:pPr>
            <a:r>
              <a:rPr lang="en-US" sz="6000" b="1" smtClean="0">
                <a:solidFill>
                  <a:srgbClr val="FF0000"/>
                </a:solidFill>
                <a:latin typeface=".VnAvant" panose="020B7200000000000000" pitchFamily="34" charset="0"/>
              </a:rPr>
              <a:t>4</a:t>
            </a:r>
            <a:endParaRPr lang="en-US" sz="6000" b="1" dirty="0">
              <a:solidFill>
                <a:srgbClr val="FF0000"/>
              </a:solidFill>
              <a:latin typeface=".VnAvant" panose="020B7200000000000000" pitchFamily="34" charset="0"/>
            </a:endParaRPr>
          </a:p>
        </p:txBody>
      </p:sp>
      <p:sp>
        <p:nvSpPr>
          <p:cNvPr id="34" name="Rectangle 33"/>
          <p:cNvSpPr/>
          <p:nvPr/>
        </p:nvSpPr>
        <p:spPr>
          <a:xfrm>
            <a:off x="13812169" y="62778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386798" y="685800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6" name="Rectangle 35"/>
          <p:cNvSpPr/>
          <p:nvPr/>
        </p:nvSpPr>
        <p:spPr>
          <a:xfrm>
            <a:off x="13364783" y="281350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7" name="Rectangle 36"/>
          <p:cNvSpPr/>
          <p:nvPr/>
        </p:nvSpPr>
        <p:spPr>
          <a:xfrm>
            <a:off x="13915291" y="263047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8" name="Rectangle 37"/>
          <p:cNvSpPr/>
          <p:nvPr/>
        </p:nvSpPr>
        <p:spPr>
          <a:xfrm>
            <a:off x="13827572" y="685799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250569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75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75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75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75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75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75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75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75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circle(in)">
                                      <p:cBhvr>
                                        <p:cTn id="83" dur="20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500"/>
                                        <p:tgtEl>
                                          <p:spTgt spid="2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75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grpId="0" nodeType="click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circle(in)">
                                      <p:cBhvr>
                                        <p:cTn id="98" dur="2000"/>
                                        <p:tgtEl>
                                          <p:spTgt spid="25"/>
                                        </p:tgtEl>
                                      </p:cBhvr>
                                    </p:animEffect>
                                  </p:childTnLst>
                                </p:cTn>
                              </p:par>
                            </p:childTnLst>
                          </p:cTn>
                        </p:par>
                      </p:childTnLst>
                    </p:cTn>
                  </p:par>
                  <p:par>
                    <p:cTn id="99" fill="hold">
                      <p:stCondLst>
                        <p:cond delay="indefinite"/>
                      </p:stCondLst>
                      <p:childTnLst>
                        <p:par>
                          <p:cTn id="100" fill="hold">
                            <p:stCondLst>
                              <p:cond delay="0"/>
                            </p:stCondLst>
                            <p:childTnLst>
                              <p:par>
                                <p:cTn id="101" presetID="6" presetClass="exit" presetSubtype="32" fill="hold" grpId="1" nodeType="clickEffect">
                                  <p:stCondLst>
                                    <p:cond delay="0"/>
                                  </p:stCondLst>
                                  <p:childTnLst>
                                    <p:animEffect transition="out" filter="circle(out)">
                                      <p:cBhvr>
                                        <p:cTn id="102" dur="2000"/>
                                        <p:tgtEl>
                                          <p:spTgt spid="22"/>
                                        </p:tgtEl>
                                      </p:cBhvr>
                                    </p:animEffect>
                                    <p:set>
                                      <p:cBhvr>
                                        <p:cTn id="103" dur="1" fill="hold">
                                          <p:stCondLst>
                                            <p:cond delay="1999"/>
                                          </p:stCondLst>
                                        </p:cTn>
                                        <p:tgtEl>
                                          <p:spTgt spid="22"/>
                                        </p:tgtEl>
                                        <p:attrNameLst>
                                          <p:attrName>style.visibility</p:attrName>
                                        </p:attrNameLst>
                                      </p:cBhvr>
                                      <p:to>
                                        <p:strVal val="hidden"/>
                                      </p:to>
                                    </p:set>
                                  </p:childTnLst>
                                </p:cTn>
                              </p:par>
                              <p:par>
                                <p:cTn id="104" presetID="6" presetClass="exit" presetSubtype="32" fill="hold" grpId="1" nodeType="withEffect">
                                  <p:stCondLst>
                                    <p:cond delay="0"/>
                                  </p:stCondLst>
                                  <p:childTnLst>
                                    <p:animEffect transition="out" filter="circle(out)">
                                      <p:cBhvr>
                                        <p:cTn id="105" dur="2000"/>
                                        <p:tgtEl>
                                          <p:spTgt spid="29"/>
                                        </p:tgtEl>
                                      </p:cBhvr>
                                    </p:animEffect>
                                    <p:set>
                                      <p:cBhvr>
                                        <p:cTn id="106" dur="1" fill="hold">
                                          <p:stCondLst>
                                            <p:cond delay="1999"/>
                                          </p:stCondLst>
                                        </p:cTn>
                                        <p:tgtEl>
                                          <p:spTgt spid="2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circle(in)">
                                      <p:cBhvr>
                                        <p:cTn id="111" dur="2000"/>
                                        <p:tgtEl>
                                          <p:spTgt spid="2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6" presetClass="entr" presetSubtype="16" fill="hold" grpId="0" nodeType="clickEffect">
                                  <p:stCondLst>
                                    <p:cond delay="0"/>
                                  </p:stCondLst>
                                  <p:childTnLst>
                                    <p:set>
                                      <p:cBhvr>
                                        <p:cTn id="120" dur="1" fill="hold">
                                          <p:stCondLst>
                                            <p:cond delay="0"/>
                                          </p:stCondLst>
                                        </p:cTn>
                                        <p:tgtEl>
                                          <p:spTgt spid="27"/>
                                        </p:tgtEl>
                                        <p:attrNameLst>
                                          <p:attrName>style.visibility</p:attrName>
                                        </p:attrNameLst>
                                      </p:cBhvr>
                                      <p:to>
                                        <p:strVal val="visible"/>
                                      </p:to>
                                    </p:set>
                                    <p:animEffect transition="in" filter="circle(in)">
                                      <p:cBhvr>
                                        <p:cTn id="121" dur="2000"/>
                                        <p:tgtEl>
                                          <p:spTgt spid="27"/>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fade">
                                      <p:cBhvr>
                                        <p:cTn id="126" dur="750"/>
                                        <p:tgtEl>
                                          <p:spTgt spid="7"/>
                                        </p:tgtEl>
                                      </p:cBhvr>
                                    </p:animEffect>
                                  </p:childTnLst>
                                </p:cTn>
                              </p:par>
                              <p:par>
                                <p:cTn id="127" presetID="10" presetClass="entr" presetSubtype="0" fill="hold" nodeType="withEffect">
                                  <p:stCondLst>
                                    <p:cond delay="0"/>
                                  </p:stCondLst>
                                  <p:childTnLst>
                                    <p:set>
                                      <p:cBhvr>
                                        <p:cTn id="128" dur="1" fill="hold">
                                          <p:stCondLst>
                                            <p:cond delay="0"/>
                                          </p:stCondLst>
                                        </p:cTn>
                                        <p:tgtEl>
                                          <p:spTgt spid="8"/>
                                        </p:tgtEl>
                                        <p:attrNameLst>
                                          <p:attrName>style.visibility</p:attrName>
                                        </p:attrNameLst>
                                      </p:cBhvr>
                                      <p:to>
                                        <p:strVal val="visible"/>
                                      </p:to>
                                    </p:set>
                                    <p:animEffect transition="in" filter="fade">
                                      <p:cBhvr>
                                        <p:cTn id="129" dur="750"/>
                                        <p:tgtEl>
                                          <p:spTgt spid="8"/>
                                        </p:tgtEl>
                                      </p:cBhvr>
                                    </p:animEffect>
                                  </p:childTnLst>
                                </p:cTn>
                              </p:par>
                              <p:par>
                                <p:cTn id="130" presetID="10" presetClass="entr" presetSubtype="0" fill="hold" nodeType="withEffect">
                                  <p:stCondLst>
                                    <p:cond delay="0"/>
                                  </p:stCondLst>
                                  <p:childTnLst>
                                    <p:set>
                                      <p:cBhvr>
                                        <p:cTn id="131" dur="1" fill="hold">
                                          <p:stCondLst>
                                            <p:cond delay="0"/>
                                          </p:stCondLst>
                                        </p:cTn>
                                        <p:tgtEl>
                                          <p:spTgt spid="6"/>
                                        </p:tgtEl>
                                        <p:attrNameLst>
                                          <p:attrName>style.visibility</p:attrName>
                                        </p:attrNameLst>
                                      </p:cBhvr>
                                      <p:to>
                                        <p:strVal val="visible"/>
                                      </p:to>
                                    </p:set>
                                    <p:animEffect transition="in" filter="fade">
                                      <p:cBhvr>
                                        <p:cTn id="132" dur="750"/>
                                        <p:tgtEl>
                                          <p:spTgt spid="6"/>
                                        </p:tgtEl>
                                      </p:cBhvr>
                                    </p:animEffect>
                                  </p:childTnLst>
                                </p:cTn>
                              </p:par>
                              <p:par>
                                <p:cTn id="133" presetID="10"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fade">
                                      <p:cBhvr>
                                        <p:cTn id="135" dur="750"/>
                                        <p:tgtEl>
                                          <p:spTgt spid="11"/>
                                        </p:tgtEl>
                                      </p:cBhvr>
                                    </p:animEffect>
                                  </p:childTnLst>
                                </p:cTn>
                              </p:par>
                              <p:par>
                                <p:cTn id="136" presetID="10" presetClass="entr" presetSubtype="0" fill="hold" nodeType="withEffect">
                                  <p:stCondLst>
                                    <p:cond delay="0"/>
                                  </p:stCondLst>
                                  <p:childTnLst>
                                    <p:set>
                                      <p:cBhvr>
                                        <p:cTn id="137" dur="1" fill="hold">
                                          <p:stCondLst>
                                            <p:cond delay="0"/>
                                          </p:stCondLst>
                                        </p:cTn>
                                        <p:tgtEl>
                                          <p:spTgt spid="12"/>
                                        </p:tgtEl>
                                        <p:attrNameLst>
                                          <p:attrName>style.visibility</p:attrName>
                                        </p:attrNameLst>
                                      </p:cBhvr>
                                      <p:to>
                                        <p:strVal val="visible"/>
                                      </p:to>
                                    </p:set>
                                    <p:animEffect transition="in" filter="fade">
                                      <p:cBhvr>
                                        <p:cTn id="138" dur="750"/>
                                        <p:tgtEl>
                                          <p:spTgt spid="12"/>
                                        </p:tgtEl>
                                      </p:cBhvr>
                                    </p:animEffect>
                                  </p:childTnLst>
                                </p:cTn>
                              </p:par>
                            </p:childTnLst>
                          </p:cTn>
                        </p:par>
                      </p:childTnLst>
                    </p:cTn>
                  </p:par>
                  <p:par>
                    <p:cTn id="139" fill="hold">
                      <p:stCondLst>
                        <p:cond delay="indefinite"/>
                      </p:stCondLst>
                      <p:childTnLst>
                        <p:par>
                          <p:cTn id="140" fill="hold">
                            <p:stCondLst>
                              <p:cond delay="0"/>
                            </p:stCondLst>
                            <p:childTnLst>
                              <p:par>
                                <p:cTn id="141" presetID="6" presetClass="entr" presetSubtype="16"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circle(in)">
                                      <p:cBhvr>
                                        <p:cTn id="143" dur="2000"/>
                                        <p:tgtEl>
                                          <p:spTgt spid="28"/>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30"/>
                                        </p:tgtEl>
                                        <p:attrNameLst>
                                          <p:attrName>style.visibility</p:attrName>
                                        </p:attrNameLst>
                                      </p:cBhvr>
                                      <p:to>
                                        <p:strVal val="visible"/>
                                      </p:to>
                                    </p:set>
                                    <p:animEffect transition="in" filter="barn(inVertical)">
                                      <p:cBhvr>
                                        <p:cTn id="148" dur="500"/>
                                        <p:tgtEl>
                                          <p:spTgt spid="30"/>
                                        </p:tgtEl>
                                      </p:cBhvr>
                                    </p:animEffect>
                                  </p:childTnLst>
                                </p:cTn>
                              </p:par>
                            </p:childTnLst>
                          </p:cTn>
                        </p:par>
                      </p:childTnLst>
                    </p:cTn>
                  </p:par>
                  <p:par>
                    <p:cTn id="149" fill="hold">
                      <p:stCondLst>
                        <p:cond delay="indefinite"/>
                      </p:stCondLst>
                      <p:childTnLst>
                        <p:par>
                          <p:cTn id="150" fill="hold">
                            <p:stCondLst>
                              <p:cond delay="0"/>
                            </p:stCondLst>
                            <p:childTnLst>
                              <p:par>
                                <p:cTn id="151" presetID="6" presetClass="entr" presetSubtype="16" fill="hold" grpId="0" nodeType="click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circle(in)">
                                      <p:cBhvr>
                                        <p:cTn id="153" dur="2000"/>
                                        <p:tgtEl>
                                          <p:spTgt spid="34"/>
                                        </p:tgtEl>
                                      </p:cBhvr>
                                    </p:animEffect>
                                  </p:childTnLst>
                                </p:cTn>
                              </p:par>
                            </p:childTnLst>
                          </p:cTn>
                        </p:par>
                      </p:childTnLst>
                    </p:cTn>
                  </p:par>
                  <p:par>
                    <p:cTn id="154" fill="hold">
                      <p:stCondLst>
                        <p:cond delay="indefinite"/>
                      </p:stCondLst>
                      <p:childTnLst>
                        <p:par>
                          <p:cTn id="155" fill="hold">
                            <p:stCondLst>
                              <p:cond delay="0"/>
                            </p:stCondLst>
                            <p:childTnLst>
                              <p:par>
                                <p:cTn id="156" presetID="14" presetClass="exit" presetSubtype="10" fill="hold" nodeType="clickEffect">
                                  <p:stCondLst>
                                    <p:cond delay="0"/>
                                  </p:stCondLst>
                                  <p:childTnLst>
                                    <p:animEffect transition="out" filter="randombar(horizontal)">
                                      <p:cBhvr>
                                        <p:cTn id="157" dur="500"/>
                                        <p:tgtEl>
                                          <p:spTgt spid="23"/>
                                        </p:tgtEl>
                                      </p:cBhvr>
                                    </p:animEffect>
                                    <p:set>
                                      <p:cBhvr>
                                        <p:cTn id="158" dur="1" fill="hold">
                                          <p:stCondLst>
                                            <p:cond delay="499"/>
                                          </p:stCondLst>
                                        </p:cTn>
                                        <p:tgtEl>
                                          <p:spTgt spid="23"/>
                                        </p:tgtEl>
                                        <p:attrNameLst>
                                          <p:attrName>style.visibility</p:attrName>
                                        </p:attrNameLst>
                                      </p:cBhvr>
                                      <p:to>
                                        <p:strVal val="hidden"/>
                                      </p:to>
                                    </p:set>
                                  </p:childTnLst>
                                </p:cTn>
                              </p:par>
                              <p:par>
                                <p:cTn id="159" presetID="14" presetClass="exit" presetSubtype="10" fill="hold" grpId="1" nodeType="withEffect">
                                  <p:stCondLst>
                                    <p:cond delay="0"/>
                                  </p:stCondLst>
                                  <p:childTnLst>
                                    <p:animEffect transition="out" filter="randombar(horizontal)">
                                      <p:cBhvr>
                                        <p:cTn id="160" dur="500"/>
                                        <p:tgtEl>
                                          <p:spTgt spid="30"/>
                                        </p:tgtEl>
                                      </p:cBhvr>
                                    </p:animEffect>
                                    <p:set>
                                      <p:cBhvr>
                                        <p:cTn id="161" dur="1" fill="hold">
                                          <p:stCondLst>
                                            <p:cond delay="499"/>
                                          </p:stCondLst>
                                        </p:cTn>
                                        <p:tgtEl>
                                          <p:spTgt spid="3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6" presetClass="entr" presetSubtype="16" fill="hold" grpId="0" nodeType="clickEffect">
                                  <p:stCondLst>
                                    <p:cond delay="0"/>
                                  </p:stCondLst>
                                  <p:childTnLst>
                                    <p:set>
                                      <p:cBhvr>
                                        <p:cTn id="165" dur="1" fill="hold">
                                          <p:stCondLst>
                                            <p:cond delay="0"/>
                                          </p:stCondLst>
                                        </p:cTn>
                                        <p:tgtEl>
                                          <p:spTgt spid="35"/>
                                        </p:tgtEl>
                                        <p:attrNameLst>
                                          <p:attrName>style.visibility</p:attrName>
                                        </p:attrNameLst>
                                      </p:cBhvr>
                                      <p:to>
                                        <p:strVal val="visible"/>
                                      </p:to>
                                    </p:set>
                                    <p:animEffect transition="in" filter="circle(in)">
                                      <p:cBhvr>
                                        <p:cTn id="166" dur="2000"/>
                                        <p:tgtEl>
                                          <p:spTgt spid="3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4" fill="hold" nodeType="click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wipe(down)">
                                      <p:cBhvr>
                                        <p:cTn id="171" dur="500"/>
                                        <p:tgtEl>
                                          <p:spTgt spid="26"/>
                                        </p:tgtEl>
                                      </p:cBhvr>
                                    </p:animEffect>
                                  </p:childTnLst>
                                </p:cTn>
                              </p:par>
                            </p:childTnLst>
                          </p:cTn>
                        </p:par>
                      </p:childTnLst>
                    </p:cTn>
                  </p:par>
                  <p:par>
                    <p:cTn id="172" fill="hold">
                      <p:stCondLst>
                        <p:cond delay="indefinite"/>
                      </p:stCondLst>
                      <p:childTnLst>
                        <p:par>
                          <p:cTn id="173" fill="hold">
                            <p:stCondLst>
                              <p:cond delay="0"/>
                            </p:stCondLst>
                            <p:childTnLst>
                              <p:par>
                                <p:cTn id="174" presetID="6" presetClass="entr" presetSubtype="16" fill="hold" grpId="0" nodeType="clickEffect">
                                  <p:stCondLst>
                                    <p:cond delay="0"/>
                                  </p:stCondLst>
                                  <p:childTnLst>
                                    <p:set>
                                      <p:cBhvr>
                                        <p:cTn id="175" dur="1" fill="hold">
                                          <p:stCondLst>
                                            <p:cond delay="0"/>
                                          </p:stCondLst>
                                        </p:cTn>
                                        <p:tgtEl>
                                          <p:spTgt spid="36"/>
                                        </p:tgtEl>
                                        <p:attrNameLst>
                                          <p:attrName>style.visibility</p:attrName>
                                        </p:attrNameLst>
                                      </p:cBhvr>
                                      <p:to>
                                        <p:strVal val="visible"/>
                                      </p:to>
                                    </p:set>
                                    <p:animEffect transition="in" filter="circle(in)">
                                      <p:cBhvr>
                                        <p:cTn id="176" dur="2000"/>
                                        <p:tgtEl>
                                          <p:spTgt spid="3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6"/>
                                        </p:tgtEl>
                                        <p:attrNameLst>
                                          <p:attrName>style.visibility</p:attrName>
                                        </p:attrNameLst>
                                      </p:cBhvr>
                                      <p:to>
                                        <p:strVal val="visible"/>
                                      </p:to>
                                    </p:set>
                                    <p:animEffect transition="in" filter="fade">
                                      <p:cBhvr>
                                        <p:cTn id="181" dur="750"/>
                                        <p:tgtEl>
                                          <p:spTgt spid="6"/>
                                        </p:tgtEl>
                                      </p:cBhvr>
                                    </p:animEffect>
                                  </p:childTnLst>
                                </p:cTn>
                              </p:par>
                              <p:par>
                                <p:cTn id="182" presetID="10" presetClass="entr" presetSubtype="0" fill="hold" nodeType="withEffect">
                                  <p:stCondLst>
                                    <p:cond delay="0"/>
                                  </p:stCondLst>
                                  <p:childTnLst>
                                    <p:set>
                                      <p:cBhvr>
                                        <p:cTn id="183" dur="1" fill="hold">
                                          <p:stCondLst>
                                            <p:cond delay="0"/>
                                          </p:stCondLst>
                                        </p:cTn>
                                        <p:tgtEl>
                                          <p:spTgt spid="13"/>
                                        </p:tgtEl>
                                        <p:attrNameLst>
                                          <p:attrName>style.visibility</p:attrName>
                                        </p:attrNameLst>
                                      </p:cBhvr>
                                      <p:to>
                                        <p:strVal val="visible"/>
                                      </p:to>
                                    </p:set>
                                    <p:animEffect transition="in" filter="fade">
                                      <p:cBhvr>
                                        <p:cTn id="184" dur="750"/>
                                        <p:tgtEl>
                                          <p:spTgt spid="13"/>
                                        </p:tgtEl>
                                      </p:cBhvr>
                                    </p:animEffect>
                                  </p:childTnLst>
                                </p:cTn>
                              </p:par>
                              <p:par>
                                <p:cTn id="185" presetID="10" presetClass="entr" presetSubtype="0" fill="hold" nodeType="withEffect">
                                  <p:stCondLst>
                                    <p:cond delay="0"/>
                                  </p:stCondLst>
                                  <p:childTnLst>
                                    <p:set>
                                      <p:cBhvr>
                                        <p:cTn id="186" dur="1" fill="hold">
                                          <p:stCondLst>
                                            <p:cond delay="0"/>
                                          </p:stCondLst>
                                        </p:cTn>
                                        <p:tgtEl>
                                          <p:spTgt spid="14"/>
                                        </p:tgtEl>
                                        <p:attrNameLst>
                                          <p:attrName>style.visibility</p:attrName>
                                        </p:attrNameLst>
                                      </p:cBhvr>
                                      <p:to>
                                        <p:strVal val="visible"/>
                                      </p:to>
                                    </p:set>
                                    <p:animEffect transition="in" filter="fade">
                                      <p:cBhvr>
                                        <p:cTn id="187" dur="750"/>
                                        <p:tgtEl>
                                          <p:spTgt spid="14"/>
                                        </p:tgtEl>
                                      </p:cBhvr>
                                    </p:animEffect>
                                  </p:childTnLst>
                                </p:cTn>
                              </p:par>
                              <p:par>
                                <p:cTn id="188" presetID="10" presetClass="entr" presetSubtype="0" fill="hold" nodeType="withEffect">
                                  <p:stCondLst>
                                    <p:cond delay="0"/>
                                  </p:stCondLst>
                                  <p:childTnLst>
                                    <p:set>
                                      <p:cBhvr>
                                        <p:cTn id="189" dur="1" fill="hold">
                                          <p:stCondLst>
                                            <p:cond delay="0"/>
                                          </p:stCondLst>
                                        </p:cTn>
                                        <p:tgtEl>
                                          <p:spTgt spid="15"/>
                                        </p:tgtEl>
                                        <p:attrNameLst>
                                          <p:attrName>style.visibility</p:attrName>
                                        </p:attrNameLst>
                                      </p:cBhvr>
                                      <p:to>
                                        <p:strVal val="visible"/>
                                      </p:to>
                                    </p:set>
                                    <p:animEffect transition="in" filter="fade">
                                      <p:cBhvr>
                                        <p:cTn id="190" dur="750"/>
                                        <p:tgtEl>
                                          <p:spTgt spid="15"/>
                                        </p:tgtEl>
                                      </p:cBhvr>
                                    </p:animEffect>
                                  </p:childTnLst>
                                </p:cTn>
                              </p:par>
                            </p:childTnLst>
                          </p:cTn>
                        </p:par>
                      </p:childTnLst>
                    </p:cTn>
                  </p:par>
                  <p:par>
                    <p:cTn id="191" fill="hold">
                      <p:stCondLst>
                        <p:cond delay="indefinite"/>
                      </p:stCondLst>
                      <p:childTnLst>
                        <p:par>
                          <p:cTn id="192" fill="hold">
                            <p:stCondLst>
                              <p:cond delay="0"/>
                            </p:stCondLst>
                            <p:childTnLst>
                              <p:par>
                                <p:cTn id="193" presetID="6" presetClass="entr" presetSubtype="16" fill="hold" grpId="0" nodeType="click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circle(in)">
                                      <p:cBhvr>
                                        <p:cTn id="195" dur="2000"/>
                                        <p:tgtEl>
                                          <p:spTgt spid="37"/>
                                        </p:tgtEl>
                                      </p:cBhvr>
                                    </p:animEffect>
                                  </p:childTnLst>
                                </p:cTn>
                              </p:par>
                            </p:childTnLst>
                          </p:cTn>
                        </p:par>
                      </p:childTnLst>
                    </p:cTn>
                  </p:par>
                  <p:par>
                    <p:cTn id="196" fill="hold">
                      <p:stCondLst>
                        <p:cond delay="indefinite"/>
                      </p:stCondLst>
                      <p:childTnLst>
                        <p:par>
                          <p:cTn id="197" fill="hold">
                            <p:stCondLst>
                              <p:cond delay="0"/>
                            </p:stCondLst>
                            <p:childTnLst>
                              <p:par>
                                <p:cTn id="198" presetID="10" presetClass="entr" presetSubtype="0" fill="hold" grpId="0" nodeType="clickEffect">
                                  <p:stCondLst>
                                    <p:cond delay="0"/>
                                  </p:stCondLst>
                                  <p:childTnLst>
                                    <p:set>
                                      <p:cBhvr>
                                        <p:cTn id="199" dur="1" fill="hold">
                                          <p:stCondLst>
                                            <p:cond delay="0"/>
                                          </p:stCondLst>
                                        </p:cTn>
                                        <p:tgtEl>
                                          <p:spTgt spid="33"/>
                                        </p:tgtEl>
                                        <p:attrNameLst>
                                          <p:attrName>style.visibility</p:attrName>
                                        </p:attrNameLst>
                                      </p:cBhvr>
                                      <p:to>
                                        <p:strVal val="visible"/>
                                      </p:to>
                                    </p:set>
                                    <p:animEffect transition="in" filter="fade">
                                      <p:cBhvr>
                                        <p:cTn id="200" dur="750"/>
                                        <p:tgtEl>
                                          <p:spTgt spid="33"/>
                                        </p:tgtEl>
                                      </p:cBhvr>
                                    </p:animEffect>
                                  </p:childTnLst>
                                </p:cTn>
                              </p:par>
                            </p:childTnLst>
                          </p:cTn>
                        </p:par>
                      </p:childTnLst>
                    </p:cTn>
                  </p:par>
                  <p:par>
                    <p:cTn id="201" fill="hold">
                      <p:stCondLst>
                        <p:cond delay="indefinite"/>
                      </p:stCondLst>
                      <p:childTnLst>
                        <p:par>
                          <p:cTn id="202" fill="hold">
                            <p:stCondLst>
                              <p:cond delay="0"/>
                            </p:stCondLst>
                            <p:childTnLst>
                              <p:par>
                                <p:cTn id="203" presetID="6" presetClass="entr" presetSubtype="16" fill="hold" grpId="0" nodeType="clickEffect">
                                  <p:stCondLst>
                                    <p:cond delay="0"/>
                                  </p:stCondLst>
                                  <p:childTnLst>
                                    <p:set>
                                      <p:cBhvr>
                                        <p:cTn id="204" dur="1" fill="hold">
                                          <p:stCondLst>
                                            <p:cond delay="0"/>
                                          </p:stCondLst>
                                        </p:cTn>
                                        <p:tgtEl>
                                          <p:spTgt spid="38"/>
                                        </p:tgtEl>
                                        <p:attrNameLst>
                                          <p:attrName>style.visibility</p:attrName>
                                        </p:attrNameLst>
                                      </p:cBhvr>
                                      <p:to>
                                        <p:strVal val="visible"/>
                                      </p:to>
                                    </p:set>
                                    <p:animEffect transition="in" filter="circle(in)">
                                      <p:cBhvr>
                                        <p:cTn id="205"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9" grpId="0"/>
      <p:bldP spid="29" grpId="1"/>
      <p:bldP spid="30" grpId="0"/>
      <p:bldP spid="30" grpId="1"/>
      <p:bldP spid="18" grpId="0"/>
      <p:bldP spid="19" grpId="0"/>
      <p:bldP spid="20" grpId="0"/>
      <p:bldP spid="24" grpId="0"/>
      <p:bldP spid="25" grpId="0"/>
      <p:bldP spid="27" grpId="0"/>
      <p:bldP spid="28" grpId="0"/>
      <p:bldP spid="33" grpId="0"/>
      <p:bldP spid="34" grpId="0"/>
      <p:bldP spid="35" grpId="0"/>
      <p:bldP spid="36" grpId="0"/>
      <p:bldP spid="37"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6972" y="2212266"/>
            <a:ext cx="3578056" cy="3578056"/>
          </a:xfrm>
        </p:spPr>
      </p:pic>
      <p:pic>
        <p:nvPicPr>
          <p:cNvPr id="4" name="Picture 3">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1999" cy="7543800"/>
          </a:xfrm>
          <a:prstGeom prst="rect">
            <a:avLst/>
          </a:prstGeom>
        </p:spPr>
      </p:pic>
      <p:sp>
        <p:nvSpPr>
          <p:cNvPr id="8" name="Rectangle 7"/>
          <p:cNvSpPr/>
          <p:nvPr/>
        </p:nvSpPr>
        <p:spPr>
          <a:xfrm>
            <a:off x="13228913" y="38448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0" name="Text Box 12"/>
          <p:cNvSpPr txBox="1">
            <a:spLocks noChangeArrowheads="1"/>
          </p:cNvSpPr>
          <p:nvPr/>
        </p:nvSpPr>
        <p:spPr bwMode="auto">
          <a:xfrm>
            <a:off x="1538286" y="569147"/>
            <a:ext cx="103108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b="1">
                <a:solidFill>
                  <a:srgbClr val="C00000"/>
                </a:solidFill>
                <a:latin typeface="Times New Roman" panose="02020603050405020304" pitchFamily="18" charset="0"/>
                <a:cs typeface="Times New Roman" panose="02020603050405020304" pitchFamily="18" charset="0"/>
              </a:rPr>
              <a:t>2</a:t>
            </a:r>
            <a:r>
              <a:rPr lang="en-US" b="1" smtClean="0">
                <a:solidFill>
                  <a:srgbClr val="C00000"/>
                </a:solidFill>
                <a:latin typeface="Times New Roman" panose="02020603050405020304" pitchFamily="18" charset="0"/>
                <a:cs typeface="Times New Roman" panose="02020603050405020304" pitchFamily="18" charset="0"/>
              </a:rPr>
              <a:t>. ĐẾM NHẬN BIẾT SỐ THỨ TỰ TRONG PHẠM VI 8</a:t>
            </a:r>
            <a:endParaRPr lang="vi-VN" b="1">
              <a:solidFill>
                <a:srgbClr val="C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578894" y="1762631"/>
            <a:ext cx="9143999" cy="3416320"/>
          </a:xfrm>
          <a:prstGeom prst="rect">
            <a:avLst/>
          </a:prstGeom>
        </p:spPr>
        <p:txBody>
          <a:bodyPr wrap="square">
            <a:spAutoFit/>
          </a:bodyPr>
          <a:lstStyle/>
          <a:p>
            <a:pPr algn="ctr"/>
            <a:r>
              <a:rPr lang="en-US" sz="3600" b="1" dirty="0" err="1">
                <a:solidFill>
                  <a:srgbClr val="FFFF00"/>
                </a:solidFill>
                <a:latin typeface="Times New Roman" pitchFamily="18" charset="0"/>
                <a:cs typeface="Times New Roman" pitchFamily="18" charset="0"/>
              </a:rPr>
              <a:t>Kết</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luận</a:t>
            </a:r>
            <a:r>
              <a:rPr lang="en-US" sz="3600" b="1">
                <a:solidFill>
                  <a:srgbClr val="FFFF00"/>
                </a:solidFill>
                <a:latin typeface="Times New Roman" pitchFamily="18" charset="0"/>
                <a:cs typeface="Times New Roman" pitchFamily="18" charset="0"/>
              </a:rPr>
              <a:t>: </a:t>
            </a:r>
            <a:endParaRPr lang="en-US" sz="3600" b="1" smtClean="0">
              <a:solidFill>
                <a:srgbClr val="FFFF00"/>
              </a:solidFill>
              <a:latin typeface="Times New Roman" pitchFamily="18" charset="0"/>
              <a:cs typeface="Times New Roman" pitchFamily="18" charset="0"/>
            </a:endParaRPr>
          </a:p>
          <a:p>
            <a:r>
              <a:rPr lang="en-US" sz="3600" b="1" smtClean="0">
                <a:solidFill>
                  <a:srgbClr val="FFFF00"/>
                </a:solidFill>
                <a:latin typeface="Times New Roman" pitchFamily="18" charset="0"/>
                <a:cs typeface="Times New Roman" pitchFamily="18" charset="0"/>
              </a:rPr>
              <a:t>- </a:t>
            </a:r>
            <a:r>
              <a:rPr lang="vi-VN" sz="3600" b="1" smtClean="0">
                <a:solidFill>
                  <a:srgbClr val="FFFF00"/>
                </a:solidFill>
                <a:latin typeface="Times New Roman" pitchFamily="18" charset="0"/>
                <a:cs typeface="Times New Roman" pitchFamily="18" charset="0"/>
              </a:rPr>
              <a:t>Số </a:t>
            </a:r>
            <a:r>
              <a:rPr lang="vi-VN" sz="3600" b="1" dirty="0">
                <a:solidFill>
                  <a:srgbClr val="FFFF00"/>
                </a:solidFill>
                <a:latin typeface="Times New Roman" pitchFamily="18" charset="0"/>
                <a:cs typeface="Times New Roman" pitchFamily="18" charset="0"/>
              </a:rPr>
              <a:t>lượng nhóm đối tượng không thay đổi nhưng số thứ </a:t>
            </a:r>
            <a:r>
              <a:rPr lang="vi-VN" sz="3600" b="1">
                <a:solidFill>
                  <a:srgbClr val="FFFF00"/>
                </a:solidFill>
                <a:latin typeface="Times New Roman" pitchFamily="18" charset="0"/>
                <a:cs typeface="Times New Roman" pitchFamily="18" charset="0"/>
              </a:rPr>
              <a:t>tự </a:t>
            </a:r>
            <a:r>
              <a:rPr lang="vi-VN" sz="3600" b="1" smtClean="0">
                <a:solidFill>
                  <a:srgbClr val="FFFF00"/>
                </a:solidFill>
                <a:latin typeface="Times New Roman" pitchFamily="18" charset="0"/>
                <a:cs typeface="Times New Roman" pitchFamily="18" charset="0"/>
              </a:rPr>
              <a:t>thay </a:t>
            </a:r>
            <a:r>
              <a:rPr lang="vi-VN" sz="3600" b="1" dirty="0">
                <a:solidFill>
                  <a:srgbClr val="FFFF00"/>
                </a:solidFill>
                <a:latin typeface="Times New Roman" pitchFamily="18" charset="0"/>
                <a:cs typeface="Times New Roman" pitchFamily="18" charset="0"/>
              </a:rPr>
              <a:t>đổi tùy thuộc vào hướng đếm </a:t>
            </a:r>
            <a:r>
              <a:rPr lang="vi-VN" sz="3600" b="1">
                <a:solidFill>
                  <a:srgbClr val="FFFF00"/>
                </a:solidFill>
                <a:latin typeface="Times New Roman" pitchFamily="18" charset="0"/>
                <a:cs typeface="Times New Roman" pitchFamily="18" charset="0"/>
              </a:rPr>
              <a:t>và </a:t>
            </a:r>
            <a:r>
              <a:rPr lang="vi-VN" sz="3600" b="1" smtClean="0">
                <a:solidFill>
                  <a:srgbClr val="FFFF00"/>
                </a:solidFill>
                <a:latin typeface="Times New Roman" pitchFamily="18" charset="0"/>
                <a:cs typeface="Times New Roman" pitchFamily="18" charset="0"/>
              </a:rPr>
              <a:t>vị</a:t>
            </a:r>
            <a:r>
              <a:rPr lang="en-US" sz="3600" b="1" smtClean="0">
                <a:solidFill>
                  <a:srgbClr val="FFFF00"/>
                </a:solidFill>
                <a:latin typeface="Times New Roman" pitchFamily="18" charset="0"/>
                <a:cs typeface="Times New Roman" pitchFamily="18" charset="0"/>
              </a:rPr>
              <a:t> </a:t>
            </a:r>
            <a:r>
              <a:rPr lang="vi-VN" sz="3600" b="1" smtClean="0">
                <a:solidFill>
                  <a:srgbClr val="FFFF00"/>
                </a:solidFill>
                <a:latin typeface="Times New Roman" pitchFamily="18" charset="0"/>
                <a:cs typeface="Times New Roman" pitchFamily="18" charset="0"/>
              </a:rPr>
              <a:t>trí</a:t>
            </a:r>
            <a:r>
              <a:rPr lang="en-US" sz="3600" b="1" smtClean="0">
                <a:solidFill>
                  <a:srgbClr val="FFFF00"/>
                </a:solidFill>
                <a:latin typeface="Times New Roman" pitchFamily="18" charset="0"/>
                <a:cs typeface="Times New Roman" pitchFamily="18" charset="0"/>
              </a:rPr>
              <a:t> </a:t>
            </a:r>
            <a:r>
              <a:rPr lang="vi-VN" sz="3600" b="1" smtClean="0">
                <a:solidFill>
                  <a:srgbClr val="FFFF00"/>
                </a:solidFill>
                <a:latin typeface="Times New Roman" pitchFamily="18" charset="0"/>
                <a:cs typeface="Times New Roman" pitchFamily="18" charset="0"/>
              </a:rPr>
              <a:t>đối </a:t>
            </a:r>
            <a:r>
              <a:rPr lang="vi-VN" sz="3600" b="1" dirty="0">
                <a:solidFill>
                  <a:srgbClr val="FFFF00"/>
                </a:solidFill>
                <a:latin typeface="Times New Roman" pitchFamily="18" charset="0"/>
                <a:cs typeface="Times New Roman" pitchFamily="18" charset="0"/>
              </a:rPr>
              <a:t>tượng trong dãy</a:t>
            </a:r>
            <a:r>
              <a:rPr lang="vi-VN" sz="3600" b="1">
                <a:solidFill>
                  <a:srgbClr val="FFFF00"/>
                </a:solidFill>
                <a:latin typeface="Times New Roman" pitchFamily="18" charset="0"/>
                <a:cs typeface="Times New Roman" pitchFamily="18" charset="0"/>
              </a:rPr>
              <a:t>. </a:t>
            </a:r>
            <a:endParaRPr lang="en-US" sz="3600" b="1" smtClean="0">
              <a:solidFill>
                <a:srgbClr val="FFFF00"/>
              </a:solidFill>
              <a:latin typeface="Times New Roman" pitchFamily="18" charset="0"/>
              <a:cs typeface="Times New Roman" pitchFamily="18" charset="0"/>
            </a:endParaRPr>
          </a:p>
          <a:p>
            <a:pPr marL="457200" indent="-457200">
              <a:buFontTx/>
              <a:buChar char="-"/>
            </a:pPr>
            <a:r>
              <a:rPr lang="en-US" sz="3600" b="1" smtClean="0">
                <a:solidFill>
                  <a:srgbClr val="FFFF00"/>
                </a:solidFill>
                <a:latin typeface="Times New Roman" pitchFamily="18" charset="0"/>
                <a:cs typeface="Times New Roman" pitchFamily="18" charset="0"/>
              </a:rPr>
              <a:t>Hiểu: + Có </a:t>
            </a:r>
            <a:r>
              <a:rPr lang="en-US" sz="3600" b="1" dirty="0" err="1">
                <a:solidFill>
                  <a:srgbClr val="FFFF00"/>
                </a:solidFill>
                <a:latin typeface="Times New Roman" pitchFamily="18" charset="0"/>
                <a:cs typeface="Times New Roman" pitchFamily="18" charset="0"/>
              </a:rPr>
              <a:t>mấy</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chỉ</a:t>
            </a:r>
            <a:r>
              <a:rPr lang="en-US" sz="3600" b="1" dirty="0">
                <a:solidFill>
                  <a:srgbClr val="FFFF00"/>
                </a:solidFill>
                <a:latin typeface="Times New Roman" pitchFamily="18" charset="0"/>
                <a:cs typeface="Times New Roman" pitchFamily="18" charset="0"/>
              </a:rPr>
              <a:t> </a:t>
            </a:r>
            <a:r>
              <a:rPr lang="en-US" sz="3600" b="1" err="1">
                <a:solidFill>
                  <a:srgbClr val="FFFF00"/>
                </a:solidFill>
                <a:latin typeface="Times New Roman" pitchFamily="18" charset="0"/>
                <a:cs typeface="Times New Roman" pitchFamily="18" charset="0"/>
              </a:rPr>
              <a:t>số</a:t>
            </a:r>
            <a:r>
              <a:rPr lang="en-US" sz="3600" b="1">
                <a:solidFill>
                  <a:srgbClr val="FFFF00"/>
                </a:solidFill>
                <a:latin typeface="Times New Roman" pitchFamily="18" charset="0"/>
                <a:cs typeface="Times New Roman" pitchFamily="18" charset="0"/>
              </a:rPr>
              <a:t> </a:t>
            </a:r>
            <a:r>
              <a:rPr lang="en-US" sz="3600" b="1" smtClean="0">
                <a:solidFill>
                  <a:srgbClr val="FFFF00"/>
                </a:solidFill>
                <a:latin typeface="Times New Roman" pitchFamily="18" charset="0"/>
                <a:cs typeface="Times New Roman" pitchFamily="18" charset="0"/>
              </a:rPr>
              <a:t>lượng</a:t>
            </a:r>
          </a:p>
          <a:p>
            <a:r>
              <a:rPr lang="en-US" sz="3600" b="1">
                <a:solidFill>
                  <a:srgbClr val="FFFF00"/>
                </a:solidFill>
                <a:latin typeface="Times New Roman" pitchFamily="18" charset="0"/>
                <a:cs typeface="Times New Roman" pitchFamily="18" charset="0"/>
              </a:rPr>
              <a:t> </a:t>
            </a:r>
            <a:r>
              <a:rPr lang="en-US" sz="3600" b="1" smtClean="0">
                <a:solidFill>
                  <a:srgbClr val="FFFF00"/>
                </a:solidFill>
                <a:latin typeface="Times New Roman" pitchFamily="18" charset="0"/>
                <a:cs typeface="Times New Roman" pitchFamily="18" charset="0"/>
              </a:rPr>
              <a:t>              + Đứng </a:t>
            </a:r>
            <a:r>
              <a:rPr lang="en-US" sz="3600" b="1" dirty="0" err="1">
                <a:solidFill>
                  <a:srgbClr val="FFFF00"/>
                </a:solidFill>
                <a:latin typeface="Times New Roman" pitchFamily="18" charset="0"/>
                <a:cs typeface="Times New Roman" pitchFamily="18" charset="0"/>
              </a:rPr>
              <a:t>thứ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mấy</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là</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chỉ</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số</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thứ</a:t>
            </a:r>
            <a:r>
              <a:rPr lang="en-US" sz="3600" b="1" dirty="0">
                <a:solidFill>
                  <a:srgbClr val="FFFF00"/>
                </a:solidFill>
                <a:latin typeface="Times New Roman" pitchFamily="18" charset="0"/>
                <a:cs typeface="Times New Roman" pitchFamily="18" charset="0"/>
              </a:rPr>
              <a:t> </a:t>
            </a:r>
            <a:r>
              <a:rPr lang="en-US" sz="3600" b="1" dirty="0" err="1">
                <a:solidFill>
                  <a:srgbClr val="FFFF00"/>
                </a:solidFill>
                <a:latin typeface="Times New Roman" pitchFamily="18" charset="0"/>
                <a:cs typeface="Times New Roman" pitchFamily="18" charset="0"/>
              </a:rPr>
              <a:t>tự</a:t>
            </a:r>
            <a:r>
              <a:rPr lang="en-US" sz="3600" b="1" dirty="0">
                <a:solidFill>
                  <a:srgbClr val="FFFF00"/>
                </a:solidFill>
                <a:latin typeface="Times New Roman" pitchFamily="18" charset="0"/>
                <a:cs typeface="Times New Roman" pitchFamily="18" charset="0"/>
              </a:rPr>
              <a:t>.</a:t>
            </a:r>
          </a:p>
        </p:txBody>
      </p:sp>
      <p:sp>
        <p:nvSpPr>
          <p:cNvPr id="9" name="Rectangle 8"/>
          <p:cNvSpPr/>
          <p:nvPr/>
        </p:nvSpPr>
        <p:spPr>
          <a:xfrm>
            <a:off x="13411200" y="144226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15040557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19100"/>
            <a:ext cx="13373100" cy="7791450"/>
          </a:xfrm>
          <a:prstGeom prst="rect">
            <a:avLst/>
          </a:prstGeom>
        </p:spPr>
      </p:pic>
      <p:sp>
        <p:nvSpPr>
          <p:cNvPr id="5" name="Text Box 12"/>
          <p:cNvSpPr txBox="1">
            <a:spLocks noChangeArrowheads="1"/>
          </p:cNvSpPr>
          <p:nvPr/>
        </p:nvSpPr>
        <p:spPr bwMode="auto">
          <a:xfrm>
            <a:off x="1200150" y="1083464"/>
            <a:ext cx="9734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FF0000"/>
                </a:solidFill>
                <a:latin typeface="Times New Roman" panose="02020603050405020304" pitchFamily="18" charset="0"/>
                <a:cs typeface="Times New Roman" panose="02020603050405020304" pitchFamily="18" charset="0"/>
              </a:rPr>
              <a:t>PHẦN </a:t>
            </a:r>
            <a:r>
              <a:rPr lang="en-US" sz="3600" b="1" smtClean="0">
                <a:solidFill>
                  <a:srgbClr val="FF0000"/>
                </a:solidFill>
                <a:latin typeface="Times New Roman" panose="02020603050405020304" pitchFamily="18" charset="0"/>
                <a:cs typeface="Times New Roman" panose="02020603050405020304" pitchFamily="18" charset="0"/>
              </a:rPr>
              <a:t>I: ÔN ĐẾM ĐẾN 8. NHẬN BIẾT CÁC CHỮ SỐ TRONG PHẠM VI 7</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6" name="Text Box 12"/>
          <p:cNvSpPr txBox="1">
            <a:spLocks noChangeArrowheads="1"/>
          </p:cNvSpPr>
          <p:nvPr/>
        </p:nvSpPr>
        <p:spPr bwMode="auto">
          <a:xfrm>
            <a:off x="1400178" y="2574810"/>
            <a:ext cx="9534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0070C0"/>
                </a:solidFill>
                <a:latin typeface="Times New Roman" panose="02020603050405020304" pitchFamily="18" charset="0"/>
                <a:cs typeface="Times New Roman" panose="02020603050405020304" pitchFamily="18" charset="0"/>
              </a:rPr>
              <a:t>TRÒ </a:t>
            </a:r>
            <a:r>
              <a:rPr lang="en-US" sz="3600" b="1" smtClean="0">
                <a:solidFill>
                  <a:srgbClr val="0070C0"/>
                </a:solidFill>
                <a:latin typeface="Times New Roman" panose="02020603050405020304" pitchFamily="18" charset="0"/>
                <a:cs typeface="Times New Roman" panose="02020603050405020304" pitchFamily="18" charset="0"/>
              </a:rPr>
              <a:t>CHƠI: NHANH TAY GIÚP BÁC SĨ</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9" name="Text Box 12"/>
          <p:cNvSpPr txBox="1">
            <a:spLocks noChangeArrowheads="1"/>
          </p:cNvSpPr>
          <p:nvPr/>
        </p:nvSpPr>
        <p:spPr bwMode="auto">
          <a:xfrm>
            <a:off x="914400" y="3581399"/>
            <a:ext cx="103822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b="1" smtClean="0">
                <a:solidFill>
                  <a:srgbClr val="002060"/>
                </a:solidFill>
                <a:latin typeface="Times New Roman" panose="02020603050405020304" pitchFamily="18" charset="0"/>
                <a:cs typeface="Times New Roman" panose="02020603050405020304" pitchFamily="18" charset="0"/>
              </a:rPr>
              <a:t>Cách chơi: Bác sĩ gấu trúc KiKi và MiuMiu có rất nhiều đồ dùng cần kiểm tra lại số lượng xem là như thế nào? Các con hãy giúp bác sĩ đếm xem mỗi loại đồ vật có số lượng là bao nhiêu và sau đó hãy gắn thẻ số tương ứng với số lượng đồ vật đó nhé.</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1" name="Rectangle 10"/>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2549314087"/>
      </p:ext>
    </p:extLst>
  </p:cSld>
  <p:clrMapOvr>
    <a:masterClrMapping/>
  </p:clrMapOvr>
  <p:transition spd="slow" advTm="2735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plus(in)">
                                      <p:cBhvr>
                                        <p:cTn id="27" dur="22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0"/>
      <p:bldP spid="7"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19100"/>
            <a:ext cx="13373100" cy="7791450"/>
          </a:xfrm>
          <a:prstGeom prst="rect">
            <a:avLst/>
          </a:prstGeom>
        </p:spPr>
      </p:pic>
      <p:sp>
        <p:nvSpPr>
          <p:cNvPr id="5" name="Text Box 12"/>
          <p:cNvSpPr txBox="1">
            <a:spLocks noChangeArrowheads="1"/>
          </p:cNvSpPr>
          <p:nvPr/>
        </p:nvSpPr>
        <p:spPr bwMode="auto">
          <a:xfrm>
            <a:off x="1200150" y="1083464"/>
            <a:ext cx="973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sz="3600" b="1">
                <a:solidFill>
                  <a:srgbClr val="FF0000"/>
                </a:solidFill>
                <a:latin typeface="Times New Roman" panose="02020603050405020304" pitchFamily="18" charset="0"/>
                <a:cs typeface="Times New Roman" panose="02020603050405020304" pitchFamily="18" charset="0"/>
              </a:rPr>
              <a:t>PHẦN </a:t>
            </a:r>
            <a:r>
              <a:rPr lang="en-US" sz="3600" b="1" smtClean="0">
                <a:solidFill>
                  <a:srgbClr val="FF0000"/>
                </a:solidFill>
                <a:latin typeface="Times New Roman" panose="02020603050405020304" pitchFamily="18" charset="0"/>
                <a:cs typeface="Times New Roman" panose="02020603050405020304" pitchFamily="18" charset="0"/>
              </a:rPr>
              <a:t>III: LUYỆN TẬP</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1" name="Rectangle 10"/>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8" name="Text Box 12"/>
          <p:cNvSpPr txBox="1">
            <a:spLocks noChangeArrowheads="1"/>
          </p:cNvSpPr>
          <p:nvPr/>
        </p:nvSpPr>
        <p:spPr bwMode="auto">
          <a:xfrm>
            <a:off x="1400178" y="2327160"/>
            <a:ext cx="9534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0070C0"/>
                </a:solidFill>
                <a:latin typeface="Times New Roman" panose="02020603050405020304" pitchFamily="18" charset="0"/>
                <a:cs typeface="Times New Roman" panose="02020603050405020304" pitchFamily="18" charset="0"/>
              </a:rPr>
              <a:t>TRÒ </a:t>
            </a:r>
            <a:r>
              <a:rPr lang="en-US" sz="3600" b="1" smtClean="0">
                <a:solidFill>
                  <a:srgbClr val="0070C0"/>
                </a:solidFill>
                <a:latin typeface="Times New Roman" panose="02020603050405020304" pitchFamily="18" charset="0"/>
                <a:cs typeface="Times New Roman" panose="02020603050405020304" pitchFamily="18" charset="0"/>
              </a:rPr>
              <a:t>CHƠI 1: </a:t>
            </a:r>
            <a:r>
              <a:rPr lang="en-US" sz="3600" b="1" smtClean="0">
                <a:solidFill>
                  <a:srgbClr val="0070C0"/>
                </a:solidFill>
                <a:latin typeface="Times New Roman" panose="02020603050405020304" pitchFamily="18" charset="0"/>
                <a:cs typeface="Times New Roman" panose="02020603050405020304" pitchFamily="18" charset="0"/>
              </a:rPr>
              <a:t>BÉ CHỌN SỐ NÀO?</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Text Box 12"/>
          <p:cNvSpPr txBox="1">
            <a:spLocks noChangeArrowheads="1"/>
          </p:cNvSpPr>
          <p:nvPr/>
        </p:nvSpPr>
        <p:spPr bwMode="auto">
          <a:xfrm>
            <a:off x="1400178" y="3491743"/>
            <a:ext cx="9239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b="1" smtClean="0">
                <a:solidFill>
                  <a:srgbClr val="002060"/>
                </a:solidFill>
                <a:latin typeface="Times New Roman" panose="02020603050405020304" pitchFamily="18" charset="0"/>
                <a:cs typeface="Times New Roman" panose="02020603050405020304" pitchFamily="18" charset="0"/>
              </a:rPr>
              <a:t>Cách chơi</a:t>
            </a:r>
            <a:r>
              <a:rPr lang="en-US" b="1">
                <a:solidFill>
                  <a:srgbClr val="002060"/>
                </a:solidFill>
                <a:latin typeface="Times New Roman" panose="02020603050405020304" pitchFamily="18" charset="0"/>
                <a:cs typeface="Times New Roman" panose="02020603050405020304" pitchFamily="18" charset="0"/>
              </a:rPr>
              <a:t>: Bé </a:t>
            </a:r>
            <a:r>
              <a:rPr lang="en-US" b="1">
                <a:solidFill>
                  <a:srgbClr val="002060"/>
                </a:solidFill>
                <a:latin typeface="Times New Roman" panose="02020603050405020304" pitchFamily="18" charset="0"/>
                <a:cs typeface="Times New Roman" panose="02020603050405020304" pitchFamily="18" charset="0"/>
              </a:rPr>
              <a:t>hãy </a:t>
            </a:r>
            <a:r>
              <a:rPr lang="en-US" b="1" smtClean="0">
                <a:solidFill>
                  <a:srgbClr val="002060"/>
                </a:solidFill>
                <a:latin typeface="Times New Roman" panose="02020603050405020304" pitchFamily="18" charset="0"/>
                <a:cs typeface="Times New Roman" panose="02020603050405020304" pitchFamily="18" charset="0"/>
              </a:rPr>
              <a:t>giúp bác sĩ </a:t>
            </a:r>
            <a:r>
              <a:rPr lang="en-US" b="1">
                <a:solidFill>
                  <a:srgbClr val="002060"/>
                </a:solidFill>
                <a:latin typeface="Times New Roman" panose="02020603050405020304" pitchFamily="18" charset="0"/>
                <a:cs typeface="Times New Roman" panose="02020603050405020304" pitchFamily="18" charset="0"/>
              </a:rPr>
              <a:t>gấu trúc KiKi </a:t>
            </a:r>
            <a:r>
              <a:rPr lang="en-US" b="1">
                <a:solidFill>
                  <a:srgbClr val="002060"/>
                </a:solidFill>
                <a:latin typeface="Times New Roman" panose="02020603050405020304" pitchFamily="18" charset="0"/>
                <a:cs typeface="Times New Roman" panose="02020603050405020304" pitchFamily="18" charset="0"/>
              </a:rPr>
              <a:t>và </a:t>
            </a:r>
            <a:r>
              <a:rPr lang="en-US" b="1" smtClean="0">
                <a:solidFill>
                  <a:srgbClr val="002060"/>
                </a:solidFill>
                <a:latin typeface="Times New Roman" panose="02020603050405020304" pitchFamily="18" charset="0"/>
                <a:cs typeface="Times New Roman" panose="02020603050405020304" pitchFamily="18" charset="0"/>
              </a:rPr>
              <a:t>MiuMiu </a:t>
            </a:r>
            <a:r>
              <a:rPr lang="en-US" b="1">
                <a:solidFill>
                  <a:srgbClr val="002060"/>
                </a:solidFill>
                <a:latin typeface="Times New Roman" panose="02020603050405020304" pitchFamily="18" charset="0"/>
                <a:cs typeface="Times New Roman" panose="02020603050405020304" pitchFamily="18" charset="0"/>
              </a:rPr>
              <a:t>chọn các bộ trang </a:t>
            </a:r>
            <a:r>
              <a:rPr lang="en-US" b="1">
                <a:solidFill>
                  <a:srgbClr val="002060"/>
                </a:solidFill>
                <a:latin typeface="Times New Roman" panose="02020603050405020304" pitchFamily="18" charset="0"/>
                <a:cs typeface="Times New Roman" panose="02020603050405020304" pitchFamily="18" charset="0"/>
              </a:rPr>
              <a:t>phục </a:t>
            </a:r>
            <a:r>
              <a:rPr lang="en-US" b="1" smtClean="0">
                <a:solidFill>
                  <a:srgbClr val="002060"/>
                </a:solidFill>
                <a:latin typeface="Times New Roman" panose="02020603050405020304" pitchFamily="18" charset="0"/>
                <a:cs typeface="Times New Roman" panose="02020603050405020304" pitchFamily="18" charset="0"/>
              </a:rPr>
              <a:t>có </a:t>
            </a:r>
            <a:r>
              <a:rPr lang="en-US" b="1">
                <a:solidFill>
                  <a:srgbClr val="002060"/>
                </a:solidFill>
                <a:latin typeface="Times New Roman" panose="02020603050405020304" pitchFamily="18" charset="0"/>
                <a:cs typeface="Times New Roman" panose="02020603050405020304" pitchFamily="18" charset="0"/>
              </a:rPr>
              <a:t>số 8, sau đó xếp gọn gàng vào tủ nhé</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5248" b="97030" l="6216" r="45887"/>
                    </a14:imgEffect>
                  </a14:imgLayer>
                </a14:imgProps>
              </a:ext>
              <a:ext uri="{28A0092B-C50C-407E-A947-70E740481C1C}">
                <a14:useLocalDpi xmlns:a14="http://schemas.microsoft.com/office/drawing/2010/main" val="0"/>
              </a:ext>
            </a:extLst>
          </a:blip>
          <a:srcRect t="21782" r="54387"/>
          <a:stretch/>
        </p:blipFill>
        <p:spPr>
          <a:xfrm>
            <a:off x="2347913" y="4917260"/>
            <a:ext cx="1288429" cy="163183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5">
                    <a14:imgEffect>
                      <a14:backgroundRemoval t="19802" b="99010" l="58867" r="98720"/>
                    </a14:imgEffect>
                  </a14:imgLayer>
                </a14:imgProps>
              </a:ext>
              <a:ext uri="{28A0092B-C50C-407E-A947-70E740481C1C}">
                <a14:useLocalDpi xmlns:a14="http://schemas.microsoft.com/office/drawing/2010/main" val="0"/>
              </a:ext>
            </a:extLst>
          </a:blip>
          <a:srcRect l="56216"/>
          <a:stretch/>
        </p:blipFill>
        <p:spPr>
          <a:xfrm>
            <a:off x="8379617" y="4519805"/>
            <a:ext cx="1236787" cy="2086272"/>
          </a:xfrm>
          <a:prstGeom prst="rect">
            <a:avLst/>
          </a:prstGeom>
        </p:spPr>
      </p:pic>
      <p:sp>
        <p:nvSpPr>
          <p:cNvPr id="14" name="Rectangle 13"/>
          <p:cNvSpPr/>
          <p:nvPr/>
        </p:nvSpPr>
        <p:spPr>
          <a:xfrm>
            <a:off x="13479187" y="195407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3287102458"/>
      </p:ext>
    </p:extLst>
  </p:cSld>
  <p:clrMapOvr>
    <a:masterClrMapping/>
  </p:clrMapOvr>
  <p:transition spd="slow" advTm="2735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plus(in)">
                                      <p:cBhvr>
                                        <p:cTn id="17" dur="12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plus(in)">
                                      <p:cBhvr>
                                        <p:cTn id="35"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8" grpId="0"/>
      <p:bldP spid="9"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18047" t="32547" r="26110" b="11214"/>
          <a:stretch/>
        </p:blipFill>
        <p:spPr>
          <a:xfrm>
            <a:off x="0" y="0"/>
            <a:ext cx="12192000" cy="6858000"/>
          </a:xfr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31" t="13915" r="6101" b="10696"/>
          <a:stretch/>
        </p:blipFill>
        <p:spPr>
          <a:xfrm>
            <a:off x="6748502" y="38100"/>
            <a:ext cx="5195848" cy="6464324"/>
          </a:xfrm>
          <a:prstGeom prst="rect">
            <a:avLst/>
          </a:prstGeom>
        </p:spPr>
      </p:pic>
      <p:grpSp>
        <p:nvGrpSpPr>
          <p:cNvPr id="10" name="Group 9"/>
          <p:cNvGrpSpPr/>
          <p:nvPr/>
        </p:nvGrpSpPr>
        <p:grpSpPr>
          <a:xfrm>
            <a:off x="4431524" y="1698767"/>
            <a:ext cx="1974075" cy="1558882"/>
            <a:chOff x="4431524" y="1260922"/>
            <a:chExt cx="1974075" cy="2015470"/>
          </a:xfrm>
        </p:grpSpPr>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431524" y="1260922"/>
              <a:ext cx="1974075" cy="1932733"/>
            </a:xfrm>
            <a:prstGeom prst="rect">
              <a:avLst/>
            </a:prstGeom>
          </p:spPr>
        </p:pic>
        <p:sp>
          <p:nvSpPr>
            <p:cNvPr id="12" name="TextBox 11"/>
            <p:cNvSpPr txBox="1"/>
            <p:nvPr/>
          </p:nvSpPr>
          <p:spPr>
            <a:xfrm>
              <a:off x="5096490" y="1952953"/>
              <a:ext cx="796539" cy="1323439"/>
            </a:xfrm>
            <a:prstGeom prst="rect">
              <a:avLst/>
            </a:prstGeom>
            <a:noFill/>
          </p:spPr>
          <p:txBody>
            <a:bodyPr wrap="square" rtlCol="0">
              <a:spAutoFit/>
            </a:bodyPr>
            <a:lstStyle/>
            <a:p>
              <a:r>
                <a:rPr lang="en-US" sz="6000" b="1" smtClean="0">
                  <a:solidFill>
                    <a:srgbClr val="FF0000"/>
                  </a:solidFill>
                </a:rPr>
                <a:t>6</a:t>
              </a:r>
              <a:endParaRPr lang="en-US" sz="6000" b="1">
                <a:solidFill>
                  <a:srgbClr val="FF0000"/>
                </a:solidFill>
              </a:endParaRPr>
            </a:p>
          </p:txBody>
        </p:sp>
      </p:grpSp>
      <p:grpSp>
        <p:nvGrpSpPr>
          <p:cNvPr id="13" name="Group 12"/>
          <p:cNvGrpSpPr/>
          <p:nvPr/>
        </p:nvGrpSpPr>
        <p:grpSpPr>
          <a:xfrm>
            <a:off x="483374" y="4464765"/>
            <a:ext cx="1974073" cy="1462023"/>
            <a:chOff x="483374" y="3908873"/>
            <a:chExt cx="1974075" cy="2052300"/>
          </a:xfrm>
        </p:grpSpPr>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83374" y="3908873"/>
              <a:ext cx="1974075" cy="1932733"/>
            </a:xfrm>
            <a:prstGeom prst="rect">
              <a:avLst/>
            </a:prstGeom>
          </p:spPr>
        </p:pic>
        <p:sp>
          <p:nvSpPr>
            <p:cNvPr id="15" name="TextBox 14"/>
            <p:cNvSpPr txBox="1"/>
            <p:nvPr/>
          </p:nvSpPr>
          <p:spPr>
            <a:xfrm>
              <a:off x="1212000" y="4535442"/>
              <a:ext cx="796539" cy="1425731"/>
            </a:xfrm>
            <a:prstGeom prst="rect">
              <a:avLst/>
            </a:prstGeom>
            <a:noFill/>
          </p:spPr>
          <p:txBody>
            <a:bodyPr wrap="square" rtlCol="0">
              <a:spAutoFit/>
            </a:bodyPr>
            <a:lstStyle/>
            <a:p>
              <a:r>
                <a:rPr lang="en-US" sz="6000" b="1" smtClean="0">
                  <a:solidFill>
                    <a:srgbClr val="FF0000"/>
                  </a:solidFill>
                </a:rPr>
                <a:t>7</a:t>
              </a:r>
              <a:endParaRPr lang="en-US" sz="6000" b="1">
                <a:solidFill>
                  <a:srgbClr val="FF0000"/>
                </a:solidFill>
              </a:endParaRPr>
            </a:p>
          </p:txBody>
        </p:sp>
      </p:grpSp>
      <p:grpSp>
        <p:nvGrpSpPr>
          <p:cNvPr id="16" name="Group 15"/>
          <p:cNvGrpSpPr/>
          <p:nvPr/>
        </p:nvGrpSpPr>
        <p:grpSpPr>
          <a:xfrm>
            <a:off x="2457447" y="1842581"/>
            <a:ext cx="2183628" cy="1396135"/>
            <a:chOff x="483372" y="1292278"/>
            <a:chExt cx="1974075" cy="1997195"/>
          </a:xfrm>
        </p:grpSpPr>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83372" y="1292278"/>
              <a:ext cx="1974075" cy="1932733"/>
            </a:xfrm>
            <a:prstGeom prst="rect">
              <a:avLst/>
            </a:prstGeom>
          </p:spPr>
        </p:pic>
        <p:sp>
          <p:nvSpPr>
            <p:cNvPr id="18" name="TextBox 17"/>
            <p:cNvSpPr txBox="1"/>
            <p:nvPr/>
          </p:nvSpPr>
          <p:spPr>
            <a:xfrm>
              <a:off x="1200248" y="1836550"/>
              <a:ext cx="796539" cy="1452923"/>
            </a:xfrm>
            <a:prstGeom prst="rect">
              <a:avLst/>
            </a:prstGeom>
            <a:noFill/>
          </p:spPr>
          <p:txBody>
            <a:bodyPr wrap="square" rtlCol="0">
              <a:spAutoFit/>
            </a:bodyPr>
            <a:lstStyle/>
            <a:p>
              <a:r>
                <a:rPr lang="en-US" sz="6000" b="1" smtClean="0">
                  <a:solidFill>
                    <a:srgbClr val="FF0000"/>
                  </a:solidFill>
                </a:rPr>
                <a:t>8</a:t>
              </a:r>
              <a:endParaRPr lang="en-US" sz="6000" b="1">
                <a:solidFill>
                  <a:srgbClr val="FF0000"/>
                </a:solidFill>
              </a:endParaRPr>
            </a:p>
          </p:txBody>
        </p:sp>
      </p:grpSp>
      <p:grpSp>
        <p:nvGrpSpPr>
          <p:cNvPr id="19" name="Group 18"/>
          <p:cNvGrpSpPr/>
          <p:nvPr/>
        </p:nvGrpSpPr>
        <p:grpSpPr>
          <a:xfrm>
            <a:off x="2247896" y="4495371"/>
            <a:ext cx="2183628" cy="1426457"/>
            <a:chOff x="483372" y="1292278"/>
            <a:chExt cx="1974075" cy="2040571"/>
          </a:xfrm>
        </p:grpSpPr>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83372" y="1292278"/>
              <a:ext cx="1974075" cy="1932733"/>
            </a:xfrm>
            <a:prstGeom prst="rect">
              <a:avLst/>
            </a:prstGeom>
          </p:spPr>
        </p:pic>
        <p:sp>
          <p:nvSpPr>
            <p:cNvPr id="21" name="TextBox 20"/>
            <p:cNvSpPr txBox="1"/>
            <p:nvPr/>
          </p:nvSpPr>
          <p:spPr>
            <a:xfrm>
              <a:off x="1192694" y="1879926"/>
              <a:ext cx="796539" cy="1452923"/>
            </a:xfrm>
            <a:prstGeom prst="rect">
              <a:avLst/>
            </a:prstGeom>
            <a:noFill/>
          </p:spPr>
          <p:txBody>
            <a:bodyPr wrap="square" rtlCol="0">
              <a:spAutoFit/>
            </a:bodyPr>
            <a:lstStyle/>
            <a:p>
              <a:r>
                <a:rPr lang="en-US" sz="6000" b="1" smtClean="0">
                  <a:solidFill>
                    <a:srgbClr val="FF0000"/>
                  </a:solidFill>
                </a:rPr>
                <a:t>8</a:t>
              </a:r>
              <a:endParaRPr lang="en-US" sz="6000" b="1">
                <a:solidFill>
                  <a:srgbClr val="FF0000"/>
                </a:solidFill>
              </a:endParaRPr>
            </a:p>
          </p:txBody>
        </p:sp>
      </p:grpSp>
      <p:grpSp>
        <p:nvGrpSpPr>
          <p:cNvPr id="22" name="Group 21"/>
          <p:cNvGrpSpPr/>
          <p:nvPr/>
        </p:nvGrpSpPr>
        <p:grpSpPr>
          <a:xfrm>
            <a:off x="4431524" y="4456455"/>
            <a:ext cx="2183628" cy="1441577"/>
            <a:chOff x="483372" y="1292278"/>
            <a:chExt cx="1974075" cy="2062200"/>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83372" y="1292278"/>
              <a:ext cx="1974075" cy="1932733"/>
            </a:xfrm>
            <a:prstGeom prst="rect">
              <a:avLst/>
            </a:prstGeom>
          </p:spPr>
        </p:pic>
        <p:sp>
          <p:nvSpPr>
            <p:cNvPr id="24" name="TextBox 23"/>
            <p:cNvSpPr txBox="1"/>
            <p:nvPr/>
          </p:nvSpPr>
          <p:spPr>
            <a:xfrm>
              <a:off x="1158247" y="1901555"/>
              <a:ext cx="796539" cy="1452923"/>
            </a:xfrm>
            <a:prstGeom prst="rect">
              <a:avLst/>
            </a:prstGeom>
            <a:noFill/>
          </p:spPr>
          <p:txBody>
            <a:bodyPr wrap="square" rtlCol="0">
              <a:spAutoFit/>
            </a:bodyPr>
            <a:lstStyle/>
            <a:p>
              <a:r>
                <a:rPr lang="en-US" sz="6000" b="1" smtClean="0">
                  <a:solidFill>
                    <a:srgbClr val="FF0000"/>
                  </a:solidFill>
                </a:rPr>
                <a:t>8</a:t>
              </a:r>
              <a:endParaRPr lang="en-US" sz="6000" b="1">
                <a:solidFill>
                  <a:srgbClr val="FF0000"/>
                </a:solidFill>
              </a:endParaRPr>
            </a:p>
          </p:txBody>
        </p:sp>
      </p:grpSp>
      <p:grpSp>
        <p:nvGrpSpPr>
          <p:cNvPr id="25" name="Group 24"/>
          <p:cNvGrpSpPr/>
          <p:nvPr/>
        </p:nvGrpSpPr>
        <p:grpSpPr>
          <a:xfrm>
            <a:off x="483372" y="1873937"/>
            <a:ext cx="2183628" cy="1409037"/>
            <a:chOff x="483372" y="1292278"/>
            <a:chExt cx="1974075" cy="2015651"/>
          </a:xfrm>
        </p:grpSpPr>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98128" l="9948" r="89791"/>
                      </a14:imgEffect>
                    </a14:imgLayer>
                  </a14:imgProps>
                </a:ext>
                <a:ext uri="{28A0092B-C50C-407E-A947-70E740481C1C}">
                  <a14:useLocalDpi xmlns:a14="http://schemas.microsoft.com/office/drawing/2010/main" val="0"/>
                </a:ext>
              </a:extLst>
            </a:blip>
            <a:stretch>
              <a:fillRect/>
            </a:stretch>
          </p:blipFill>
          <p:spPr>
            <a:xfrm>
              <a:off x="483372" y="1292278"/>
              <a:ext cx="1974075" cy="1932733"/>
            </a:xfrm>
            <a:prstGeom prst="rect">
              <a:avLst/>
            </a:prstGeom>
          </p:spPr>
        </p:pic>
        <p:sp>
          <p:nvSpPr>
            <p:cNvPr id="27" name="TextBox 26"/>
            <p:cNvSpPr txBox="1"/>
            <p:nvPr/>
          </p:nvSpPr>
          <p:spPr>
            <a:xfrm>
              <a:off x="1178691" y="1855006"/>
              <a:ext cx="796539" cy="1452923"/>
            </a:xfrm>
            <a:prstGeom prst="rect">
              <a:avLst/>
            </a:prstGeom>
            <a:noFill/>
          </p:spPr>
          <p:txBody>
            <a:bodyPr wrap="square" rtlCol="0">
              <a:spAutoFit/>
            </a:bodyPr>
            <a:lstStyle/>
            <a:p>
              <a:r>
                <a:rPr lang="en-US" sz="6000" b="1" smtClean="0">
                  <a:solidFill>
                    <a:srgbClr val="FF0000"/>
                  </a:solidFill>
                </a:rPr>
                <a:t>8</a:t>
              </a:r>
              <a:endParaRPr lang="en-US" sz="6000" b="1">
                <a:solidFill>
                  <a:srgbClr val="FF0000"/>
                </a:solidFill>
              </a:endParaRPr>
            </a:p>
          </p:txBody>
        </p:sp>
      </p:grpSp>
      <p:sp>
        <p:nvSpPr>
          <p:cNvPr id="30" name="Rectangle 29"/>
          <p:cNvSpPr/>
          <p:nvPr/>
        </p:nvSpPr>
        <p:spPr>
          <a:xfrm>
            <a:off x="13479187" y="218014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1" name="Rectangle 30"/>
          <p:cNvSpPr/>
          <p:nvPr/>
        </p:nvSpPr>
        <p:spPr>
          <a:xfrm>
            <a:off x="13479187" y="278299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10533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33333E-6 4.07407E-6 L 0.54349 -0.10417 " pathEditMode="relative" rAng="0" ptsTypes="AA">
                                      <p:cBhvr>
                                        <p:cTn id="11" dur="2000" fill="hold"/>
                                        <p:tgtEl>
                                          <p:spTgt spid="25"/>
                                        </p:tgtEl>
                                        <p:attrNameLst>
                                          <p:attrName>ppt_x</p:attrName>
                                          <p:attrName>ppt_y</p:attrName>
                                        </p:attrNameLst>
                                      </p:cBhvr>
                                      <p:rCtr x="27174" y="-5208"/>
                                    </p:animMotion>
                                  </p:childTnLst>
                                </p:cTn>
                              </p:par>
                            </p:childTnLst>
                          </p:cTn>
                        </p:par>
                      </p:childTnLst>
                    </p:cTn>
                  </p:par>
                  <p:par>
                    <p:cTn id="12" fill="hold">
                      <p:stCondLst>
                        <p:cond delay="indefinite"/>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4.16667E-6 -3.7037E-7 L 0.37057 0.13681 " pathEditMode="relative" rAng="0" ptsTypes="AA">
                                      <p:cBhvr>
                                        <p:cTn id="15" dur="2000" fill="hold"/>
                                        <p:tgtEl>
                                          <p:spTgt spid="16"/>
                                        </p:tgtEl>
                                        <p:attrNameLst>
                                          <p:attrName>ppt_x</p:attrName>
                                          <p:attrName>ppt_y</p:attrName>
                                        </p:attrNameLst>
                                      </p:cBhvr>
                                      <p:rCtr x="18529" y="6829"/>
                                    </p:animMotion>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1.66667E-6 -7.40741E-7 L 0.59596 -0.26713 " pathEditMode="relative" rAng="0" ptsTypes="AA">
                                      <p:cBhvr>
                                        <p:cTn id="19" dur="2000" fill="hold"/>
                                        <p:tgtEl>
                                          <p:spTgt spid="19"/>
                                        </p:tgtEl>
                                        <p:attrNameLst>
                                          <p:attrName>ppt_x</p:attrName>
                                          <p:attrName>ppt_y</p:attrName>
                                        </p:attrNameLst>
                                      </p:cBhvr>
                                      <p:rCtr x="29792" y="-13356"/>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79167E-6 1.85185E-6 L 0.41537 0.00416 " pathEditMode="relative" rAng="0" ptsTypes="AA">
                                      <p:cBhvr>
                                        <p:cTn id="23" dur="2000" fill="hold"/>
                                        <p:tgtEl>
                                          <p:spTgt spid="22"/>
                                        </p:tgtEl>
                                        <p:attrNameLst>
                                          <p:attrName>ppt_x</p:attrName>
                                          <p:attrName>ppt_y</p:attrName>
                                        </p:attrNameLst>
                                      </p:cBhvr>
                                      <p:rCtr x="20768" y="208"/>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19100"/>
            <a:ext cx="13373100" cy="7791450"/>
          </a:xfrm>
          <a:prstGeom prst="rect">
            <a:avLst/>
          </a:prstGeom>
        </p:spPr>
      </p:pic>
      <p:sp>
        <p:nvSpPr>
          <p:cNvPr id="7" name="Rectangle 6"/>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0" name="Rectangle 9"/>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8" name="Text Box 12"/>
          <p:cNvSpPr txBox="1">
            <a:spLocks noChangeArrowheads="1"/>
          </p:cNvSpPr>
          <p:nvPr/>
        </p:nvSpPr>
        <p:spPr bwMode="auto">
          <a:xfrm>
            <a:off x="1400178" y="1508720"/>
            <a:ext cx="9534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0070C0"/>
                </a:solidFill>
                <a:latin typeface="Times New Roman" panose="02020603050405020304" pitchFamily="18" charset="0"/>
                <a:cs typeface="Times New Roman" panose="02020603050405020304" pitchFamily="18" charset="0"/>
              </a:rPr>
              <a:t>TRÒ </a:t>
            </a:r>
            <a:r>
              <a:rPr lang="en-US" sz="3600" b="1" smtClean="0">
                <a:solidFill>
                  <a:srgbClr val="0070C0"/>
                </a:solidFill>
                <a:latin typeface="Times New Roman" panose="02020603050405020304" pitchFamily="18" charset="0"/>
                <a:cs typeface="Times New Roman" panose="02020603050405020304" pitchFamily="18" charset="0"/>
              </a:rPr>
              <a:t>CHƠI 2: TỦ THUỐC MINI</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Text Box 12"/>
          <p:cNvSpPr txBox="1">
            <a:spLocks noChangeArrowheads="1"/>
          </p:cNvSpPr>
          <p:nvPr/>
        </p:nvSpPr>
        <p:spPr bwMode="auto">
          <a:xfrm>
            <a:off x="4767264" y="2740804"/>
            <a:ext cx="557688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b="1" smtClean="0">
                <a:solidFill>
                  <a:srgbClr val="002060"/>
                </a:solidFill>
                <a:latin typeface="Times New Roman" panose="02020603050405020304" pitchFamily="18" charset="0"/>
                <a:cs typeface="Times New Roman" panose="02020603050405020304" pitchFamily="18" charset="0"/>
              </a:rPr>
              <a:t>Cách chơi: Bác sĩ </a:t>
            </a:r>
            <a:r>
              <a:rPr lang="en-US" b="1" smtClean="0">
                <a:solidFill>
                  <a:srgbClr val="002060"/>
                </a:solidFill>
                <a:latin typeface="Times New Roman" panose="02020603050405020304" pitchFamily="18" charset="0"/>
                <a:cs typeface="Times New Roman" panose="02020603050405020304" pitchFamily="18" charset="0"/>
              </a:rPr>
              <a:t>MiuMiu </a:t>
            </a:r>
            <a:r>
              <a:rPr lang="en-US" b="1" smtClean="0">
                <a:solidFill>
                  <a:srgbClr val="002060"/>
                </a:solidFill>
                <a:latin typeface="Times New Roman" panose="02020603050405020304" pitchFamily="18" charset="0"/>
                <a:cs typeface="Times New Roman" panose="02020603050405020304" pitchFamily="18" charset="0"/>
              </a:rPr>
              <a:t>muốn nhờ các bé tìm đúng loại thuốc có số lượng là </a:t>
            </a:r>
            <a:r>
              <a:rPr lang="en-US" b="1" smtClean="0">
                <a:solidFill>
                  <a:srgbClr val="002060"/>
                </a:solidFill>
                <a:latin typeface="Times New Roman" panose="02020603050405020304" pitchFamily="18" charset="0"/>
                <a:cs typeface="Times New Roman" panose="02020603050405020304" pitchFamily="18" charset="0"/>
              </a:rPr>
              <a:t>8 và </a:t>
            </a:r>
            <a:r>
              <a:rPr lang="en-US" b="1" smtClean="0">
                <a:solidFill>
                  <a:srgbClr val="002060"/>
                </a:solidFill>
                <a:latin typeface="Times New Roman" panose="02020603050405020304" pitchFamily="18" charset="0"/>
                <a:cs typeface="Times New Roman" panose="02020603050405020304" pitchFamily="18" charset="0"/>
              </a:rPr>
              <a:t>nối vào đúng ô tủ có số 8. Các bé giúp bác sĩ nhé.</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5248" b="97030" l="6216" r="45887"/>
                    </a14:imgEffect>
                  </a14:imgLayer>
                </a14:imgProps>
              </a:ext>
              <a:ext uri="{28A0092B-C50C-407E-A947-70E740481C1C}">
                <a14:useLocalDpi xmlns:a14="http://schemas.microsoft.com/office/drawing/2010/main" val="0"/>
              </a:ext>
            </a:extLst>
          </a:blip>
          <a:srcRect t="21782" r="54387"/>
          <a:stretch/>
        </p:blipFill>
        <p:spPr>
          <a:xfrm>
            <a:off x="1228728" y="3017438"/>
            <a:ext cx="2867022" cy="3631176"/>
          </a:xfrm>
          <a:prstGeom prst="rect">
            <a:avLst/>
          </a:prstGeom>
        </p:spPr>
      </p:pic>
    </p:spTree>
    <p:custDataLst>
      <p:tags r:id="rId1"/>
    </p:custDataLst>
    <p:extLst>
      <p:ext uri="{BB962C8B-B14F-4D97-AF65-F5344CB8AC3E}">
        <p14:creationId xmlns:p14="http://schemas.microsoft.com/office/powerpoint/2010/main" val="2954392974"/>
      </p:ext>
    </p:extLst>
  </p:cSld>
  <p:clrMapOvr>
    <a:masterClrMapping/>
  </p:clrMapOvr>
  <mc:AlternateContent xmlns:mc="http://schemas.openxmlformats.org/markup-compatibility/2006" xmlns:p14="http://schemas.microsoft.com/office/powerpoint/2010/main">
    <mc:Choice Requires="p14">
      <p:transition spd="med" p14:dur="700" advTm="27351">
        <p:fade/>
      </p:transition>
    </mc:Choice>
    <mc:Fallback xmlns="">
      <p:transition spd="med" advTm="273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plus(in)">
                                      <p:cBhvr>
                                        <p:cTn id="22"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0" y="365125"/>
            <a:ext cx="10515600" cy="1325563"/>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858000"/>
          </a:xfr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259" t="13118" r="19011" b="18440"/>
          <a:stretch/>
        </p:blipFill>
        <p:spPr>
          <a:xfrm>
            <a:off x="4720566" y="1139205"/>
            <a:ext cx="2747033" cy="4412951"/>
          </a:xfrm>
          <a:prstGeom prst="rect">
            <a:avLst/>
          </a:prstGeom>
        </p:spPr>
      </p:pic>
      <p:grpSp>
        <p:nvGrpSpPr>
          <p:cNvPr id="41" name="Group 40"/>
          <p:cNvGrpSpPr/>
          <p:nvPr/>
        </p:nvGrpSpPr>
        <p:grpSpPr>
          <a:xfrm>
            <a:off x="8153400" y="891734"/>
            <a:ext cx="2466519" cy="2632516"/>
            <a:chOff x="8565251" y="986984"/>
            <a:chExt cx="1959418" cy="2122185"/>
          </a:xfrm>
        </p:grpSpPr>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8565251" y="986984"/>
              <a:ext cx="467182" cy="970769"/>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9060777" y="986984"/>
              <a:ext cx="467182" cy="970769"/>
            </a:xfrm>
            <a:prstGeom prst="rect">
              <a:avLst/>
            </a:prstGeom>
          </p:spPr>
        </p:pic>
        <p:pic>
          <p:nvPicPr>
            <p:cNvPr id="11" name="Picture 1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9556757" y="986984"/>
              <a:ext cx="467182" cy="970769"/>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10026659" y="986984"/>
              <a:ext cx="467182" cy="970769"/>
            </a:xfrm>
            <a:prstGeom prst="rect">
              <a:avLst/>
            </a:prstGeom>
          </p:spPr>
        </p:pic>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8593365" y="2138399"/>
              <a:ext cx="467182" cy="970769"/>
            </a:xfrm>
            <a:prstGeom prst="rect">
              <a:avLst/>
            </a:prstGeom>
          </p:spPr>
        </p:pic>
        <p:pic>
          <p:nvPicPr>
            <p:cNvPr id="14" name="Picture 1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9089575" y="2138400"/>
              <a:ext cx="467182" cy="970769"/>
            </a:xfrm>
            <a:prstGeom prst="rect">
              <a:avLst/>
            </a:prstGeom>
          </p:spPr>
        </p:pic>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9556757" y="2138400"/>
              <a:ext cx="467182" cy="970769"/>
            </a:xfrm>
            <a:prstGeom prst="rect">
              <a:avLst/>
            </a:prstGeom>
          </p:spPr>
        </p:pic>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100000" l="10000" r="55600"/>
                      </a14:imgEffect>
                    </a14:imgLayer>
                  </a14:imgProps>
                </a:ext>
                <a:ext uri="{28A0092B-C50C-407E-A947-70E740481C1C}">
                  <a14:useLocalDpi xmlns:a14="http://schemas.microsoft.com/office/drawing/2010/main" val="0"/>
                </a:ext>
              </a:extLst>
            </a:blip>
            <a:srcRect l="23650" r="45550"/>
            <a:stretch/>
          </p:blipFill>
          <p:spPr>
            <a:xfrm>
              <a:off x="10057487" y="2138400"/>
              <a:ext cx="467182" cy="970769"/>
            </a:xfrm>
            <a:prstGeom prst="rect">
              <a:avLst/>
            </a:prstGeom>
          </p:spPr>
        </p:pic>
      </p:grpSp>
      <p:grpSp>
        <p:nvGrpSpPr>
          <p:cNvPr id="43" name="Group 42"/>
          <p:cNvGrpSpPr/>
          <p:nvPr/>
        </p:nvGrpSpPr>
        <p:grpSpPr>
          <a:xfrm>
            <a:off x="1169853" y="710186"/>
            <a:ext cx="2869486" cy="2597395"/>
            <a:chOff x="3197823" y="-646617"/>
            <a:chExt cx="3013518" cy="3603386"/>
          </a:xfrm>
        </p:grpSpPr>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3740836" y="-646617"/>
              <a:ext cx="618552" cy="17947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4318324" y="-646617"/>
              <a:ext cx="618552" cy="1794718"/>
            </a:xfrm>
            <a:prstGeom prst="rect">
              <a:avLst/>
            </a:prstGeom>
          </p:spPr>
        </p:pic>
        <p:pic>
          <p:nvPicPr>
            <p:cNvPr id="18" name="Picture 1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4936876" y="-646617"/>
              <a:ext cx="618552" cy="1794718"/>
            </a:xfrm>
            <a:prstGeom prst="rect">
              <a:avLst/>
            </a:prstGeom>
          </p:spPr>
        </p:pic>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3197823" y="1162051"/>
              <a:ext cx="618552" cy="1794718"/>
            </a:xfrm>
            <a:prstGeom prst="rect">
              <a:avLst/>
            </a:prstGeom>
          </p:spPr>
        </p:pic>
        <p:pic>
          <p:nvPicPr>
            <p:cNvPr id="20" name="Picture 1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3791357" y="1148101"/>
              <a:ext cx="618552" cy="1794718"/>
            </a:xfrm>
            <a:prstGeom prst="rect">
              <a:avLst/>
            </a:prstGeom>
          </p:spPr>
        </p:pic>
        <p:pic>
          <p:nvPicPr>
            <p:cNvPr id="21" name="Picture 2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4409909" y="1162051"/>
              <a:ext cx="618552" cy="1794718"/>
            </a:xfrm>
            <a:prstGeom prst="rect">
              <a:avLst/>
            </a:prstGeom>
          </p:spPr>
        </p:pic>
        <p:pic>
          <p:nvPicPr>
            <p:cNvPr id="22" name="Picture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5021289" y="1162051"/>
              <a:ext cx="618552" cy="1794718"/>
            </a:xfrm>
            <a:prstGeom prst="rect">
              <a:avLst/>
            </a:prstGeom>
          </p:spPr>
        </p:pic>
        <p:pic>
          <p:nvPicPr>
            <p:cNvPr id="23" name="Picture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53" b="97474" l="10000" r="90000"/>
                      </a14:imgEffect>
                    </a14:imgLayer>
                  </a14:imgProps>
                </a:ext>
                <a:ext uri="{28A0092B-C50C-407E-A947-70E740481C1C}">
                  <a14:useLocalDpi xmlns:a14="http://schemas.microsoft.com/office/drawing/2010/main" val="0"/>
                </a:ext>
              </a:extLst>
            </a:blip>
            <a:srcRect l="30278" r="29722"/>
            <a:stretch/>
          </p:blipFill>
          <p:spPr>
            <a:xfrm>
              <a:off x="5592789" y="1148101"/>
              <a:ext cx="618552" cy="1794718"/>
            </a:xfrm>
            <a:prstGeom prst="rect">
              <a:avLst/>
            </a:prstGeom>
          </p:spPr>
        </p:pic>
      </p:grpSp>
      <p:grpSp>
        <p:nvGrpSpPr>
          <p:cNvPr id="42" name="Group 41"/>
          <p:cNvGrpSpPr/>
          <p:nvPr/>
        </p:nvGrpSpPr>
        <p:grpSpPr>
          <a:xfrm>
            <a:off x="1314320" y="3980295"/>
            <a:ext cx="2373376" cy="2133193"/>
            <a:chOff x="7451186" y="3514726"/>
            <a:chExt cx="2135769" cy="2560300"/>
          </a:xfrm>
        </p:grpSpPr>
        <p:pic>
          <p:nvPicPr>
            <p:cNvPr id="24" name="Picture 23"/>
            <p:cNvPicPr>
              <a:picLocks noChangeAspect="1"/>
            </p:cNvPicPr>
            <p:nvPr/>
          </p:nvPicPr>
          <p:blipFill>
            <a:blip r:embed="rId13" cstate="print">
              <a:extLst>
                <a:ext uri="{BEBA8EAE-BF5A-486C-A8C5-ECC9F3942E4B}">
                  <a14:imgProps xmlns:a14="http://schemas.microsoft.com/office/drawing/2010/main">
                    <a14:imgLayer r:embed="rId14">
                      <a14:imgEffect>
                        <a14:backgroundRemoval t="3442" b="93860" l="3750" r="96016"/>
                      </a14:imgEffect>
                    </a14:imgLayer>
                  </a14:imgProps>
                </a:ext>
                <a:ext uri="{28A0092B-C50C-407E-A947-70E740481C1C}">
                  <a14:useLocalDpi xmlns:a14="http://schemas.microsoft.com/office/drawing/2010/main" val="0"/>
                </a:ext>
              </a:extLst>
            </a:blip>
            <a:stretch>
              <a:fillRect/>
            </a:stretch>
          </p:blipFill>
          <p:spPr>
            <a:xfrm>
              <a:off x="7451186" y="3514726"/>
              <a:ext cx="1044660" cy="1326250"/>
            </a:xfrm>
            <a:prstGeom prst="rect">
              <a:avLst/>
            </a:prstGeom>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ackgroundRemoval t="3442" b="93860" l="3750" r="96016"/>
                      </a14:imgEffect>
                    </a14:imgLayer>
                  </a14:imgProps>
                </a:ext>
                <a:ext uri="{28A0092B-C50C-407E-A947-70E740481C1C}">
                  <a14:useLocalDpi xmlns:a14="http://schemas.microsoft.com/office/drawing/2010/main" val="0"/>
                </a:ext>
              </a:extLst>
            </a:blip>
            <a:stretch>
              <a:fillRect/>
            </a:stretch>
          </p:blipFill>
          <p:spPr>
            <a:xfrm>
              <a:off x="8538217" y="3514726"/>
              <a:ext cx="1044660" cy="1258647"/>
            </a:xfrm>
            <a:prstGeom prst="rect">
              <a:avLst/>
            </a:prstGeom>
          </p:spPr>
        </p:pic>
        <p:pic>
          <p:nvPicPr>
            <p:cNvPr id="26" name="Picture 25"/>
            <p:cNvPicPr>
              <a:picLocks noChangeAspect="1"/>
            </p:cNvPicPr>
            <p:nvPr/>
          </p:nvPicPr>
          <p:blipFill>
            <a:blip r:embed="rId17" cstate="print">
              <a:extLst>
                <a:ext uri="{BEBA8EAE-BF5A-486C-A8C5-ECC9F3942E4B}">
                  <a14:imgProps xmlns:a14="http://schemas.microsoft.com/office/drawing/2010/main">
                    <a14:imgLayer r:embed="rId18">
                      <a14:imgEffect>
                        <a14:backgroundRemoval t="3442" b="93860" l="3750" r="96016"/>
                      </a14:imgEffect>
                    </a14:imgLayer>
                  </a14:imgProps>
                </a:ext>
                <a:ext uri="{28A0092B-C50C-407E-A947-70E740481C1C}">
                  <a14:useLocalDpi xmlns:a14="http://schemas.microsoft.com/office/drawing/2010/main" val="0"/>
                </a:ext>
              </a:extLst>
            </a:blip>
            <a:stretch>
              <a:fillRect/>
            </a:stretch>
          </p:blipFill>
          <p:spPr>
            <a:xfrm>
              <a:off x="8542295" y="4713946"/>
              <a:ext cx="1044660" cy="1300470"/>
            </a:xfrm>
            <a:prstGeom prst="rect">
              <a:avLst/>
            </a:prstGeom>
          </p:spPr>
        </p:pic>
        <p:pic>
          <p:nvPicPr>
            <p:cNvPr id="28" name="Picture 27"/>
            <p:cNvPicPr>
              <a:picLocks noChangeAspect="1"/>
            </p:cNvPicPr>
            <p:nvPr/>
          </p:nvPicPr>
          <p:blipFill>
            <a:blip r:embed="rId19" cstate="print">
              <a:extLst>
                <a:ext uri="{BEBA8EAE-BF5A-486C-A8C5-ECC9F3942E4B}">
                  <a14:imgProps xmlns:a14="http://schemas.microsoft.com/office/drawing/2010/main">
                    <a14:imgLayer r:embed="rId20">
                      <a14:imgEffect>
                        <a14:backgroundRemoval t="3442" b="93860" l="3750" r="96016"/>
                      </a14:imgEffect>
                    </a14:imgLayer>
                  </a14:imgProps>
                </a:ext>
                <a:ext uri="{28A0092B-C50C-407E-A947-70E740481C1C}">
                  <a14:useLocalDpi xmlns:a14="http://schemas.microsoft.com/office/drawing/2010/main" val="0"/>
                </a:ext>
              </a:extLst>
            </a:blip>
            <a:stretch>
              <a:fillRect/>
            </a:stretch>
          </p:blipFill>
          <p:spPr>
            <a:xfrm>
              <a:off x="7493557" y="4821098"/>
              <a:ext cx="1044660" cy="1253928"/>
            </a:xfrm>
            <a:prstGeom prst="rect">
              <a:avLst/>
            </a:prstGeom>
          </p:spPr>
        </p:pic>
      </p:grpSp>
      <p:grpSp>
        <p:nvGrpSpPr>
          <p:cNvPr id="44" name="Group 43"/>
          <p:cNvGrpSpPr/>
          <p:nvPr/>
        </p:nvGrpSpPr>
        <p:grpSpPr>
          <a:xfrm>
            <a:off x="8067852" y="4315569"/>
            <a:ext cx="3116158" cy="1566034"/>
            <a:chOff x="2409011" y="4546398"/>
            <a:chExt cx="3116158" cy="1566034"/>
          </a:xfrm>
        </p:grpSpPr>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backgroundRemoval t="9992" b="97341" l="4063" r="95781"/>
                      </a14:imgEffect>
                    </a14:imgLayer>
                  </a14:imgProps>
                </a:ext>
                <a:ext uri="{28A0092B-C50C-407E-A947-70E740481C1C}">
                  <a14:useLocalDpi xmlns:a14="http://schemas.microsoft.com/office/drawing/2010/main" val="0"/>
                </a:ext>
              </a:extLst>
            </a:blip>
            <a:stretch>
              <a:fillRect/>
            </a:stretch>
          </p:blipFill>
          <p:spPr>
            <a:xfrm>
              <a:off x="3943350" y="4578810"/>
              <a:ext cx="1581819" cy="1533622"/>
            </a:xfrm>
            <a:prstGeom prst="rect">
              <a:avLst/>
            </a:prstGeom>
          </p:spPr>
        </p:pic>
        <p:pic>
          <p:nvPicPr>
            <p:cNvPr id="31" name="Picture 30"/>
            <p:cNvPicPr>
              <a:picLocks noChangeAspect="1"/>
            </p:cNvPicPr>
            <p:nvPr/>
          </p:nvPicPr>
          <p:blipFill>
            <a:blip r:embed="rId21" cstate="print">
              <a:extLst>
                <a:ext uri="{BEBA8EAE-BF5A-486C-A8C5-ECC9F3942E4B}">
                  <a14:imgProps xmlns:a14="http://schemas.microsoft.com/office/drawing/2010/main">
                    <a14:imgLayer r:embed="rId22">
                      <a14:imgEffect>
                        <a14:backgroundRemoval t="9992" b="97341" l="4063" r="95781"/>
                      </a14:imgEffect>
                    </a14:imgLayer>
                  </a14:imgProps>
                </a:ext>
                <a:ext uri="{28A0092B-C50C-407E-A947-70E740481C1C}">
                  <a14:useLocalDpi xmlns:a14="http://schemas.microsoft.com/office/drawing/2010/main" val="0"/>
                </a:ext>
              </a:extLst>
            </a:blip>
            <a:stretch>
              <a:fillRect/>
            </a:stretch>
          </p:blipFill>
          <p:spPr>
            <a:xfrm>
              <a:off x="2409011" y="4546398"/>
              <a:ext cx="1581819" cy="1533622"/>
            </a:xfrm>
            <a:prstGeom prst="rect">
              <a:avLst/>
            </a:prstGeom>
          </p:spPr>
        </p:pic>
      </p:grpSp>
      <p:sp>
        <p:nvSpPr>
          <p:cNvPr id="32" name="Rectangle 31"/>
          <p:cNvSpPr/>
          <p:nvPr/>
        </p:nvSpPr>
        <p:spPr>
          <a:xfrm>
            <a:off x="1365063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650637" y="176906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851974" y="225445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851974" y="273983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6" name="Rectangle 35"/>
          <p:cNvSpPr/>
          <p:nvPr/>
        </p:nvSpPr>
        <p:spPr>
          <a:xfrm>
            <a:off x="13625998" y="379563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7" name="Rectangle 36"/>
          <p:cNvSpPr/>
          <p:nvPr/>
        </p:nvSpPr>
        <p:spPr>
          <a:xfrm>
            <a:off x="5196817" y="2346756"/>
            <a:ext cx="613433" cy="923330"/>
          </a:xfrm>
          <a:prstGeom prst="rect">
            <a:avLst/>
          </a:prstGeom>
        </p:spPr>
        <p:txBody>
          <a:bodyPr wrap="square">
            <a:spAutoFit/>
          </a:bodyPr>
          <a:lstStyle/>
          <a:p>
            <a:pPr algn="ctr">
              <a:spcBef>
                <a:spcPct val="50000"/>
              </a:spcBef>
            </a:pPr>
            <a:r>
              <a:rPr lang="en-US" sz="5400" b="1">
                <a:solidFill>
                  <a:srgbClr val="002060"/>
                </a:solidFill>
                <a:latin typeface=".VnAvant" panose="020B7200000000000000" pitchFamily="34" charset="0"/>
              </a:rPr>
              <a:t>8</a:t>
            </a:r>
            <a:endParaRPr lang="en-US" sz="5400" b="1" dirty="0">
              <a:solidFill>
                <a:srgbClr val="002060"/>
              </a:solidFill>
              <a:latin typeface=".VnAvant" panose="020B7200000000000000" pitchFamily="34" charset="0"/>
            </a:endParaRPr>
          </a:p>
        </p:txBody>
      </p:sp>
      <p:sp>
        <p:nvSpPr>
          <p:cNvPr id="39" name="Rectangle 38"/>
          <p:cNvSpPr/>
          <p:nvPr/>
        </p:nvSpPr>
        <p:spPr>
          <a:xfrm>
            <a:off x="13742922" y="44458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40" name="Rectangle 39"/>
          <p:cNvSpPr/>
          <p:nvPr/>
        </p:nvSpPr>
        <p:spPr>
          <a:xfrm>
            <a:off x="13851974" y="524868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45" name="Rectangle 44"/>
          <p:cNvSpPr/>
          <p:nvPr/>
        </p:nvSpPr>
        <p:spPr>
          <a:xfrm>
            <a:off x="6320767" y="4308120"/>
            <a:ext cx="613433" cy="923330"/>
          </a:xfrm>
          <a:prstGeom prst="rect">
            <a:avLst/>
          </a:prstGeom>
        </p:spPr>
        <p:txBody>
          <a:bodyPr wrap="square">
            <a:spAutoFit/>
          </a:bodyPr>
          <a:lstStyle/>
          <a:p>
            <a:pPr algn="ctr">
              <a:spcBef>
                <a:spcPct val="50000"/>
              </a:spcBef>
            </a:pPr>
            <a:r>
              <a:rPr lang="en-US" sz="5400" b="1">
                <a:solidFill>
                  <a:srgbClr val="002060"/>
                </a:solidFill>
                <a:latin typeface=".VnAvant" panose="020B7200000000000000" pitchFamily="34" charset="0"/>
              </a:rPr>
              <a:t>8</a:t>
            </a:r>
            <a:endParaRPr lang="en-US" sz="5400" b="1" dirty="0">
              <a:solidFill>
                <a:srgbClr val="002060"/>
              </a:solidFill>
              <a:latin typeface=".VnAvant" panose="020B7200000000000000" pitchFamily="34" charset="0"/>
            </a:endParaRPr>
          </a:p>
        </p:txBody>
      </p:sp>
      <p:sp>
        <p:nvSpPr>
          <p:cNvPr id="46" name="Rectangle 45"/>
          <p:cNvSpPr/>
          <p:nvPr/>
        </p:nvSpPr>
        <p:spPr>
          <a:xfrm>
            <a:off x="6320767" y="2346756"/>
            <a:ext cx="613433" cy="923330"/>
          </a:xfrm>
          <a:prstGeom prst="rect">
            <a:avLst/>
          </a:prstGeom>
        </p:spPr>
        <p:txBody>
          <a:bodyPr wrap="square">
            <a:spAutoFit/>
          </a:bodyPr>
          <a:lstStyle/>
          <a:p>
            <a:pPr algn="ctr">
              <a:spcBef>
                <a:spcPct val="50000"/>
              </a:spcBef>
            </a:pPr>
            <a:r>
              <a:rPr lang="en-US" sz="5400" b="1" smtClean="0">
                <a:solidFill>
                  <a:srgbClr val="002060"/>
                </a:solidFill>
                <a:latin typeface=".VnAvant" panose="020B7200000000000000" pitchFamily="34" charset="0"/>
              </a:rPr>
              <a:t>6</a:t>
            </a:r>
            <a:endParaRPr lang="en-US" sz="5400" b="1" dirty="0">
              <a:solidFill>
                <a:srgbClr val="002060"/>
              </a:solidFill>
              <a:latin typeface=".VnAvant" panose="020B7200000000000000" pitchFamily="34" charset="0"/>
            </a:endParaRPr>
          </a:p>
        </p:txBody>
      </p:sp>
      <p:sp>
        <p:nvSpPr>
          <p:cNvPr id="47" name="Rectangle 46"/>
          <p:cNvSpPr/>
          <p:nvPr/>
        </p:nvSpPr>
        <p:spPr>
          <a:xfrm>
            <a:off x="6320766" y="3321873"/>
            <a:ext cx="613433" cy="923330"/>
          </a:xfrm>
          <a:prstGeom prst="rect">
            <a:avLst/>
          </a:prstGeom>
        </p:spPr>
        <p:txBody>
          <a:bodyPr wrap="square">
            <a:spAutoFit/>
          </a:bodyPr>
          <a:lstStyle/>
          <a:p>
            <a:pPr algn="ctr">
              <a:spcBef>
                <a:spcPct val="50000"/>
              </a:spcBef>
            </a:pPr>
            <a:r>
              <a:rPr lang="en-US" sz="5400" b="1" smtClean="0">
                <a:solidFill>
                  <a:srgbClr val="002060"/>
                </a:solidFill>
                <a:latin typeface=".VnAvant" panose="020B7200000000000000" pitchFamily="34" charset="0"/>
              </a:rPr>
              <a:t>4</a:t>
            </a:r>
            <a:endParaRPr lang="en-US" sz="5400" b="1" dirty="0">
              <a:solidFill>
                <a:srgbClr val="002060"/>
              </a:solidFill>
              <a:latin typeface=".VnAvant" panose="020B7200000000000000" pitchFamily="34" charset="0"/>
            </a:endParaRPr>
          </a:p>
        </p:txBody>
      </p:sp>
      <p:cxnSp>
        <p:nvCxnSpPr>
          <p:cNvPr id="49" name="Straight Arrow Connector 48"/>
          <p:cNvCxnSpPr/>
          <p:nvPr/>
        </p:nvCxnSpPr>
        <p:spPr>
          <a:xfrm>
            <a:off x="4096489" y="2660746"/>
            <a:ext cx="100891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105650" y="3524250"/>
            <a:ext cx="1537880" cy="129094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13424661" y="290075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3759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75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75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75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circle(in)">
                                      <p:cBhvr>
                                        <p:cTn id="26" dur="20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25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circle(in)">
                                      <p:cBhvr>
                                        <p:cTn id="41" dur="20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circle(in)">
                                      <p:cBhvr>
                                        <p:cTn id="46" dur="2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circle(in)">
                                      <p:cBhvr>
                                        <p:cTn id="51" dur="20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circle(in)">
                                      <p:cBhvr>
                                        <p:cTn id="5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0" y="365125"/>
            <a:ext cx="10515600" cy="1325563"/>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1999" cy="6858000"/>
          </a:xfrm>
        </p:spPr>
      </p:pic>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4259" t="13118" r="19011" b="18440"/>
          <a:stretch/>
        </p:blipFill>
        <p:spPr>
          <a:xfrm>
            <a:off x="4720566" y="1139205"/>
            <a:ext cx="2747033" cy="4412951"/>
          </a:xfrm>
          <a:prstGeom prst="rect">
            <a:avLst/>
          </a:prstGeom>
        </p:spPr>
      </p:pic>
      <p:sp>
        <p:nvSpPr>
          <p:cNvPr id="32" name="Rectangle 31"/>
          <p:cNvSpPr/>
          <p:nvPr/>
        </p:nvSpPr>
        <p:spPr>
          <a:xfrm>
            <a:off x="1365063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650637" y="176906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851974" y="225445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851974" y="273983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6" name="Rectangle 35"/>
          <p:cNvSpPr/>
          <p:nvPr/>
        </p:nvSpPr>
        <p:spPr>
          <a:xfrm>
            <a:off x="13625998" y="379563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7" name="Rectangle 36"/>
          <p:cNvSpPr/>
          <p:nvPr/>
        </p:nvSpPr>
        <p:spPr>
          <a:xfrm>
            <a:off x="5196817" y="2346756"/>
            <a:ext cx="613433" cy="923330"/>
          </a:xfrm>
          <a:prstGeom prst="rect">
            <a:avLst/>
          </a:prstGeom>
        </p:spPr>
        <p:txBody>
          <a:bodyPr wrap="square">
            <a:spAutoFit/>
          </a:bodyPr>
          <a:lstStyle/>
          <a:p>
            <a:pPr algn="ctr">
              <a:spcBef>
                <a:spcPct val="50000"/>
              </a:spcBef>
            </a:pPr>
            <a:r>
              <a:rPr lang="en-US" sz="5400" b="1">
                <a:solidFill>
                  <a:srgbClr val="002060"/>
                </a:solidFill>
                <a:latin typeface=".VnAvant" panose="020B7200000000000000" pitchFamily="34" charset="0"/>
              </a:rPr>
              <a:t>8</a:t>
            </a:r>
            <a:endParaRPr lang="en-US" sz="5400" b="1" dirty="0">
              <a:solidFill>
                <a:srgbClr val="002060"/>
              </a:solidFill>
              <a:latin typeface=".VnAvant" panose="020B7200000000000000" pitchFamily="34" charset="0"/>
            </a:endParaRPr>
          </a:p>
        </p:txBody>
      </p:sp>
      <p:sp>
        <p:nvSpPr>
          <p:cNvPr id="39" name="Rectangle 38"/>
          <p:cNvSpPr/>
          <p:nvPr/>
        </p:nvSpPr>
        <p:spPr>
          <a:xfrm>
            <a:off x="13742922" y="44458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40" name="Rectangle 39"/>
          <p:cNvSpPr/>
          <p:nvPr/>
        </p:nvSpPr>
        <p:spPr>
          <a:xfrm>
            <a:off x="13851974" y="524868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45" name="Rectangle 44"/>
          <p:cNvSpPr/>
          <p:nvPr/>
        </p:nvSpPr>
        <p:spPr>
          <a:xfrm>
            <a:off x="6320767" y="4308120"/>
            <a:ext cx="613433" cy="923330"/>
          </a:xfrm>
          <a:prstGeom prst="rect">
            <a:avLst/>
          </a:prstGeom>
        </p:spPr>
        <p:txBody>
          <a:bodyPr wrap="square">
            <a:spAutoFit/>
          </a:bodyPr>
          <a:lstStyle/>
          <a:p>
            <a:pPr algn="ctr">
              <a:spcBef>
                <a:spcPct val="50000"/>
              </a:spcBef>
            </a:pPr>
            <a:r>
              <a:rPr lang="en-US" sz="5400" b="1" smtClean="0">
                <a:solidFill>
                  <a:srgbClr val="002060"/>
                </a:solidFill>
                <a:latin typeface=".VnAvant" panose="020B7200000000000000" pitchFamily="34" charset="0"/>
              </a:rPr>
              <a:t>7</a:t>
            </a:r>
            <a:endParaRPr lang="en-US" sz="5400" b="1" dirty="0">
              <a:solidFill>
                <a:srgbClr val="002060"/>
              </a:solidFill>
              <a:latin typeface=".VnAvant" panose="020B7200000000000000" pitchFamily="34" charset="0"/>
            </a:endParaRPr>
          </a:p>
        </p:txBody>
      </p:sp>
      <p:sp>
        <p:nvSpPr>
          <p:cNvPr id="46" name="Rectangle 45"/>
          <p:cNvSpPr/>
          <p:nvPr/>
        </p:nvSpPr>
        <p:spPr>
          <a:xfrm>
            <a:off x="6320767" y="2346756"/>
            <a:ext cx="613433" cy="923330"/>
          </a:xfrm>
          <a:prstGeom prst="rect">
            <a:avLst/>
          </a:prstGeom>
        </p:spPr>
        <p:txBody>
          <a:bodyPr wrap="square">
            <a:spAutoFit/>
          </a:bodyPr>
          <a:lstStyle/>
          <a:p>
            <a:pPr algn="ctr">
              <a:spcBef>
                <a:spcPct val="50000"/>
              </a:spcBef>
            </a:pPr>
            <a:r>
              <a:rPr lang="en-US" sz="5400" b="1">
                <a:solidFill>
                  <a:srgbClr val="002060"/>
                </a:solidFill>
                <a:latin typeface=".VnAvant" panose="020B7200000000000000" pitchFamily="34" charset="0"/>
              </a:rPr>
              <a:t>5</a:t>
            </a:r>
            <a:endParaRPr lang="en-US" sz="5400" b="1" dirty="0">
              <a:solidFill>
                <a:srgbClr val="002060"/>
              </a:solidFill>
              <a:latin typeface=".VnAvant" panose="020B7200000000000000" pitchFamily="34" charset="0"/>
            </a:endParaRPr>
          </a:p>
        </p:txBody>
      </p:sp>
      <p:sp>
        <p:nvSpPr>
          <p:cNvPr id="47" name="Rectangle 46"/>
          <p:cNvSpPr/>
          <p:nvPr/>
        </p:nvSpPr>
        <p:spPr>
          <a:xfrm>
            <a:off x="6320766" y="3321873"/>
            <a:ext cx="613433" cy="923330"/>
          </a:xfrm>
          <a:prstGeom prst="rect">
            <a:avLst/>
          </a:prstGeom>
        </p:spPr>
        <p:txBody>
          <a:bodyPr wrap="square">
            <a:spAutoFit/>
          </a:bodyPr>
          <a:lstStyle/>
          <a:p>
            <a:pPr algn="ctr">
              <a:spcBef>
                <a:spcPct val="50000"/>
              </a:spcBef>
            </a:pPr>
            <a:r>
              <a:rPr lang="en-US" sz="5400" b="1" smtClean="0">
                <a:solidFill>
                  <a:srgbClr val="002060"/>
                </a:solidFill>
                <a:latin typeface=".VnAvant" panose="020B7200000000000000" pitchFamily="34" charset="0"/>
              </a:rPr>
              <a:t>8</a:t>
            </a:r>
            <a:endParaRPr lang="en-US" sz="5400" b="1" dirty="0">
              <a:solidFill>
                <a:srgbClr val="002060"/>
              </a:solidFill>
              <a:latin typeface=".VnAvant" panose="020B7200000000000000" pitchFamily="34" charset="0"/>
            </a:endParaRPr>
          </a:p>
        </p:txBody>
      </p:sp>
      <p:grpSp>
        <p:nvGrpSpPr>
          <p:cNvPr id="48" name="Group 47"/>
          <p:cNvGrpSpPr/>
          <p:nvPr/>
        </p:nvGrpSpPr>
        <p:grpSpPr>
          <a:xfrm>
            <a:off x="992517" y="3654710"/>
            <a:ext cx="2977169" cy="2250790"/>
            <a:chOff x="2639487" y="414566"/>
            <a:chExt cx="3526374" cy="2694602"/>
          </a:xfrm>
        </p:grpSpPr>
        <p:pic>
          <p:nvPicPr>
            <p:cNvPr id="49" name="Picture 4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2639487" y="2250748"/>
              <a:ext cx="1115487" cy="858420"/>
            </a:xfrm>
            <a:prstGeom prst="rect">
              <a:avLst/>
            </a:prstGeom>
          </p:spPr>
        </p:pic>
        <p:pic>
          <p:nvPicPr>
            <p:cNvPr id="50" name="Picture 4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2705100" y="1333500"/>
              <a:ext cx="1115487" cy="858420"/>
            </a:xfrm>
            <a:prstGeom prst="rect">
              <a:avLst/>
            </a:prstGeom>
          </p:spPr>
        </p:pic>
        <p:pic>
          <p:nvPicPr>
            <p:cNvPr id="51" name="Picture 5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3877737" y="1333500"/>
              <a:ext cx="1115487" cy="858420"/>
            </a:xfrm>
            <a:prstGeom prst="rect">
              <a:avLst/>
            </a:prstGeom>
          </p:spPr>
        </p:pic>
        <p:pic>
          <p:nvPicPr>
            <p:cNvPr id="52" name="Picture 5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5050374" y="1333500"/>
              <a:ext cx="1115487" cy="858420"/>
            </a:xfrm>
            <a:prstGeom prst="rect">
              <a:avLst/>
            </a:prstGeom>
          </p:spPr>
        </p:pic>
        <p:pic>
          <p:nvPicPr>
            <p:cNvPr id="53" name="Picture 5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3209908" y="414566"/>
              <a:ext cx="1115487" cy="858420"/>
            </a:xfrm>
            <a:prstGeom prst="rect">
              <a:avLst/>
            </a:prstGeom>
          </p:spPr>
        </p:pic>
        <p:pic>
          <p:nvPicPr>
            <p:cNvPr id="54" name="Picture 5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4391008" y="414566"/>
              <a:ext cx="1115487" cy="858420"/>
            </a:xfrm>
            <a:prstGeom prst="rect">
              <a:avLst/>
            </a:prstGeom>
          </p:spPr>
        </p:pic>
        <p:pic>
          <p:nvPicPr>
            <p:cNvPr id="55" name="Picture 5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3817401" y="2231190"/>
              <a:ext cx="1115487" cy="858420"/>
            </a:xfrm>
            <a:prstGeom prst="rect">
              <a:avLst/>
            </a:prstGeom>
          </p:spPr>
        </p:pic>
        <p:pic>
          <p:nvPicPr>
            <p:cNvPr id="56" name="Picture 5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3889" t="18055" r="18610" b="30001"/>
            <a:stretch/>
          </p:blipFill>
          <p:spPr>
            <a:xfrm>
              <a:off x="4990038" y="2231190"/>
              <a:ext cx="1115487" cy="858420"/>
            </a:xfrm>
            <a:prstGeom prst="rect">
              <a:avLst/>
            </a:prstGeom>
          </p:spPr>
        </p:pic>
      </p:grpSp>
      <p:grpSp>
        <p:nvGrpSpPr>
          <p:cNvPr id="63" name="Group 62"/>
          <p:cNvGrpSpPr/>
          <p:nvPr/>
        </p:nvGrpSpPr>
        <p:grpSpPr>
          <a:xfrm>
            <a:off x="499123" y="1307243"/>
            <a:ext cx="4019349" cy="1834483"/>
            <a:chOff x="5994411" y="3391898"/>
            <a:chExt cx="5046433" cy="1563862"/>
          </a:xfrm>
        </p:grpSpPr>
        <p:pic>
          <p:nvPicPr>
            <p:cNvPr id="64" name="Picture 63"/>
            <p:cNvPicPr>
              <a:picLocks noChangeAspect="1"/>
            </p:cNvPicPr>
            <p:nvPr/>
          </p:nvPicPr>
          <p:blipFill>
            <a:blip r:embed="rId9" cstate="print">
              <a:extLst>
                <a:ext uri="{BEBA8EAE-BF5A-486C-A8C5-ECC9F3942E4B}">
                  <a14:imgProps xmlns:a14="http://schemas.microsoft.com/office/drawing/2010/main">
                    <a14:imgLayer r:embed="rId10">
                      <a14:imgEffect>
                        <a14:backgroundRemoval t="4375" b="92344" l="10000" r="90000">
                          <a14:foregroundMark x1="42656" y1="61406" x2="51719" y2="65781"/>
                          <a14:foregroundMark x1="37969" y1="32031" x2="52969" y2="42344"/>
                        </a14:backgroundRemoval>
                      </a14:imgEffect>
                    </a14:imgLayer>
                  </a14:imgProps>
                </a:ext>
                <a:ext uri="{28A0092B-C50C-407E-A947-70E740481C1C}">
                  <a14:useLocalDpi xmlns:a14="http://schemas.microsoft.com/office/drawing/2010/main" val="0"/>
                </a:ext>
              </a:extLst>
            </a:blip>
            <a:stretch>
              <a:fillRect/>
            </a:stretch>
          </p:blipFill>
          <p:spPr>
            <a:xfrm>
              <a:off x="5994411" y="3408865"/>
              <a:ext cx="1530339" cy="1530339"/>
            </a:xfrm>
            <a:prstGeom prst="rect">
              <a:avLst/>
            </a:prstGeom>
          </p:spPr>
        </p:pic>
        <p:pic>
          <p:nvPicPr>
            <p:cNvPr id="65" name="Picture 64"/>
            <p:cNvPicPr>
              <a:picLocks noChangeAspect="1"/>
            </p:cNvPicPr>
            <p:nvPr/>
          </p:nvPicPr>
          <p:blipFill>
            <a:blip r:embed="rId9" cstate="print">
              <a:extLst>
                <a:ext uri="{BEBA8EAE-BF5A-486C-A8C5-ECC9F3942E4B}">
                  <a14:imgProps xmlns:a14="http://schemas.microsoft.com/office/drawing/2010/main">
                    <a14:imgLayer r:embed="rId10">
                      <a14:imgEffect>
                        <a14:backgroundRemoval t="4375" b="92344" l="10000" r="90000">
                          <a14:foregroundMark x1="42656" y1="61406" x2="51719" y2="65781"/>
                          <a14:foregroundMark x1="37969" y1="32031" x2="52969" y2="42344"/>
                        </a14:backgroundRemoval>
                      </a14:imgEffect>
                    </a14:imgLayer>
                  </a14:imgProps>
                </a:ext>
                <a:ext uri="{28A0092B-C50C-407E-A947-70E740481C1C}">
                  <a14:useLocalDpi xmlns:a14="http://schemas.microsoft.com/office/drawing/2010/main" val="0"/>
                </a:ext>
              </a:extLst>
            </a:blip>
            <a:stretch>
              <a:fillRect/>
            </a:stretch>
          </p:blipFill>
          <p:spPr>
            <a:xfrm>
              <a:off x="6889761" y="3391899"/>
              <a:ext cx="1530339" cy="1530339"/>
            </a:xfrm>
            <a:prstGeom prst="rect">
              <a:avLst/>
            </a:prstGeom>
          </p:spPr>
        </p:pic>
        <p:pic>
          <p:nvPicPr>
            <p:cNvPr id="66" name="Picture 65"/>
            <p:cNvPicPr>
              <a:picLocks noChangeAspect="1"/>
            </p:cNvPicPr>
            <p:nvPr/>
          </p:nvPicPr>
          <p:blipFill>
            <a:blip r:embed="rId9" cstate="print">
              <a:extLst>
                <a:ext uri="{BEBA8EAE-BF5A-486C-A8C5-ECC9F3942E4B}">
                  <a14:imgProps xmlns:a14="http://schemas.microsoft.com/office/drawing/2010/main">
                    <a14:imgLayer r:embed="rId10">
                      <a14:imgEffect>
                        <a14:backgroundRemoval t="4375" b="92344" l="10000" r="90000">
                          <a14:foregroundMark x1="42656" y1="61406" x2="51719" y2="65781"/>
                          <a14:foregroundMark x1="37969" y1="32031" x2="52969" y2="42344"/>
                        </a14:backgroundRemoval>
                      </a14:imgEffect>
                    </a14:imgLayer>
                  </a14:imgProps>
                </a:ext>
                <a:ext uri="{28A0092B-C50C-407E-A947-70E740481C1C}">
                  <a14:useLocalDpi xmlns:a14="http://schemas.microsoft.com/office/drawing/2010/main" val="0"/>
                </a:ext>
              </a:extLst>
            </a:blip>
            <a:stretch>
              <a:fillRect/>
            </a:stretch>
          </p:blipFill>
          <p:spPr>
            <a:xfrm>
              <a:off x="7772400" y="3408865"/>
              <a:ext cx="1530339" cy="1530339"/>
            </a:xfrm>
            <a:prstGeom prst="rect">
              <a:avLst/>
            </a:prstGeom>
          </p:spPr>
        </p:pic>
        <p:pic>
          <p:nvPicPr>
            <p:cNvPr id="67" name="Picture 66"/>
            <p:cNvPicPr>
              <a:picLocks noChangeAspect="1"/>
            </p:cNvPicPr>
            <p:nvPr/>
          </p:nvPicPr>
          <p:blipFill>
            <a:blip r:embed="rId9" cstate="print">
              <a:extLst>
                <a:ext uri="{BEBA8EAE-BF5A-486C-A8C5-ECC9F3942E4B}">
                  <a14:imgProps xmlns:a14="http://schemas.microsoft.com/office/drawing/2010/main">
                    <a14:imgLayer r:embed="rId10">
                      <a14:imgEffect>
                        <a14:backgroundRemoval t="4375" b="92344" l="10000" r="90000">
                          <a14:foregroundMark x1="42656" y1="61406" x2="51719" y2="65781"/>
                          <a14:foregroundMark x1="37969" y1="32031" x2="52969" y2="42344"/>
                        </a14:backgroundRemoval>
                      </a14:imgEffect>
                    </a14:imgLayer>
                  </a14:imgProps>
                </a:ext>
                <a:ext uri="{28A0092B-C50C-407E-A947-70E740481C1C}">
                  <a14:useLocalDpi xmlns:a14="http://schemas.microsoft.com/office/drawing/2010/main" val="0"/>
                </a:ext>
              </a:extLst>
            </a:blip>
            <a:stretch>
              <a:fillRect/>
            </a:stretch>
          </p:blipFill>
          <p:spPr>
            <a:xfrm>
              <a:off x="8634205" y="3391898"/>
              <a:ext cx="1530339" cy="1530339"/>
            </a:xfrm>
            <a:prstGeom prst="rect">
              <a:avLst/>
            </a:prstGeom>
          </p:spPr>
        </p:pic>
        <p:pic>
          <p:nvPicPr>
            <p:cNvPr id="68" name="Picture 67"/>
            <p:cNvPicPr>
              <a:picLocks noChangeAspect="1"/>
            </p:cNvPicPr>
            <p:nvPr/>
          </p:nvPicPr>
          <p:blipFill>
            <a:blip r:embed="rId9" cstate="print">
              <a:extLst>
                <a:ext uri="{BEBA8EAE-BF5A-486C-A8C5-ECC9F3942E4B}">
                  <a14:imgProps xmlns:a14="http://schemas.microsoft.com/office/drawing/2010/main">
                    <a14:imgLayer r:embed="rId10">
                      <a14:imgEffect>
                        <a14:backgroundRemoval t="4375" b="92344" l="10000" r="90000">
                          <a14:foregroundMark x1="42656" y1="61406" x2="51719" y2="65781"/>
                          <a14:foregroundMark x1="37969" y1="32031" x2="52969" y2="42344"/>
                        </a14:backgroundRemoval>
                      </a14:imgEffect>
                    </a14:imgLayer>
                  </a14:imgProps>
                </a:ext>
                <a:ext uri="{28A0092B-C50C-407E-A947-70E740481C1C}">
                  <a14:useLocalDpi xmlns:a14="http://schemas.microsoft.com/office/drawing/2010/main" val="0"/>
                </a:ext>
              </a:extLst>
            </a:blip>
            <a:stretch>
              <a:fillRect/>
            </a:stretch>
          </p:blipFill>
          <p:spPr>
            <a:xfrm>
              <a:off x="9510505" y="3425421"/>
              <a:ext cx="1530339" cy="1530339"/>
            </a:xfrm>
            <a:prstGeom prst="rect">
              <a:avLst/>
            </a:prstGeom>
          </p:spPr>
        </p:pic>
      </p:grpSp>
      <p:grpSp>
        <p:nvGrpSpPr>
          <p:cNvPr id="69" name="Group 68"/>
          <p:cNvGrpSpPr/>
          <p:nvPr/>
        </p:nvGrpSpPr>
        <p:grpSpPr>
          <a:xfrm>
            <a:off x="8171358" y="4055877"/>
            <a:ext cx="3533454" cy="1600631"/>
            <a:chOff x="6418464" y="4996354"/>
            <a:chExt cx="4104046" cy="1415899"/>
          </a:xfrm>
        </p:grpSpPr>
        <p:pic>
          <p:nvPicPr>
            <p:cNvPr id="70" name="Picture 6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6418464" y="5121597"/>
              <a:ext cx="591936" cy="1233506"/>
            </a:xfrm>
            <a:prstGeom prst="rect">
              <a:avLst/>
            </a:prstGeom>
          </p:spPr>
        </p:pic>
        <p:pic>
          <p:nvPicPr>
            <p:cNvPr id="71" name="Picture 70"/>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6934200" y="5017997"/>
              <a:ext cx="591936" cy="1233506"/>
            </a:xfrm>
            <a:prstGeom prst="rect">
              <a:avLst/>
            </a:prstGeom>
          </p:spPr>
        </p:pic>
        <p:pic>
          <p:nvPicPr>
            <p:cNvPr id="72" name="Picture 7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7400232" y="5140647"/>
              <a:ext cx="591936" cy="1233506"/>
            </a:xfrm>
            <a:prstGeom prst="rect">
              <a:avLst/>
            </a:prstGeom>
          </p:spPr>
        </p:pic>
        <p:pic>
          <p:nvPicPr>
            <p:cNvPr id="73" name="Picture 7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7949105" y="5017487"/>
              <a:ext cx="591936" cy="1233506"/>
            </a:xfrm>
            <a:prstGeom prst="rect">
              <a:avLst/>
            </a:prstGeom>
          </p:spPr>
        </p:pic>
        <p:pic>
          <p:nvPicPr>
            <p:cNvPr id="74" name="Picture 7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8428932" y="5159697"/>
              <a:ext cx="591936" cy="1233506"/>
            </a:xfrm>
            <a:prstGeom prst="rect">
              <a:avLst/>
            </a:prstGeom>
          </p:spPr>
        </p:pic>
        <p:pic>
          <p:nvPicPr>
            <p:cNvPr id="75" name="Picture 7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8918569" y="4996354"/>
              <a:ext cx="591936" cy="1233506"/>
            </a:xfrm>
            <a:prstGeom prst="rect">
              <a:avLst/>
            </a:prstGeom>
          </p:spPr>
        </p:pic>
        <p:pic>
          <p:nvPicPr>
            <p:cNvPr id="76" name="Picture 7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9450317" y="5178747"/>
              <a:ext cx="591936" cy="1233506"/>
            </a:xfrm>
            <a:prstGeom prst="rect">
              <a:avLst/>
            </a:prstGeom>
          </p:spPr>
        </p:pic>
        <p:pic>
          <p:nvPicPr>
            <p:cNvPr id="77" name="Picture 7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56" b="96356" l="23889" r="63704">
                          <a14:foregroundMark x1="47222" y1="10400" x2="46944" y2="29067"/>
                          <a14:foregroundMark x1="41204" y1="11289" x2="40926" y2="28711"/>
                          <a14:foregroundMark x1="36574" y1="30133" x2="38889" y2="9600"/>
                          <a14:foregroundMark x1="38889" y1="9333" x2="50185" y2="9067"/>
                          <a14:foregroundMark x1="38889" y1="9867" x2="37407" y2="18489"/>
                        </a14:backgroundRemoval>
                      </a14:imgEffect>
                    </a14:imgLayer>
                  </a14:imgProps>
                </a:ext>
                <a:ext uri="{28A0092B-C50C-407E-A947-70E740481C1C}">
                  <a14:useLocalDpi xmlns:a14="http://schemas.microsoft.com/office/drawing/2010/main" val="0"/>
                </a:ext>
              </a:extLst>
            </a:blip>
            <a:srcRect l="28030" t="7049" r="36544" b="4062"/>
            <a:stretch/>
          </p:blipFill>
          <p:spPr>
            <a:xfrm>
              <a:off x="9930574" y="4996354"/>
              <a:ext cx="591936" cy="1233506"/>
            </a:xfrm>
            <a:prstGeom prst="rect">
              <a:avLst/>
            </a:prstGeom>
          </p:spPr>
        </p:pic>
      </p:grpSp>
      <p:grpSp>
        <p:nvGrpSpPr>
          <p:cNvPr id="8" name="Group 7"/>
          <p:cNvGrpSpPr/>
          <p:nvPr/>
        </p:nvGrpSpPr>
        <p:grpSpPr>
          <a:xfrm>
            <a:off x="8073282" y="1139206"/>
            <a:ext cx="3390900" cy="2064856"/>
            <a:chOff x="8335461" y="1908407"/>
            <a:chExt cx="4112924" cy="2060599"/>
          </a:xfrm>
        </p:grpSpPr>
        <p:pic>
          <p:nvPicPr>
            <p:cNvPr id="58" name="Picture 5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9021261" y="2642833"/>
              <a:ext cx="1371600" cy="608648"/>
            </a:xfrm>
            <a:prstGeom prst="rect">
              <a:avLst/>
            </a:prstGeom>
          </p:spPr>
        </p:pic>
        <p:pic>
          <p:nvPicPr>
            <p:cNvPr id="59" name="Picture 5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10354761" y="2642833"/>
              <a:ext cx="1371600" cy="608648"/>
            </a:xfrm>
            <a:prstGeom prst="rect">
              <a:avLst/>
            </a:prstGeom>
          </p:spPr>
        </p:pic>
        <p:pic>
          <p:nvPicPr>
            <p:cNvPr id="60" name="Picture 59"/>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11076785" y="3308186"/>
              <a:ext cx="1371600" cy="608648"/>
            </a:xfrm>
            <a:prstGeom prst="rect">
              <a:avLst/>
            </a:prstGeom>
          </p:spPr>
        </p:pic>
        <p:pic>
          <p:nvPicPr>
            <p:cNvPr id="61" name="Picture 6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9055232" y="1947680"/>
              <a:ext cx="1371600" cy="608648"/>
            </a:xfrm>
            <a:prstGeom prst="rect">
              <a:avLst/>
            </a:prstGeom>
          </p:spPr>
        </p:pic>
        <p:pic>
          <p:nvPicPr>
            <p:cNvPr id="62" name="Picture 6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10379753" y="1908407"/>
              <a:ext cx="1371600" cy="608648"/>
            </a:xfrm>
            <a:prstGeom prst="rect">
              <a:avLst/>
            </a:prstGeom>
          </p:spPr>
        </p:pic>
        <p:pic>
          <p:nvPicPr>
            <p:cNvPr id="78" name="Picture 7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8335461" y="3360358"/>
              <a:ext cx="1371600" cy="608648"/>
            </a:xfrm>
            <a:prstGeom prst="rect">
              <a:avLst/>
            </a:prstGeom>
          </p:spPr>
        </p:pic>
        <p:pic>
          <p:nvPicPr>
            <p:cNvPr id="79" name="Picture 7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250" r="96875">
                          <a14:foregroundMark x1="7500" y1="26563" x2="4375" y2="55313"/>
                          <a14:foregroundMark x1="88125" y1="27813" x2="91875" y2="54375"/>
                        </a14:backgroundRemoval>
                      </a14:imgEffect>
                    </a14:imgLayer>
                  </a14:imgProps>
                </a:ext>
                <a:ext uri="{28A0092B-C50C-407E-A947-70E740481C1C}">
                  <a14:useLocalDpi xmlns:a14="http://schemas.microsoft.com/office/drawing/2010/main" val="0"/>
                </a:ext>
              </a:extLst>
            </a:blip>
            <a:srcRect t="19102" b="36523"/>
            <a:stretch/>
          </p:blipFill>
          <p:spPr>
            <a:xfrm>
              <a:off x="9706379" y="3345680"/>
              <a:ext cx="1371600" cy="608648"/>
            </a:xfrm>
            <a:prstGeom prst="rect">
              <a:avLst/>
            </a:prstGeom>
          </p:spPr>
        </p:pic>
      </p:grpSp>
      <p:cxnSp>
        <p:nvCxnSpPr>
          <p:cNvPr id="81" name="Straight Arrow Connector 80"/>
          <p:cNvCxnSpPr/>
          <p:nvPr/>
        </p:nvCxnSpPr>
        <p:spPr>
          <a:xfrm flipV="1">
            <a:off x="3969686" y="2924504"/>
            <a:ext cx="1227131" cy="138361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H="1" flipV="1">
            <a:off x="7067550" y="3885965"/>
            <a:ext cx="1005732" cy="74456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19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barn(inVertical)">
                                      <p:cBhvr>
                                        <p:cTn id="12" dur="1000"/>
                                        <p:tgtEl>
                                          <p:spTgt spid="69"/>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10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barn(inVertical)">
                                      <p:cBhvr>
                                        <p:cTn id="21" dur="1000"/>
                                        <p:tgtEl>
                                          <p:spTgt spid="6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circle(in)">
                                      <p:cBhvr>
                                        <p:cTn id="26" dur="2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20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125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ircle(in)">
                                      <p:cBhvr>
                                        <p:cTn id="41" dur="20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1250"/>
                                        <p:tgtEl>
                                          <p:spTgt spid="8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19100"/>
            <a:ext cx="13373100" cy="7791450"/>
          </a:xfrm>
          <a:prstGeom prst="rect">
            <a:avLst/>
          </a:prstGeom>
        </p:spPr>
      </p:pic>
      <p:sp>
        <p:nvSpPr>
          <p:cNvPr id="10" name="Rectangle 9"/>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1" name="Rectangle 10"/>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8" name="Text Box 12"/>
          <p:cNvSpPr txBox="1">
            <a:spLocks noChangeArrowheads="1"/>
          </p:cNvSpPr>
          <p:nvPr/>
        </p:nvSpPr>
        <p:spPr bwMode="auto">
          <a:xfrm>
            <a:off x="1347789" y="1513006"/>
            <a:ext cx="95345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0070C0"/>
                </a:solidFill>
                <a:latin typeface="Times New Roman" panose="02020603050405020304" pitchFamily="18" charset="0"/>
                <a:cs typeface="Times New Roman" panose="02020603050405020304" pitchFamily="18" charset="0"/>
              </a:rPr>
              <a:t>TRÒ </a:t>
            </a:r>
            <a:r>
              <a:rPr lang="en-US" sz="3600" b="1" smtClean="0">
                <a:solidFill>
                  <a:srgbClr val="0070C0"/>
                </a:solidFill>
                <a:latin typeface="Times New Roman" panose="02020603050405020304" pitchFamily="18" charset="0"/>
                <a:cs typeface="Times New Roman" panose="02020603050405020304" pitchFamily="18" charset="0"/>
              </a:rPr>
              <a:t>CHƠI 3: </a:t>
            </a:r>
            <a:r>
              <a:rPr lang="en-US" sz="3600" b="1" smtClean="0">
                <a:solidFill>
                  <a:srgbClr val="0070C0"/>
                </a:solidFill>
                <a:latin typeface="Times New Roman" panose="02020603050405020304" pitchFamily="18" charset="0"/>
                <a:cs typeface="Times New Roman" panose="02020603050405020304" pitchFamily="18" charset="0"/>
              </a:rPr>
              <a:t>THỬ TÀI BÉ YÊU</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9" name="Text Box 12"/>
          <p:cNvSpPr txBox="1">
            <a:spLocks noChangeArrowheads="1"/>
          </p:cNvSpPr>
          <p:nvPr/>
        </p:nvSpPr>
        <p:spPr bwMode="auto">
          <a:xfrm>
            <a:off x="1804988" y="2571749"/>
            <a:ext cx="58721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b="1" smtClean="0">
                <a:solidFill>
                  <a:srgbClr val="002060"/>
                </a:solidFill>
                <a:latin typeface="Times New Roman" panose="02020603050405020304" pitchFamily="18" charset="0"/>
                <a:cs typeface="Times New Roman" panose="02020603050405020304" pitchFamily="18" charset="0"/>
              </a:rPr>
              <a:t>Cách chơi</a:t>
            </a:r>
            <a:r>
              <a:rPr lang="en-US" b="1" smtClean="0">
                <a:solidFill>
                  <a:srgbClr val="002060"/>
                </a:solidFill>
                <a:latin typeface="Times New Roman" panose="02020603050405020304" pitchFamily="18" charset="0"/>
                <a:cs typeface="Times New Roman" panose="02020603050405020304" pitchFamily="18" charset="0"/>
              </a:rPr>
              <a:t>: Trên màn hình có 1 dãy các hình ảnh. Bác sĩ KiKi sẽ đố bé một câu hỏi và đưa ra 2 đáp án cho bé trả lời. Bé hãy chọn 1 đáp đúng trong 2 đáp án đó nhé.</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19802" b="99010" l="58867" r="98720"/>
                    </a14:imgEffect>
                  </a14:imgLayer>
                </a14:imgProps>
              </a:ext>
              <a:ext uri="{28A0092B-C50C-407E-A947-70E740481C1C}">
                <a14:useLocalDpi xmlns:a14="http://schemas.microsoft.com/office/drawing/2010/main" val="0"/>
              </a:ext>
            </a:extLst>
          </a:blip>
          <a:srcRect l="56216"/>
          <a:stretch/>
        </p:blipFill>
        <p:spPr>
          <a:xfrm>
            <a:off x="8151017" y="1849923"/>
            <a:ext cx="2731294" cy="4607279"/>
          </a:xfrm>
          <a:prstGeom prst="rect">
            <a:avLst/>
          </a:prstGeom>
        </p:spPr>
      </p:pic>
    </p:spTree>
    <p:custDataLst>
      <p:tags r:id="rId1"/>
    </p:custDataLst>
    <p:extLst>
      <p:ext uri="{BB962C8B-B14F-4D97-AF65-F5344CB8AC3E}">
        <p14:creationId xmlns:p14="http://schemas.microsoft.com/office/powerpoint/2010/main" val="2608904148"/>
      </p:ext>
    </p:extLst>
  </p:cSld>
  <p:clrMapOvr>
    <a:masterClrMapping/>
  </p:clrMapOvr>
  <mc:AlternateContent xmlns:mc="http://schemas.openxmlformats.org/markup-compatibility/2006" xmlns:p14="http://schemas.microsoft.com/office/powerpoint/2010/main">
    <mc:Choice Requires="p14">
      <p:transition spd="med" p14:dur="700" advTm="27351">
        <p:fade/>
      </p:transition>
    </mc:Choice>
    <mc:Fallback xmlns="">
      <p:transition spd="med" advTm="273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plus(in)">
                                      <p:cBhvr>
                                        <p:cTn id="22" dur="2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08962" y="1104900"/>
            <a:ext cx="1701375" cy="140396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6308669" y="1142334"/>
            <a:ext cx="2021256" cy="1429649"/>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817637" y="1070830"/>
            <a:ext cx="1701375" cy="1403960"/>
          </a:xfrm>
          <a:prstGeom prst="rect">
            <a:avLst/>
          </a:prstGeom>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979687" y="1070830"/>
            <a:ext cx="1701375" cy="1403960"/>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5198887" y="1104901"/>
            <a:ext cx="1701375" cy="1403960"/>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1585312" y="1070829"/>
            <a:ext cx="1701375" cy="1403960"/>
          </a:xfrm>
          <a:prstGeom prst="rect">
            <a:avLst/>
          </a:prstGeom>
        </p:spPr>
      </p:pic>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7599187" y="1117875"/>
            <a:ext cx="1701375" cy="1403960"/>
          </a:xfrm>
          <a:prstGeom prst="rect">
            <a:avLst/>
          </a:prstGeom>
        </p:spPr>
      </p:pic>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761237" y="1126820"/>
            <a:ext cx="1701375" cy="1403960"/>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9942337" y="1129689"/>
            <a:ext cx="1701375" cy="1403960"/>
          </a:xfrm>
          <a:prstGeom prst="rect">
            <a:avLst/>
          </a:prstGeom>
        </p:spPr>
      </p:pic>
      <p:sp>
        <p:nvSpPr>
          <p:cNvPr id="2" name="Flowchart: Terminator 1"/>
          <p:cNvSpPr/>
          <p:nvPr/>
        </p:nvSpPr>
        <p:spPr>
          <a:xfrm>
            <a:off x="1474731" y="3505200"/>
            <a:ext cx="8867775" cy="1104900"/>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smtClean="0">
                <a:solidFill>
                  <a:srgbClr val="7030A0"/>
                </a:solidFill>
              </a:rPr>
              <a:t>Lọ C sủi màu đỏ cam đứng ở vị trí thứ mấy khi đếm từ trái qua phải?</a:t>
            </a:r>
            <a:endParaRPr lang="en-US" sz="3200" b="1">
              <a:solidFill>
                <a:srgbClr val="7030A0"/>
              </a:solidFill>
            </a:endParaRPr>
          </a:p>
        </p:txBody>
      </p:sp>
      <p:sp>
        <p:nvSpPr>
          <p:cNvPr id="21" name="Rectangle 20"/>
          <p:cNvSpPr/>
          <p:nvPr/>
        </p:nvSpPr>
        <p:spPr>
          <a:xfrm>
            <a:off x="2474722" y="492656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FF0000"/>
                </a:solidFill>
              </a:rPr>
              <a:t>A</a:t>
            </a:r>
            <a:r>
              <a:rPr lang="en-US" sz="3200" b="1">
                <a:solidFill>
                  <a:srgbClr val="FF0000"/>
                </a:solidFill>
              </a:rPr>
              <a:t>. Vị trí thứ 5</a:t>
            </a:r>
          </a:p>
        </p:txBody>
      </p:sp>
      <p:sp>
        <p:nvSpPr>
          <p:cNvPr id="22" name="Quad Arrow Callout 21"/>
          <p:cNvSpPr/>
          <p:nvPr/>
        </p:nvSpPr>
        <p:spPr>
          <a:xfrm>
            <a:off x="1803749" y="4926567"/>
            <a:ext cx="785288" cy="525423"/>
          </a:xfrm>
          <a:prstGeom prst="quad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10095" y="492656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002060"/>
                </a:solidFill>
              </a:rPr>
              <a:t>B. </a:t>
            </a:r>
            <a:r>
              <a:rPr lang="en-US" sz="3200" b="1">
                <a:solidFill>
                  <a:srgbClr val="002060"/>
                </a:solidFill>
              </a:rPr>
              <a:t>Vị trí thứ </a:t>
            </a:r>
            <a:r>
              <a:rPr lang="en-US" sz="3200" b="1" smtClean="0">
                <a:solidFill>
                  <a:srgbClr val="002060"/>
                </a:solidFill>
              </a:rPr>
              <a:t>6</a:t>
            </a:r>
            <a:endParaRPr lang="en-US" sz="3200" b="1">
              <a:solidFill>
                <a:srgbClr val="002060"/>
              </a:solidFill>
            </a:endParaRPr>
          </a:p>
        </p:txBody>
      </p:sp>
      <p:sp>
        <p:nvSpPr>
          <p:cNvPr id="24" name="Quad Arrow Callout 23"/>
          <p:cNvSpPr/>
          <p:nvPr/>
        </p:nvSpPr>
        <p:spPr>
          <a:xfrm>
            <a:off x="6539122" y="4926567"/>
            <a:ext cx="785288" cy="525423"/>
          </a:xfrm>
          <a:prstGeom prst="quadArrowCallou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V="1">
            <a:off x="1009650" y="2800350"/>
            <a:ext cx="6314760" cy="1905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3742922" y="44458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9" name="Rectangle 28"/>
          <p:cNvSpPr/>
          <p:nvPr/>
        </p:nvSpPr>
        <p:spPr>
          <a:xfrm>
            <a:off x="13742922" y="492656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0" name="Rectangle 29"/>
          <p:cNvSpPr/>
          <p:nvPr/>
        </p:nvSpPr>
        <p:spPr>
          <a:xfrm>
            <a:off x="13742922" y="374101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1" name="Rectangle 30"/>
          <p:cNvSpPr/>
          <p:nvPr/>
        </p:nvSpPr>
        <p:spPr>
          <a:xfrm>
            <a:off x="13742922" y="465986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2" name="Rectangle 31"/>
          <p:cNvSpPr/>
          <p:nvPr/>
        </p:nvSpPr>
        <p:spPr>
          <a:xfrm>
            <a:off x="13685431" y="62746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483753" y="72652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665699" y="685800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3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1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ppt_x"/>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1000" fill="hold"/>
                                        <p:tgtEl>
                                          <p:spTgt spid="23"/>
                                        </p:tgtEl>
                                        <p:attrNameLst>
                                          <p:attrName>ppt_x</p:attrName>
                                        </p:attrNameLst>
                                      </p:cBhvr>
                                      <p:tavLst>
                                        <p:tav tm="0">
                                          <p:val>
                                            <p:strVal val="#ppt_x"/>
                                          </p:val>
                                        </p:tav>
                                        <p:tav tm="100000">
                                          <p:val>
                                            <p:strVal val="#ppt_x"/>
                                          </p:val>
                                        </p:tav>
                                      </p:tavLst>
                                    </p:anim>
                                    <p:anim calcmode="lin" valueType="num">
                                      <p:cBhvr additive="base">
                                        <p:cTn id="43" dur="10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1000" fill="hold"/>
                                        <p:tgtEl>
                                          <p:spTgt spid="24"/>
                                        </p:tgtEl>
                                        <p:attrNameLst>
                                          <p:attrName>ppt_x</p:attrName>
                                        </p:attrNameLst>
                                      </p:cBhvr>
                                      <p:tavLst>
                                        <p:tav tm="0">
                                          <p:val>
                                            <p:strVal val="#ppt_x"/>
                                          </p:val>
                                        </p:tav>
                                        <p:tav tm="100000">
                                          <p:val>
                                            <p:strVal val="#ppt_x"/>
                                          </p:val>
                                        </p:tav>
                                      </p:tavLst>
                                    </p:anim>
                                    <p:anim calcmode="lin" valueType="num">
                                      <p:cBhvr additive="base">
                                        <p:cTn id="47"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grpId="1" nodeType="clickEffect">
                                  <p:stCondLst>
                                    <p:cond delay="0"/>
                                  </p:stCondLst>
                                  <p:childTnLst>
                                    <p:anim calcmode="lin" valueType="num">
                                      <p:cBhvr additive="base">
                                        <p:cTn id="61" dur="750"/>
                                        <p:tgtEl>
                                          <p:spTgt spid="22"/>
                                        </p:tgtEl>
                                        <p:attrNameLst>
                                          <p:attrName>ppt_x</p:attrName>
                                        </p:attrNameLst>
                                      </p:cBhvr>
                                      <p:tavLst>
                                        <p:tav tm="0">
                                          <p:val>
                                            <p:strVal val="ppt_x"/>
                                          </p:val>
                                        </p:tav>
                                        <p:tav tm="100000">
                                          <p:val>
                                            <p:strVal val="ppt_x"/>
                                          </p:val>
                                        </p:tav>
                                      </p:tavLst>
                                    </p:anim>
                                    <p:anim calcmode="lin" valueType="num">
                                      <p:cBhvr additive="base">
                                        <p:cTn id="62" dur="750"/>
                                        <p:tgtEl>
                                          <p:spTgt spid="22"/>
                                        </p:tgtEl>
                                        <p:attrNameLst>
                                          <p:attrName>ppt_y</p:attrName>
                                        </p:attrNameLst>
                                      </p:cBhvr>
                                      <p:tavLst>
                                        <p:tav tm="0">
                                          <p:val>
                                            <p:strVal val="ppt_y"/>
                                          </p:val>
                                        </p:tav>
                                        <p:tav tm="100000">
                                          <p:val>
                                            <p:strVal val="1+ppt_h/2"/>
                                          </p:val>
                                        </p:tav>
                                      </p:tavLst>
                                    </p:anim>
                                    <p:set>
                                      <p:cBhvr>
                                        <p:cTn id="63" dur="1" fill="hold">
                                          <p:stCondLst>
                                            <p:cond delay="749"/>
                                          </p:stCondLst>
                                        </p:cTn>
                                        <p:tgtEl>
                                          <p:spTgt spid="22"/>
                                        </p:tgtEl>
                                        <p:attrNameLst>
                                          <p:attrName>style.visibility</p:attrName>
                                        </p:attrNameLst>
                                      </p:cBhvr>
                                      <p:to>
                                        <p:strVal val="hidden"/>
                                      </p:to>
                                    </p:set>
                                  </p:childTnLst>
                                </p:cTn>
                              </p:par>
                              <p:par>
                                <p:cTn id="64" presetID="2" presetClass="exit" presetSubtype="4" fill="hold" grpId="1" nodeType="withEffect">
                                  <p:stCondLst>
                                    <p:cond delay="0"/>
                                  </p:stCondLst>
                                  <p:childTnLst>
                                    <p:anim calcmode="lin" valueType="num">
                                      <p:cBhvr additive="base">
                                        <p:cTn id="65" dur="750"/>
                                        <p:tgtEl>
                                          <p:spTgt spid="21"/>
                                        </p:tgtEl>
                                        <p:attrNameLst>
                                          <p:attrName>ppt_x</p:attrName>
                                        </p:attrNameLst>
                                      </p:cBhvr>
                                      <p:tavLst>
                                        <p:tav tm="0">
                                          <p:val>
                                            <p:strVal val="ppt_x"/>
                                          </p:val>
                                        </p:tav>
                                        <p:tav tm="100000">
                                          <p:val>
                                            <p:strVal val="ppt_x"/>
                                          </p:val>
                                        </p:tav>
                                      </p:tavLst>
                                    </p:anim>
                                    <p:anim calcmode="lin" valueType="num">
                                      <p:cBhvr additive="base">
                                        <p:cTn id="66" dur="750"/>
                                        <p:tgtEl>
                                          <p:spTgt spid="21"/>
                                        </p:tgtEl>
                                        <p:attrNameLst>
                                          <p:attrName>ppt_y</p:attrName>
                                        </p:attrNameLst>
                                      </p:cBhvr>
                                      <p:tavLst>
                                        <p:tav tm="0">
                                          <p:val>
                                            <p:strVal val="ppt_y"/>
                                          </p:val>
                                        </p:tav>
                                        <p:tav tm="100000">
                                          <p:val>
                                            <p:strVal val="1+ppt_h/2"/>
                                          </p:val>
                                        </p:tav>
                                      </p:tavLst>
                                    </p:anim>
                                    <p:set>
                                      <p:cBhvr>
                                        <p:cTn id="67" dur="1" fill="hold">
                                          <p:stCondLst>
                                            <p:cond delay="749"/>
                                          </p:stCondLst>
                                        </p:cTn>
                                        <p:tgtEl>
                                          <p:spTgt spid="21"/>
                                        </p:tgtEl>
                                        <p:attrNameLst>
                                          <p:attrName>style.visibility</p:attrName>
                                        </p:attrNameLst>
                                      </p:cBhvr>
                                      <p:to>
                                        <p:strVal val="hidden"/>
                                      </p:to>
                                    </p:set>
                                  </p:childTnLst>
                                </p:cTn>
                              </p:par>
                              <p:par>
                                <p:cTn id="68" presetID="42" presetClass="exit" presetSubtype="0" fill="hold" grpId="1" nodeType="withEffect">
                                  <p:stCondLst>
                                    <p:cond delay="0"/>
                                  </p:stCondLst>
                                  <p:childTnLst>
                                    <p:animEffect transition="out" filter="fade">
                                      <p:cBhvr>
                                        <p:cTn id="69" dur="750"/>
                                        <p:tgtEl>
                                          <p:spTgt spid="24"/>
                                        </p:tgtEl>
                                      </p:cBhvr>
                                    </p:animEffect>
                                    <p:anim calcmode="lin" valueType="num">
                                      <p:cBhvr>
                                        <p:cTn id="70" dur="750"/>
                                        <p:tgtEl>
                                          <p:spTgt spid="24"/>
                                        </p:tgtEl>
                                        <p:attrNameLst>
                                          <p:attrName>ppt_x</p:attrName>
                                        </p:attrNameLst>
                                      </p:cBhvr>
                                      <p:tavLst>
                                        <p:tav tm="0">
                                          <p:val>
                                            <p:strVal val="ppt_x"/>
                                          </p:val>
                                        </p:tav>
                                        <p:tav tm="100000">
                                          <p:val>
                                            <p:strVal val="ppt_x"/>
                                          </p:val>
                                        </p:tav>
                                      </p:tavLst>
                                    </p:anim>
                                    <p:anim calcmode="lin" valueType="num">
                                      <p:cBhvr>
                                        <p:cTn id="71" dur="750"/>
                                        <p:tgtEl>
                                          <p:spTgt spid="24"/>
                                        </p:tgtEl>
                                        <p:attrNameLst>
                                          <p:attrName>ppt_y</p:attrName>
                                        </p:attrNameLst>
                                      </p:cBhvr>
                                      <p:tavLst>
                                        <p:tav tm="0">
                                          <p:val>
                                            <p:strVal val="ppt_y"/>
                                          </p:val>
                                        </p:tav>
                                        <p:tav tm="100000">
                                          <p:val>
                                            <p:strVal val="ppt_y+.1"/>
                                          </p:val>
                                        </p:tav>
                                      </p:tavLst>
                                    </p:anim>
                                    <p:set>
                                      <p:cBhvr>
                                        <p:cTn id="72" dur="1" fill="hold">
                                          <p:stCondLst>
                                            <p:cond delay="749"/>
                                          </p:stCondLst>
                                        </p:cTn>
                                        <p:tgtEl>
                                          <p:spTgt spid="2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 presetClass="emph" presetSubtype="0" fill="hold" grpId="1" nodeType="clickEffect">
                                  <p:stCondLst>
                                    <p:cond delay="0"/>
                                  </p:stCondLst>
                                  <p:childTnLst>
                                    <p:animScale>
                                      <p:cBhvr>
                                        <p:cTn id="76" dur="2000" fill="hold"/>
                                        <p:tgtEl>
                                          <p:spTgt spid="23"/>
                                        </p:tgtEl>
                                      </p:cBhvr>
                                      <p:by x="150000" y="150000"/>
                                    </p:animScale>
                                  </p:childTnLst>
                                </p:cTn>
                              </p:par>
                              <p:par>
                                <p:cTn id="77" presetID="35" presetClass="path" presetSubtype="0" accel="50000" decel="50000" fill="hold" grpId="2" nodeType="withEffect">
                                  <p:stCondLst>
                                    <p:cond delay="0"/>
                                  </p:stCondLst>
                                  <p:childTnLst>
                                    <p:animMotion origin="layout" path="M 0 0 L -0.25 0 E" pathEditMode="relative" ptsTypes="">
                                      <p:cBhvr>
                                        <p:cTn id="78" dur="2000" fill="hold"/>
                                        <p:tgtEl>
                                          <p:spTgt spid="23"/>
                                        </p:tgtEl>
                                        <p:attrNameLst>
                                          <p:attrName>ppt_x</p:attrName>
                                          <p:attrName>ppt_y</p:attrName>
                                        </p:attrNameLst>
                                      </p:cBhvr>
                                    </p:animMotion>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1" grpId="1"/>
      <p:bldP spid="22" grpId="0" animBg="1"/>
      <p:bldP spid="22" grpId="1" animBg="1"/>
      <p:bldP spid="23" grpId="0"/>
      <p:bldP spid="23" grpId="1"/>
      <p:bldP spid="23" grpId="2"/>
      <p:bldP spid="24" grpId="0" animBg="1"/>
      <p:bldP spid="24" grpId="1" animBg="1"/>
      <p:bldP spid="28" grpId="0"/>
      <p:bldP spid="29" grpId="0"/>
      <p:bldP spid="30" grpId="0"/>
      <p:bldP spid="32" grpId="0"/>
      <p:bldP spid="33"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08962" y="1104900"/>
            <a:ext cx="1701375" cy="140396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6308669" y="1142334"/>
            <a:ext cx="2021256" cy="1429649"/>
          </a:xfrm>
          <a:prstGeom prst="rect">
            <a:avLst/>
          </a:prstGeom>
        </p:spPr>
      </p:pic>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817637" y="1070830"/>
            <a:ext cx="1701375" cy="1403960"/>
          </a:xfrm>
          <a:prstGeom prst="rect">
            <a:avLst/>
          </a:prstGeom>
        </p:spPr>
      </p:pic>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3979687" y="1070830"/>
            <a:ext cx="1701375" cy="1403960"/>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5198887" y="1104901"/>
            <a:ext cx="1701375" cy="1403960"/>
          </a:xfrm>
          <a:prstGeom prst="rect">
            <a:avLst/>
          </a:prstGeom>
        </p:spPr>
      </p:pic>
      <p:pic>
        <p:nvPicPr>
          <p:cNvPr id="12" name="Picture 1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1585312" y="1070829"/>
            <a:ext cx="1701375" cy="1403960"/>
          </a:xfrm>
          <a:prstGeom prst="rect">
            <a:avLst/>
          </a:prstGeom>
        </p:spPr>
      </p:pic>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7599187" y="1117875"/>
            <a:ext cx="1701375" cy="1403960"/>
          </a:xfrm>
          <a:prstGeom prst="rect">
            <a:avLst/>
          </a:prstGeom>
        </p:spPr>
      </p:pic>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8761237" y="1126820"/>
            <a:ext cx="1701375" cy="1403960"/>
          </a:xfrm>
          <a:prstGeom prst="rect">
            <a:avLst/>
          </a:prstGeom>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9942337" y="1129689"/>
            <a:ext cx="1701375" cy="1403960"/>
          </a:xfrm>
          <a:prstGeom prst="rect">
            <a:avLst/>
          </a:prstGeom>
        </p:spPr>
      </p:pic>
      <p:sp>
        <p:nvSpPr>
          <p:cNvPr id="2" name="Flowchart: Terminator 1"/>
          <p:cNvSpPr/>
          <p:nvPr/>
        </p:nvSpPr>
        <p:spPr>
          <a:xfrm>
            <a:off x="1474731" y="3505200"/>
            <a:ext cx="8867775" cy="1104900"/>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smtClean="0">
                <a:solidFill>
                  <a:srgbClr val="7030A0"/>
                </a:solidFill>
              </a:rPr>
              <a:t>Lọ C sủi màu đỏ cam đứng ở vị trí thứ mấy khi đếm từ phải qua trái?</a:t>
            </a:r>
            <a:endParaRPr lang="en-US" sz="3200" b="1">
              <a:solidFill>
                <a:srgbClr val="7030A0"/>
              </a:solidFill>
            </a:endParaRPr>
          </a:p>
        </p:txBody>
      </p:sp>
      <p:sp>
        <p:nvSpPr>
          <p:cNvPr id="21" name="Rectangle 20"/>
          <p:cNvSpPr/>
          <p:nvPr/>
        </p:nvSpPr>
        <p:spPr>
          <a:xfrm>
            <a:off x="2474722" y="492656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FF0000"/>
                </a:solidFill>
              </a:rPr>
              <a:t>A</a:t>
            </a:r>
            <a:r>
              <a:rPr lang="en-US" sz="3200" b="1">
                <a:solidFill>
                  <a:srgbClr val="FF0000"/>
                </a:solidFill>
              </a:rPr>
              <a:t>. Vị trí thứ </a:t>
            </a:r>
            <a:r>
              <a:rPr lang="en-US" sz="3200" b="1" smtClean="0">
                <a:solidFill>
                  <a:srgbClr val="FF0000"/>
                </a:solidFill>
              </a:rPr>
              <a:t>4</a:t>
            </a:r>
            <a:endParaRPr lang="en-US" sz="3200" b="1">
              <a:solidFill>
                <a:srgbClr val="FF0000"/>
              </a:solidFill>
            </a:endParaRPr>
          </a:p>
        </p:txBody>
      </p:sp>
      <p:sp>
        <p:nvSpPr>
          <p:cNvPr id="22" name="Quad Arrow Callout 21"/>
          <p:cNvSpPr/>
          <p:nvPr/>
        </p:nvSpPr>
        <p:spPr>
          <a:xfrm>
            <a:off x="1803749" y="4926567"/>
            <a:ext cx="785288" cy="525423"/>
          </a:xfrm>
          <a:prstGeom prst="quad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210095" y="492656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002060"/>
                </a:solidFill>
              </a:rPr>
              <a:t>B. </a:t>
            </a:r>
            <a:r>
              <a:rPr lang="en-US" sz="3200" b="1">
                <a:solidFill>
                  <a:srgbClr val="002060"/>
                </a:solidFill>
              </a:rPr>
              <a:t>Vị trí thứ </a:t>
            </a:r>
            <a:r>
              <a:rPr lang="en-US" sz="3200" b="1" smtClean="0">
                <a:solidFill>
                  <a:srgbClr val="002060"/>
                </a:solidFill>
              </a:rPr>
              <a:t>5</a:t>
            </a:r>
            <a:endParaRPr lang="en-US" sz="3200" b="1">
              <a:solidFill>
                <a:srgbClr val="002060"/>
              </a:solidFill>
            </a:endParaRPr>
          </a:p>
        </p:txBody>
      </p:sp>
      <p:sp>
        <p:nvSpPr>
          <p:cNvPr id="24" name="Quad Arrow Callout 23"/>
          <p:cNvSpPr/>
          <p:nvPr/>
        </p:nvSpPr>
        <p:spPr>
          <a:xfrm>
            <a:off x="6539122" y="4926567"/>
            <a:ext cx="785288" cy="525423"/>
          </a:xfrm>
          <a:prstGeom prst="quadArrowCallou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a:off x="7324410" y="2800350"/>
            <a:ext cx="3667440" cy="0"/>
          </a:xfrm>
          <a:prstGeom prst="straightConnector1">
            <a:avLst/>
          </a:prstGeom>
          <a:ln w="762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3742922" y="44458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9" name="Rectangle 28"/>
          <p:cNvSpPr/>
          <p:nvPr/>
        </p:nvSpPr>
        <p:spPr>
          <a:xfrm>
            <a:off x="13742922" y="492656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0" name="Rectangle 29"/>
          <p:cNvSpPr/>
          <p:nvPr/>
        </p:nvSpPr>
        <p:spPr>
          <a:xfrm>
            <a:off x="13742922" y="374101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1" name="Rectangle 30"/>
          <p:cNvSpPr/>
          <p:nvPr/>
        </p:nvSpPr>
        <p:spPr>
          <a:xfrm>
            <a:off x="13742922" y="4659867"/>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2" name="Rectangle 31"/>
          <p:cNvSpPr/>
          <p:nvPr/>
        </p:nvSpPr>
        <p:spPr>
          <a:xfrm>
            <a:off x="13685431" y="62746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483753" y="72652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665699" y="685800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886768" y="787486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271560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2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2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1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ppt_x"/>
                                          </p:val>
                                        </p:tav>
                                        <p:tav tm="100000">
                                          <p:val>
                                            <p:strVal val="#ppt_x"/>
                                          </p:val>
                                        </p:tav>
                                      </p:tavLst>
                                    </p:anim>
                                    <p:anim calcmode="lin" valueType="num">
                                      <p:cBhvr additive="base">
                                        <p:cTn id="28" dur="10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20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1000" fill="hold"/>
                                        <p:tgtEl>
                                          <p:spTgt spid="23"/>
                                        </p:tgtEl>
                                        <p:attrNameLst>
                                          <p:attrName>ppt_x</p:attrName>
                                        </p:attrNameLst>
                                      </p:cBhvr>
                                      <p:tavLst>
                                        <p:tav tm="0">
                                          <p:val>
                                            <p:strVal val="#ppt_x"/>
                                          </p:val>
                                        </p:tav>
                                        <p:tav tm="100000">
                                          <p:val>
                                            <p:strVal val="#ppt_x"/>
                                          </p:val>
                                        </p:tav>
                                      </p:tavLst>
                                    </p:anim>
                                    <p:anim calcmode="lin" valueType="num">
                                      <p:cBhvr additive="base">
                                        <p:cTn id="43" dur="1000" fill="hold"/>
                                        <p:tgtEl>
                                          <p:spTgt spid="23"/>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1000" fill="hold"/>
                                        <p:tgtEl>
                                          <p:spTgt spid="24"/>
                                        </p:tgtEl>
                                        <p:attrNameLst>
                                          <p:attrName>ppt_x</p:attrName>
                                        </p:attrNameLst>
                                      </p:cBhvr>
                                      <p:tavLst>
                                        <p:tav tm="0">
                                          <p:val>
                                            <p:strVal val="#ppt_x"/>
                                          </p:val>
                                        </p:tav>
                                        <p:tav tm="100000">
                                          <p:val>
                                            <p:strVal val="#ppt_x"/>
                                          </p:val>
                                        </p:tav>
                                      </p:tavLst>
                                    </p:anim>
                                    <p:anim calcmode="lin" valueType="num">
                                      <p:cBhvr additive="base">
                                        <p:cTn id="47"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2"/>
                                        </p:tgtEl>
                                      </p:cBhvr>
                                    </p:animEffect>
                                    <p:anim calcmode="lin" valueType="num">
                                      <p:cBhvr>
                                        <p:cTn id="62" dur="1000"/>
                                        <p:tgtEl>
                                          <p:spTgt spid="22"/>
                                        </p:tgtEl>
                                        <p:attrNameLst>
                                          <p:attrName>ppt_x</p:attrName>
                                        </p:attrNameLst>
                                      </p:cBhvr>
                                      <p:tavLst>
                                        <p:tav tm="0">
                                          <p:val>
                                            <p:strVal val="ppt_x"/>
                                          </p:val>
                                        </p:tav>
                                        <p:tav tm="100000">
                                          <p:val>
                                            <p:strVal val="ppt_x"/>
                                          </p:val>
                                        </p:tav>
                                      </p:tavLst>
                                    </p:anim>
                                    <p:anim calcmode="lin" valueType="num">
                                      <p:cBhvr>
                                        <p:cTn id="63" dur="1000"/>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3"/>
                                        </p:tgtEl>
                                      </p:cBhvr>
                                    </p:animEffect>
                                    <p:anim calcmode="lin" valueType="num">
                                      <p:cBhvr>
                                        <p:cTn id="67" dur="1000"/>
                                        <p:tgtEl>
                                          <p:spTgt spid="23"/>
                                        </p:tgtEl>
                                        <p:attrNameLst>
                                          <p:attrName>ppt_x</p:attrName>
                                        </p:attrNameLst>
                                      </p:cBhvr>
                                      <p:tavLst>
                                        <p:tav tm="0">
                                          <p:val>
                                            <p:strVal val="ppt_x"/>
                                          </p:val>
                                        </p:tav>
                                        <p:tav tm="100000">
                                          <p:val>
                                            <p:strVal val="ppt_x"/>
                                          </p:val>
                                        </p:tav>
                                      </p:tavLst>
                                    </p:anim>
                                    <p:anim calcmode="lin" valueType="num">
                                      <p:cBhvr>
                                        <p:cTn id="68" dur="1000"/>
                                        <p:tgtEl>
                                          <p:spTgt spid="23"/>
                                        </p:tgtEl>
                                        <p:attrNameLst>
                                          <p:attrName>ppt_y</p:attrName>
                                        </p:attrNameLst>
                                      </p:cBhvr>
                                      <p:tavLst>
                                        <p:tav tm="0">
                                          <p:val>
                                            <p:strVal val="ppt_y"/>
                                          </p:val>
                                        </p:tav>
                                        <p:tav tm="100000">
                                          <p:val>
                                            <p:strVal val="ppt_y+.1"/>
                                          </p:val>
                                        </p:tav>
                                      </p:tavLst>
                                    </p:anim>
                                    <p:set>
                                      <p:cBhvr>
                                        <p:cTn id="69" dur="1" fill="hold">
                                          <p:stCondLst>
                                            <p:cond delay="999"/>
                                          </p:stCondLst>
                                        </p:cTn>
                                        <p:tgtEl>
                                          <p:spTgt spid="23"/>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4"/>
                                        </p:tgtEl>
                                      </p:cBhvr>
                                    </p:animEffect>
                                    <p:anim calcmode="lin" valueType="num">
                                      <p:cBhvr>
                                        <p:cTn id="72" dur="1000"/>
                                        <p:tgtEl>
                                          <p:spTgt spid="24"/>
                                        </p:tgtEl>
                                        <p:attrNameLst>
                                          <p:attrName>ppt_x</p:attrName>
                                        </p:attrNameLst>
                                      </p:cBhvr>
                                      <p:tavLst>
                                        <p:tav tm="0">
                                          <p:val>
                                            <p:strVal val="ppt_x"/>
                                          </p:val>
                                        </p:tav>
                                        <p:tav tm="100000">
                                          <p:val>
                                            <p:strVal val="ppt_x"/>
                                          </p:val>
                                        </p:tav>
                                      </p:tavLst>
                                    </p:anim>
                                    <p:anim calcmode="lin" valueType="num">
                                      <p:cBhvr>
                                        <p:cTn id="73" dur="1000"/>
                                        <p:tgtEl>
                                          <p:spTgt spid="24"/>
                                        </p:tgtEl>
                                        <p:attrNameLst>
                                          <p:attrName>ppt_y</p:attrName>
                                        </p:attrNameLst>
                                      </p:cBhvr>
                                      <p:tavLst>
                                        <p:tav tm="0">
                                          <p:val>
                                            <p:strVal val="ppt_y"/>
                                          </p:val>
                                        </p:tav>
                                        <p:tav tm="100000">
                                          <p:val>
                                            <p:strVal val="ppt_y+.1"/>
                                          </p:val>
                                        </p:tav>
                                      </p:tavLst>
                                    </p:anim>
                                    <p:set>
                                      <p:cBhvr>
                                        <p:cTn id="74" dur="1" fill="hold">
                                          <p:stCondLst>
                                            <p:cond delay="999"/>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circle(in)">
                                      <p:cBhvr>
                                        <p:cTn id="79" dur="20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mph" presetSubtype="0" fill="hold" grpId="1" nodeType="clickEffect">
                                  <p:stCondLst>
                                    <p:cond delay="0"/>
                                  </p:stCondLst>
                                  <p:childTnLst>
                                    <p:animScale>
                                      <p:cBhvr>
                                        <p:cTn id="83" dur="2000" fill="hold"/>
                                        <p:tgtEl>
                                          <p:spTgt spid="21"/>
                                        </p:tgtEl>
                                      </p:cBhvr>
                                      <p:by x="150000" y="150000"/>
                                    </p:animScale>
                                  </p:childTnLst>
                                </p:cTn>
                              </p:par>
                              <p:par>
                                <p:cTn id="84" presetID="63" presetClass="path" presetSubtype="0" accel="50000" decel="50000" fill="hold" grpId="2" nodeType="withEffect">
                                  <p:stCondLst>
                                    <p:cond delay="0"/>
                                  </p:stCondLst>
                                  <p:childTnLst>
                                    <p:animMotion origin="layout" path="M 0 0 L 0.25 0 E" pathEditMode="relative" ptsTypes="">
                                      <p:cBhvr>
                                        <p:cTn id="85" dur="2000" fill="hold"/>
                                        <p:tgtEl>
                                          <p:spTgt spid="21"/>
                                        </p:tgtEl>
                                        <p:attrNameLst>
                                          <p:attrName>ppt_x</p:attrName>
                                          <p:attrName>ppt_y</p:attrName>
                                        </p:attrNameLst>
                                      </p:cBhvr>
                                    </p:animMotion>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down)">
                                      <p:cBhvr>
                                        <p:cTn id="9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1" grpId="1"/>
      <p:bldP spid="21" grpId="2"/>
      <p:bldP spid="22" grpId="0" animBg="1"/>
      <p:bldP spid="22" grpId="1" animBg="1"/>
      <p:bldP spid="23" grpId="0"/>
      <p:bldP spid="23" grpId="1"/>
      <p:bldP spid="24" grpId="0" animBg="1"/>
      <p:bldP spid="24" grpId="1" animBg="1"/>
      <p:bldP spid="28" grpId="0"/>
      <p:bldP spid="29" grpId="0"/>
      <p:bldP spid="30" grpId="0"/>
      <p:bldP spid="32" grpId="0"/>
      <p:bldP spid="33" grpId="0"/>
      <p:bldP spid="34"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15"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l="18047" t="32547" r="26110" b="11214"/>
          <a:stretch/>
        </p:blipFill>
        <p:spPr>
          <a:xfrm>
            <a:off x="0" y="0"/>
            <a:ext cx="12192000" cy="6858000"/>
          </a:xfrm>
        </p:spPr>
      </p:pic>
      <p:pic>
        <p:nvPicPr>
          <p:cNvPr id="16" name="Picture 1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8" b="95898" l="27734" r="68262">
                        <a14:foregroundMark x1="35352" y1="76172" x2="45605" y2="87891"/>
                        <a14:foregroundMark x1="49219" y1="89551" x2="57324" y2="87598"/>
                        <a14:foregroundMark x1="59766" y1="79004" x2="58398" y2="85938"/>
                        <a14:foregroundMark x1="62305" y1="78418" x2="62305" y2="81445"/>
                        <a14:foregroundMark x1="58691" y1="87305" x2="63086" y2="83105"/>
                        <a14:backgroundMark x1="65918" y1="45313" x2="65332" y2="55859"/>
                        <a14:backgroundMark x1="30371" y1="44824" x2="31152" y2="62305"/>
                        <a14:backgroundMark x1="57031" y1="89551" x2="62305" y2="86426"/>
                        <a14:backgroundMark x1="63965" y1="80664" x2="62891" y2="84766"/>
                        <a14:backgroundMark x1="38379" y1="1172" x2="33398" y2="18164"/>
                        <a14:backgroundMark x1="54199" y1="1172" x2="61426" y2="11719"/>
                      </a14:backgroundRemoval>
                    </a14:imgEffect>
                  </a14:imgLayer>
                </a14:imgProps>
              </a:ext>
              <a:ext uri="{28A0092B-C50C-407E-A947-70E740481C1C}">
                <a14:useLocalDpi xmlns:a14="http://schemas.microsoft.com/office/drawing/2010/main" val="0"/>
              </a:ext>
            </a:extLst>
          </a:blip>
          <a:srcRect l="25580" r="27364"/>
          <a:stretch/>
        </p:blipFill>
        <p:spPr>
          <a:xfrm>
            <a:off x="3352799" y="1156713"/>
            <a:ext cx="943197" cy="1668688"/>
          </a:xfrm>
          <a:prstGeom prst="rect">
            <a:avLst/>
          </a:prstGeom>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4343400" y="1358137"/>
            <a:ext cx="959183" cy="1871476"/>
          </a:xfrm>
          <a:prstGeom prst="rect">
            <a:avLst/>
          </a:prstGeom>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2362200" y="243074"/>
            <a:ext cx="959183" cy="1871476"/>
          </a:xfrm>
          <a:prstGeom prst="rect">
            <a:avLst/>
          </a:prstGeom>
        </p:spPr>
      </p:pic>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7334250" y="3184050"/>
            <a:ext cx="959183" cy="1871476"/>
          </a:xfrm>
          <a:prstGeom prst="rect">
            <a:avLst/>
          </a:prstGeom>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5353050" y="2068987"/>
            <a:ext cx="959183" cy="1871476"/>
          </a:xfrm>
          <a:prstGeom prst="rect">
            <a:avLst/>
          </a:prstGeom>
        </p:spPr>
      </p:pic>
      <p:pic>
        <p:nvPicPr>
          <p:cNvPr id="21" name="Picture 2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6267450" y="2669700"/>
            <a:ext cx="959183" cy="1871476"/>
          </a:xfrm>
          <a:prstGeom prst="rect">
            <a:avLst/>
          </a:prstGeom>
        </p:spPr>
      </p:pic>
      <p:pic>
        <p:nvPicPr>
          <p:cNvPr id="22" name="Picture 21"/>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9296400" y="4541176"/>
            <a:ext cx="959183" cy="1871476"/>
          </a:xfrm>
          <a:prstGeom prst="rect">
            <a:avLst/>
          </a:prstGeom>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8229600" y="4026826"/>
            <a:ext cx="959183" cy="1871476"/>
          </a:xfrm>
          <a:prstGeom prst="rect">
            <a:avLst/>
          </a:prstGeom>
        </p:spPr>
      </p:pic>
      <p:sp>
        <p:nvSpPr>
          <p:cNvPr id="24" name="Flowchart: Terminator 23"/>
          <p:cNvSpPr/>
          <p:nvPr/>
        </p:nvSpPr>
        <p:spPr>
          <a:xfrm>
            <a:off x="6670841" y="343500"/>
            <a:ext cx="5213163" cy="1864013"/>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smtClean="0">
                <a:solidFill>
                  <a:srgbClr val="FF0000"/>
                </a:solidFill>
              </a:rPr>
              <a:t>Lọ nước muối màu xanh đứng ở vị trí thứ mấy khi đếm từ trên xuống dưới?</a:t>
            </a:r>
            <a:endParaRPr lang="en-US" sz="3200" b="1">
              <a:solidFill>
                <a:srgbClr val="FF0000"/>
              </a:solidFill>
            </a:endParaRPr>
          </a:p>
        </p:txBody>
      </p:sp>
      <p:sp>
        <p:nvSpPr>
          <p:cNvPr id="25" name="Rectangle 24"/>
          <p:cNvSpPr/>
          <p:nvPr/>
        </p:nvSpPr>
        <p:spPr>
          <a:xfrm>
            <a:off x="1519249" y="411978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FFFF00"/>
                </a:solidFill>
              </a:rPr>
              <a:t>A</a:t>
            </a:r>
            <a:r>
              <a:rPr lang="en-US" sz="3200" b="1">
                <a:solidFill>
                  <a:srgbClr val="FFFF00"/>
                </a:solidFill>
              </a:rPr>
              <a:t>. Vị trí thứ </a:t>
            </a:r>
            <a:r>
              <a:rPr lang="en-US" sz="3200" b="1" smtClean="0">
                <a:solidFill>
                  <a:srgbClr val="FFFF00"/>
                </a:solidFill>
              </a:rPr>
              <a:t>2</a:t>
            </a:r>
            <a:endParaRPr lang="en-US" sz="3200" b="1">
              <a:solidFill>
                <a:srgbClr val="FFFF00"/>
              </a:solidFill>
            </a:endParaRPr>
          </a:p>
        </p:txBody>
      </p:sp>
      <p:sp>
        <p:nvSpPr>
          <p:cNvPr id="26" name="Quad Arrow Callout 25"/>
          <p:cNvSpPr/>
          <p:nvPr/>
        </p:nvSpPr>
        <p:spPr>
          <a:xfrm>
            <a:off x="848276" y="4119787"/>
            <a:ext cx="785288" cy="525423"/>
          </a:xfrm>
          <a:prstGeom prst="quad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19249" y="5313527"/>
            <a:ext cx="2645084" cy="584775"/>
          </a:xfrm>
          <a:prstGeom prst="rect">
            <a:avLst/>
          </a:prstGeom>
        </p:spPr>
        <p:txBody>
          <a:bodyPr wrap="none">
            <a:spAutoFit/>
          </a:bodyPr>
          <a:lstStyle/>
          <a:p>
            <a:pPr algn="ctr"/>
            <a:r>
              <a:rPr lang="en-US" b="1" smtClean="0">
                <a:solidFill>
                  <a:srgbClr val="002060"/>
                </a:solidFill>
              </a:rPr>
              <a:t>   </a:t>
            </a:r>
            <a:r>
              <a:rPr lang="en-US" sz="3200" b="1" smtClean="0">
                <a:solidFill>
                  <a:schemeClr val="bg1"/>
                </a:solidFill>
              </a:rPr>
              <a:t>B. </a:t>
            </a:r>
            <a:r>
              <a:rPr lang="en-US" sz="3200" b="1">
                <a:solidFill>
                  <a:schemeClr val="bg1"/>
                </a:solidFill>
              </a:rPr>
              <a:t>Vị trí thứ </a:t>
            </a:r>
            <a:r>
              <a:rPr lang="en-US" sz="3200" b="1" smtClean="0">
                <a:solidFill>
                  <a:schemeClr val="bg1"/>
                </a:solidFill>
              </a:rPr>
              <a:t>3</a:t>
            </a:r>
            <a:endParaRPr lang="en-US" sz="3200" b="1">
              <a:solidFill>
                <a:schemeClr val="bg1"/>
              </a:solidFill>
            </a:endParaRPr>
          </a:p>
        </p:txBody>
      </p:sp>
      <p:sp>
        <p:nvSpPr>
          <p:cNvPr id="28" name="Quad Arrow Callout 27"/>
          <p:cNvSpPr/>
          <p:nvPr/>
        </p:nvSpPr>
        <p:spPr>
          <a:xfrm>
            <a:off x="848276" y="5313526"/>
            <a:ext cx="785288" cy="525423"/>
          </a:xfrm>
          <a:prstGeom prst="quadArrowCallou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213141" y="2016108"/>
            <a:ext cx="1257300" cy="80929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3742922" y="374101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742922" y="427587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742922" y="472282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742581" y="523658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6" name="Rectangle 35"/>
          <p:cNvSpPr/>
          <p:nvPr/>
        </p:nvSpPr>
        <p:spPr>
          <a:xfrm>
            <a:off x="13742581" y="571363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7" name="Rectangle 36"/>
          <p:cNvSpPr/>
          <p:nvPr/>
        </p:nvSpPr>
        <p:spPr>
          <a:xfrm>
            <a:off x="13742581" y="641265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8" name="Rectangle 37"/>
          <p:cNvSpPr/>
          <p:nvPr/>
        </p:nvSpPr>
        <p:spPr>
          <a:xfrm>
            <a:off x="13742922" y="685818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331398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1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000" fill="hold"/>
                                        <p:tgtEl>
                                          <p:spTgt spid="26"/>
                                        </p:tgtEl>
                                        <p:attrNameLst>
                                          <p:attrName>ppt_x</p:attrName>
                                        </p:attrNameLst>
                                      </p:cBhvr>
                                      <p:tavLst>
                                        <p:tav tm="0">
                                          <p:val>
                                            <p:strVal val="#ppt_x"/>
                                          </p:val>
                                        </p:tav>
                                        <p:tav tm="100000">
                                          <p:val>
                                            <p:strVal val="#ppt_x"/>
                                          </p:val>
                                        </p:tav>
                                      </p:tavLst>
                                    </p:anim>
                                    <p:anim calcmode="lin" valueType="num">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000" fill="hold"/>
                                        <p:tgtEl>
                                          <p:spTgt spid="27"/>
                                        </p:tgtEl>
                                        <p:attrNameLst>
                                          <p:attrName>ppt_x</p:attrName>
                                        </p:attrNameLst>
                                      </p:cBhvr>
                                      <p:tavLst>
                                        <p:tav tm="0">
                                          <p:val>
                                            <p:strVal val="#ppt_x"/>
                                          </p:val>
                                        </p:tav>
                                        <p:tav tm="100000">
                                          <p:val>
                                            <p:strVal val="#ppt_x"/>
                                          </p:val>
                                        </p:tav>
                                      </p:tavLst>
                                    </p:anim>
                                    <p:anim calcmode="lin" valueType="num">
                                      <p:cBhvr additive="base">
                                        <p:cTn id="48" dur="10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1000" fill="hold"/>
                                        <p:tgtEl>
                                          <p:spTgt spid="28"/>
                                        </p:tgtEl>
                                        <p:attrNameLst>
                                          <p:attrName>ppt_x</p:attrName>
                                        </p:attrNameLst>
                                      </p:cBhvr>
                                      <p:tavLst>
                                        <p:tav tm="0">
                                          <p:val>
                                            <p:strVal val="#ppt_x"/>
                                          </p:val>
                                        </p:tav>
                                        <p:tav tm="100000">
                                          <p:val>
                                            <p:strVal val="#ppt_x"/>
                                          </p:val>
                                        </p:tav>
                                      </p:tavLst>
                                    </p:anim>
                                    <p:anim calcmode="lin" valueType="num">
                                      <p:cBhvr additive="base">
                                        <p:cTn id="5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20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6"/>
                                        </p:tgtEl>
                                      </p:cBhvr>
                                    </p:animEffect>
                                    <p:anim calcmode="lin" valueType="num">
                                      <p:cBhvr>
                                        <p:cTn id="62" dur="1000"/>
                                        <p:tgtEl>
                                          <p:spTgt spid="26"/>
                                        </p:tgtEl>
                                        <p:attrNameLst>
                                          <p:attrName>ppt_x</p:attrName>
                                        </p:attrNameLst>
                                      </p:cBhvr>
                                      <p:tavLst>
                                        <p:tav tm="0">
                                          <p:val>
                                            <p:strVal val="ppt_x"/>
                                          </p:val>
                                        </p:tav>
                                        <p:tav tm="100000">
                                          <p:val>
                                            <p:strVal val="ppt_x"/>
                                          </p:val>
                                        </p:tav>
                                      </p:tavLst>
                                    </p:anim>
                                    <p:anim calcmode="lin" valueType="num">
                                      <p:cBhvr>
                                        <p:cTn id="63" dur="1000"/>
                                        <p:tgtEl>
                                          <p:spTgt spid="26"/>
                                        </p:tgtEl>
                                        <p:attrNameLst>
                                          <p:attrName>ppt_y</p:attrName>
                                        </p:attrNameLst>
                                      </p:cBhvr>
                                      <p:tavLst>
                                        <p:tav tm="0">
                                          <p:val>
                                            <p:strVal val="ppt_y"/>
                                          </p:val>
                                        </p:tav>
                                        <p:tav tm="100000">
                                          <p:val>
                                            <p:strVal val="ppt_y+.1"/>
                                          </p:val>
                                        </p:tav>
                                      </p:tavLst>
                                    </p:anim>
                                    <p:set>
                                      <p:cBhvr>
                                        <p:cTn id="64" dur="1" fill="hold">
                                          <p:stCondLst>
                                            <p:cond delay="999"/>
                                          </p:stCondLst>
                                        </p:cTn>
                                        <p:tgtEl>
                                          <p:spTgt spid="26"/>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7"/>
                                        </p:tgtEl>
                                      </p:cBhvr>
                                    </p:animEffect>
                                    <p:anim calcmode="lin" valueType="num">
                                      <p:cBhvr>
                                        <p:cTn id="67" dur="1000"/>
                                        <p:tgtEl>
                                          <p:spTgt spid="27"/>
                                        </p:tgtEl>
                                        <p:attrNameLst>
                                          <p:attrName>ppt_x</p:attrName>
                                        </p:attrNameLst>
                                      </p:cBhvr>
                                      <p:tavLst>
                                        <p:tav tm="0">
                                          <p:val>
                                            <p:strVal val="ppt_x"/>
                                          </p:val>
                                        </p:tav>
                                        <p:tav tm="100000">
                                          <p:val>
                                            <p:strVal val="ppt_x"/>
                                          </p:val>
                                        </p:tav>
                                      </p:tavLst>
                                    </p:anim>
                                    <p:anim calcmode="lin" valueType="num">
                                      <p:cBhvr>
                                        <p:cTn id="68" dur="1000"/>
                                        <p:tgtEl>
                                          <p:spTgt spid="27"/>
                                        </p:tgtEl>
                                        <p:attrNameLst>
                                          <p:attrName>ppt_y</p:attrName>
                                        </p:attrNameLst>
                                      </p:cBhvr>
                                      <p:tavLst>
                                        <p:tav tm="0">
                                          <p:val>
                                            <p:strVal val="ppt_y"/>
                                          </p:val>
                                        </p:tav>
                                        <p:tav tm="100000">
                                          <p:val>
                                            <p:strVal val="ppt_y+.1"/>
                                          </p:val>
                                        </p:tav>
                                      </p:tavLst>
                                    </p:anim>
                                    <p:set>
                                      <p:cBhvr>
                                        <p:cTn id="69" dur="1" fill="hold">
                                          <p:stCondLst>
                                            <p:cond delay="999"/>
                                          </p:stCondLst>
                                        </p:cTn>
                                        <p:tgtEl>
                                          <p:spTgt spid="27"/>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8"/>
                                        </p:tgtEl>
                                      </p:cBhvr>
                                    </p:animEffect>
                                    <p:anim calcmode="lin" valueType="num">
                                      <p:cBhvr>
                                        <p:cTn id="72" dur="1000"/>
                                        <p:tgtEl>
                                          <p:spTgt spid="28"/>
                                        </p:tgtEl>
                                        <p:attrNameLst>
                                          <p:attrName>ppt_x</p:attrName>
                                        </p:attrNameLst>
                                      </p:cBhvr>
                                      <p:tavLst>
                                        <p:tav tm="0">
                                          <p:val>
                                            <p:strVal val="ppt_x"/>
                                          </p:val>
                                        </p:tav>
                                        <p:tav tm="100000">
                                          <p:val>
                                            <p:strVal val="ppt_x"/>
                                          </p:val>
                                        </p:tav>
                                      </p:tavLst>
                                    </p:anim>
                                    <p:anim calcmode="lin" valueType="num">
                                      <p:cBhvr>
                                        <p:cTn id="73" dur="1000"/>
                                        <p:tgtEl>
                                          <p:spTgt spid="28"/>
                                        </p:tgtEl>
                                        <p:attrNameLst>
                                          <p:attrName>ppt_y</p:attrName>
                                        </p:attrNameLst>
                                      </p:cBhvr>
                                      <p:tavLst>
                                        <p:tav tm="0">
                                          <p:val>
                                            <p:strVal val="ppt_y"/>
                                          </p:val>
                                        </p:tav>
                                        <p:tav tm="100000">
                                          <p:val>
                                            <p:strVal val="ppt_y+.1"/>
                                          </p:val>
                                        </p:tav>
                                      </p:tavLst>
                                    </p:anim>
                                    <p:set>
                                      <p:cBhvr>
                                        <p:cTn id="74" dur="1" fill="hold">
                                          <p:stCondLst>
                                            <p:cond delay="999"/>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20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mph" presetSubtype="0" fill="hold" grpId="1" nodeType="clickEffect">
                                  <p:stCondLst>
                                    <p:cond delay="0"/>
                                  </p:stCondLst>
                                  <p:childTnLst>
                                    <p:animScale>
                                      <p:cBhvr>
                                        <p:cTn id="83" dur="2000" fill="hold"/>
                                        <p:tgtEl>
                                          <p:spTgt spid="25"/>
                                        </p:tgtEl>
                                      </p:cBhvr>
                                      <p:by x="150000" y="150000"/>
                                    </p:animScale>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down)">
                                      <p:cBhvr>
                                        <p:cTn id="8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5" grpId="1"/>
      <p:bldP spid="26" grpId="0" animBg="1"/>
      <p:bldP spid="26" grpId="1" animBg="1"/>
      <p:bldP spid="27" grpId="0"/>
      <p:bldP spid="27" grpId="1"/>
      <p:bldP spid="28" grpId="0" animBg="1"/>
      <p:bldP spid="28" grpId="1" animBg="1"/>
      <p:bldP spid="32" grpId="0"/>
      <p:bldP spid="33" grpId="0"/>
      <p:bldP spid="34" grpId="0"/>
      <p:bldP spid="35" grpId="0"/>
      <p:bldP spid="36" grpId="0"/>
      <p:bldP spid="37"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18047" t="32547" r="26110" b="11214"/>
          <a:stretch/>
        </p:blipFill>
        <p:spPr>
          <a:xfrm>
            <a:off x="0" y="0"/>
            <a:ext cx="12192000" cy="6858000"/>
          </a:xfrm>
        </p:spPr>
      </p:pic>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 b="95898" l="27734" r="68262">
                        <a14:foregroundMark x1="35352" y1="76172" x2="45605" y2="87891"/>
                        <a14:foregroundMark x1="49219" y1="89551" x2="57324" y2="87598"/>
                        <a14:foregroundMark x1="59766" y1="79004" x2="58398" y2="85938"/>
                        <a14:foregroundMark x1="62305" y1="78418" x2="62305" y2="81445"/>
                        <a14:foregroundMark x1="58691" y1="87305" x2="63086" y2="83105"/>
                        <a14:backgroundMark x1="65918" y1="45313" x2="65332" y2="55859"/>
                        <a14:backgroundMark x1="30371" y1="44824" x2="31152" y2="62305"/>
                        <a14:backgroundMark x1="57031" y1="89551" x2="62305" y2="86426"/>
                        <a14:backgroundMark x1="63965" y1="80664" x2="62891" y2="84766"/>
                        <a14:backgroundMark x1="38379" y1="1172" x2="33398" y2="18164"/>
                        <a14:backgroundMark x1="54199" y1="1172" x2="61426" y2="11719"/>
                      </a14:backgroundRemoval>
                    </a14:imgEffect>
                  </a14:imgLayer>
                </a14:imgProps>
              </a:ext>
              <a:ext uri="{28A0092B-C50C-407E-A947-70E740481C1C}">
                <a14:useLocalDpi xmlns:a14="http://schemas.microsoft.com/office/drawing/2010/main" val="0"/>
              </a:ext>
            </a:extLst>
          </a:blip>
          <a:srcRect l="25580" r="27364"/>
          <a:stretch/>
        </p:blipFill>
        <p:spPr>
          <a:xfrm>
            <a:off x="3352799" y="1156713"/>
            <a:ext cx="943197" cy="1668688"/>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4343400" y="1358137"/>
            <a:ext cx="959183" cy="1871476"/>
          </a:xfrm>
          <a:prstGeom prst="rect">
            <a:avLst/>
          </a:prstGeom>
        </p:spPr>
      </p:pic>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2362200" y="243074"/>
            <a:ext cx="959183" cy="1871476"/>
          </a:xfrm>
          <a:prstGeom prst="rect">
            <a:avLst/>
          </a:prstGeom>
        </p:spPr>
      </p:pic>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7334250" y="3184050"/>
            <a:ext cx="959183" cy="1871476"/>
          </a:xfrm>
          <a:prstGeom prst="rect">
            <a:avLst/>
          </a:prstGeom>
        </p:spPr>
      </p:pic>
      <p:pic>
        <p:nvPicPr>
          <p:cNvPr id="20" name="Picture 1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5353050" y="2068987"/>
            <a:ext cx="959183" cy="1871476"/>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6267450" y="2669700"/>
            <a:ext cx="959183" cy="1871476"/>
          </a:xfrm>
          <a:prstGeom prst="rect">
            <a:avLst/>
          </a:prstGeom>
        </p:spPr>
      </p:pic>
      <p:pic>
        <p:nvPicPr>
          <p:cNvPr id="22" name="Picture 2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9296400" y="4541176"/>
            <a:ext cx="959183" cy="1871476"/>
          </a:xfrm>
          <a:prstGeom prst="rect">
            <a:avLst/>
          </a:prstGeom>
        </p:spPr>
      </p:pic>
      <p:pic>
        <p:nvPicPr>
          <p:cNvPr id="23" name="Picture 2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06" b="95625" l="10000" r="50391">
                        <a14:foregroundMark x1="28125" y1="28125" x2="28125" y2="17344"/>
                        <a14:foregroundMark x1="32031" y1="18750" x2="31250" y2="12891"/>
                        <a14:foregroundMark x1="31797" y1="13750" x2="33125" y2="8125"/>
                        <a14:foregroundMark x1="33438" y1="8125" x2="35938" y2="8438"/>
                      </a14:backgroundRemoval>
                    </a14:imgEffect>
                  </a14:imgLayer>
                </a14:imgProps>
              </a:ext>
              <a:ext uri="{28A0092B-C50C-407E-A947-70E740481C1C}">
                <a14:useLocalDpi xmlns:a14="http://schemas.microsoft.com/office/drawing/2010/main" val="0"/>
              </a:ext>
            </a:extLst>
          </a:blip>
          <a:srcRect l="8726" r="43680"/>
          <a:stretch/>
        </p:blipFill>
        <p:spPr>
          <a:xfrm>
            <a:off x="8229600" y="4026826"/>
            <a:ext cx="959183" cy="1871476"/>
          </a:xfrm>
          <a:prstGeom prst="rect">
            <a:avLst/>
          </a:prstGeom>
        </p:spPr>
      </p:pic>
      <p:sp>
        <p:nvSpPr>
          <p:cNvPr id="24" name="Flowchart: Terminator 23"/>
          <p:cNvSpPr/>
          <p:nvPr/>
        </p:nvSpPr>
        <p:spPr>
          <a:xfrm>
            <a:off x="6670841" y="343500"/>
            <a:ext cx="5213164" cy="1864013"/>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b="1" smtClean="0">
                <a:solidFill>
                  <a:srgbClr val="FF0000"/>
                </a:solidFill>
              </a:rPr>
              <a:t>Lọ nước muối màu xanh đứng ở vị trí thứ mấy khi đếm từ dưới lên trên?</a:t>
            </a:r>
            <a:endParaRPr lang="en-US" sz="3200" b="1">
              <a:solidFill>
                <a:srgbClr val="FF0000"/>
              </a:solidFill>
            </a:endParaRPr>
          </a:p>
        </p:txBody>
      </p:sp>
      <p:sp>
        <p:nvSpPr>
          <p:cNvPr id="25" name="Rectangle 24"/>
          <p:cNvSpPr/>
          <p:nvPr/>
        </p:nvSpPr>
        <p:spPr>
          <a:xfrm>
            <a:off x="1519249" y="4119788"/>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002060"/>
                </a:solidFill>
              </a:rPr>
              <a:t>A</a:t>
            </a:r>
            <a:r>
              <a:rPr lang="en-US" sz="3200" b="1">
                <a:solidFill>
                  <a:srgbClr val="002060"/>
                </a:solidFill>
              </a:rPr>
              <a:t>. Vị trí thứ </a:t>
            </a:r>
            <a:r>
              <a:rPr lang="en-US" sz="3200" b="1" smtClean="0">
                <a:solidFill>
                  <a:srgbClr val="002060"/>
                </a:solidFill>
              </a:rPr>
              <a:t>7</a:t>
            </a:r>
            <a:endParaRPr lang="en-US" sz="3200" b="1">
              <a:solidFill>
                <a:srgbClr val="002060"/>
              </a:solidFill>
            </a:endParaRPr>
          </a:p>
        </p:txBody>
      </p:sp>
      <p:sp>
        <p:nvSpPr>
          <p:cNvPr id="26" name="Quad Arrow Callout 25"/>
          <p:cNvSpPr/>
          <p:nvPr/>
        </p:nvSpPr>
        <p:spPr>
          <a:xfrm>
            <a:off x="848276" y="4119787"/>
            <a:ext cx="785288" cy="525423"/>
          </a:xfrm>
          <a:prstGeom prst="quadArrowCallout">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19249" y="5313527"/>
            <a:ext cx="2645084" cy="584775"/>
          </a:xfrm>
          <a:prstGeom prst="rect">
            <a:avLst/>
          </a:prstGeom>
        </p:spPr>
        <p:txBody>
          <a:bodyPr wrap="none">
            <a:spAutoFit/>
          </a:bodyPr>
          <a:lstStyle/>
          <a:p>
            <a:pPr algn="ctr"/>
            <a:r>
              <a:rPr lang="en-US" b="1" smtClean="0">
                <a:solidFill>
                  <a:srgbClr val="002060"/>
                </a:solidFill>
              </a:rPr>
              <a:t>   </a:t>
            </a:r>
            <a:r>
              <a:rPr lang="en-US" sz="3200" b="1" smtClean="0">
                <a:solidFill>
                  <a:srgbClr val="FFFF00"/>
                </a:solidFill>
              </a:rPr>
              <a:t>B. </a:t>
            </a:r>
            <a:r>
              <a:rPr lang="en-US" sz="3200" b="1">
                <a:solidFill>
                  <a:srgbClr val="FFFF00"/>
                </a:solidFill>
              </a:rPr>
              <a:t>Vị trí thứ </a:t>
            </a:r>
            <a:r>
              <a:rPr lang="en-US" sz="3200" b="1" smtClean="0">
                <a:solidFill>
                  <a:srgbClr val="FFFF00"/>
                </a:solidFill>
              </a:rPr>
              <a:t>6</a:t>
            </a:r>
            <a:endParaRPr lang="en-US" sz="3200" b="1">
              <a:solidFill>
                <a:srgbClr val="FFFF00"/>
              </a:solidFill>
            </a:endParaRPr>
          </a:p>
        </p:txBody>
      </p:sp>
      <p:sp>
        <p:nvSpPr>
          <p:cNvPr id="28" name="Quad Arrow Callout 27"/>
          <p:cNvSpPr/>
          <p:nvPr/>
        </p:nvSpPr>
        <p:spPr>
          <a:xfrm>
            <a:off x="848276" y="5313526"/>
            <a:ext cx="785288" cy="525423"/>
          </a:xfrm>
          <a:prstGeom prst="quadArrowCallou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H="1" flipV="1">
            <a:off x="3470442" y="2825402"/>
            <a:ext cx="5806981" cy="358725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3742922" y="374101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3" name="Rectangle 32"/>
          <p:cNvSpPr/>
          <p:nvPr/>
        </p:nvSpPr>
        <p:spPr>
          <a:xfrm>
            <a:off x="13742922" y="427587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4" name="Rectangle 33"/>
          <p:cNvSpPr/>
          <p:nvPr/>
        </p:nvSpPr>
        <p:spPr>
          <a:xfrm>
            <a:off x="13742922" y="472282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5" name="Rectangle 34"/>
          <p:cNvSpPr/>
          <p:nvPr/>
        </p:nvSpPr>
        <p:spPr>
          <a:xfrm>
            <a:off x="13742581" y="523658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6" name="Rectangle 35"/>
          <p:cNvSpPr/>
          <p:nvPr/>
        </p:nvSpPr>
        <p:spPr>
          <a:xfrm>
            <a:off x="13742581" y="5713636"/>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7" name="Rectangle 36"/>
          <p:cNvSpPr/>
          <p:nvPr/>
        </p:nvSpPr>
        <p:spPr>
          <a:xfrm>
            <a:off x="13742581" y="6412652"/>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38" name="Rectangle 37"/>
          <p:cNvSpPr/>
          <p:nvPr/>
        </p:nvSpPr>
        <p:spPr>
          <a:xfrm>
            <a:off x="13742922" y="685818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extLst>
      <p:ext uri="{BB962C8B-B14F-4D97-AF65-F5344CB8AC3E}">
        <p14:creationId xmlns:p14="http://schemas.microsoft.com/office/powerpoint/2010/main" val="240972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125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10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1000" fill="hold"/>
                                        <p:tgtEl>
                                          <p:spTgt spid="26"/>
                                        </p:tgtEl>
                                        <p:attrNameLst>
                                          <p:attrName>ppt_x</p:attrName>
                                        </p:attrNameLst>
                                      </p:cBhvr>
                                      <p:tavLst>
                                        <p:tav tm="0">
                                          <p:val>
                                            <p:strVal val="#ppt_x"/>
                                          </p:val>
                                        </p:tav>
                                        <p:tav tm="100000">
                                          <p:val>
                                            <p:strVal val="#ppt_x"/>
                                          </p:val>
                                        </p:tav>
                                      </p:tavLst>
                                    </p:anim>
                                    <p:anim calcmode="lin" valueType="num">
                                      <p:cBhvr additive="base">
                                        <p:cTn id="33" dur="1000" fill="hold"/>
                                        <p:tgtEl>
                                          <p:spTgt spid="2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down)">
                                      <p:cBhvr>
                                        <p:cTn id="42" dur="20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1000" fill="hold"/>
                                        <p:tgtEl>
                                          <p:spTgt spid="27"/>
                                        </p:tgtEl>
                                        <p:attrNameLst>
                                          <p:attrName>ppt_x</p:attrName>
                                        </p:attrNameLst>
                                      </p:cBhvr>
                                      <p:tavLst>
                                        <p:tav tm="0">
                                          <p:val>
                                            <p:strVal val="#ppt_x"/>
                                          </p:val>
                                        </p:tav>
                                        <p:tav tm="100000">
                                          <p:val>
                                            <p:strVal val="#ppt_x"/>
                                          </p:val>
                                        </p:tav>
                                      </p:tavLst>
                                    </p:anim>
                                    <p:anim calcmode="lin" valueType="num">
                                      <p:cBhvr additive="base">
                                        <p:cTn id="48" dur="10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1000" fill="hold"/>
                                        <p:tgtEl>
                                          <p:spTgt spid="28"/>
                                        </p:tgtEl>
                                        <p:attrNameLst>
                                          <p:attrName>ppt_x</p:attrName>
                                        </p:attrNameLst>
                                      </p:cBhvr>
                                      <p:tavLst>
                                        <p:tav tm="0">
                                          <p:val>
                                            <p:strVal val="#ppt_x"/>
                                          </p:val>
                                        </p:tav>
                                        <p:tav tm="100000">
                                          <p:val>
                                            <p:strVal val="#ppt_x"/>
                                          </p:val>
                                        </p:tav>
                                      </p:tavLst>
                                    </p:anim>
                                    <p:anim calcmode="lin" valueType="num">
                                      <p:cBhvr additive="base">
                                        <p:cTn id="5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20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6"/>
                                        </p:tgtEl>
                                      </p:cBhvr>
                                    </p:animEffect>
                                    <p:anim calcmode="lin" valueType="num">
                                      <p:cBhvr>
                                        <p:cTn id="62" dur="1000"/>
                                        <p:tgtEl>
                                          <p:spTgt spid="26"/>
                                        </p:tgtEl>
                                        <p:attrNameLst>
                                          <p:attrName>ppt_x</p:attrName>
                                        </p:attrNameLst>
                                      </p:cBhvr>
                                      <p:tavLst>
                                        <p:tav tm="0">
                                          <p:val>
                                            <p:strVal val="ppt_x"/>
                                          </p:val>
                                        </p:tav>
                                        <p:tav tm="100000">
                                          <p:val>
                                            <p:strVal val="ppt_x"/>
                                          </p:val>
                                        </p:tav>
                                      </p:tavLst>
                                    </p:anim>
                                    <p:anim calcmode="lin" valueType="num">
                                      <p:cBhvr>
                                        <p:cTn id="63" dur="1000"/>
                                        <p:tgtEl>
                                          <p:spTgt spid="26"/>
                                        </p:tgtEl>
                                        <p:attrNameLst>
                                          <p:attrName>ppt_y</p:attrName>
                                        </p:attrNameLst>
                                      </p:cBhvr>
                                      <p:tavLst>
                                        <p:tav tm="0">
                                          <p:val>
                                            <p:strVal val="ppt_y"/>
                                          </p:val>
                                        </p:tav>
                                        <p:tav tm="100000">
                                          <p:val>
                                            <p:strVal val="ppt_y+.1"/>
                                          </p:val>
                                        </p:tav>
                                      </p:tavLst>
                                    </p:anim>
                                    <p:set>
                                      <p:cBhvr>
                                        <p:cTn id="64" dur="1" fill="hold">
                                          <p:stCondLst>
                                            <p:cond delay="999"/>
                                          </p:stCondLst>
                                        </p:cTn>
                                        <p:tgtEl>
                                          <p:spTgt spid="26"/>
                                        </p:tgtEl>
                                        <p:attrNameLst>
                                          <p:attrName>style.visibility</p:attrName>
                                        </p:attrNameLst>
                                      </p:cBhvr>
                                      <p:to>
                                        <p:strVal val="hidden"/>
                                      </p:to>
                                    </p:set>
                                  </p:childTnLst>
                                </p:cTn>
                              </p:par>
                              <p:par>
                                <p:cTn id="65" presetID="42" presetClass="exit" presetSubtype="0" fill="hold" grpId="1" nodeType="withEffect">
                                  <p:stCondLst>
                                    <p:cond delay="0"/>
                                  </p:stCondLst>
                                  <p:childTnLst>
                                    <p:animEffect transition="out" filter="fade">
                                      <p:cBhvr>
                                        <p:cTn id="66" dur="1000"/>
                                        <p:tgtEl>
                                          <p:spTgt spid="27"/>
                                        </p:tgtEl>
                                      </p:cBhvr>
                                    </p:animEffect>
                                    <p:anim calcmode="lin" valueType="num">
                                      <p:cBhvr>
                                        <p:cTn id="67" dur="1000"/>
                                        <p:tgtEl>
                                          <p:spTgt spid="27"/>
                                        </p:tgtEl>
                                        <p:attrNameLst>
                                          <p:attrName>ppt_x</p:attrName>
                                        </p:attrNameLst>
                                      </p:cBhvr>
                                      <p:tavLst>
                                        <p:tav tm="0">
                                          <p:val>
                                            <p:strVal val="ppt_x"/>
                                          </p:val>
                                        </p:tav>
                                        <p:tav tm="100000">
                                          <p:val>
                                            <p:strVal val="ppt_x"/>
                                          </p:val>
                                        </p:tav>
                                      </p:tavLst>
                                    </p:anim>
                                    <p:anim calcmode="lin" valueType="num">
                                      <p:cBhvr>
                                        <p:cTn id="68" dur="1000"/>
                                        <p:tgtEl>
                                          <p:spTgt spid="27"/>
                                        </p:tgtEl>
                                        <p:attrNameLst>
                                          <p:attrName>ppt_y</p:attrName>
                                        </p:attrNameLst>
                                      </p:cBhvr>
                                      <p:tavLst>
                                        <p:tav tm="0">
                                          <p:val>
                                            <p:strVal val="ppt_y"/>
                                          </p:val>
                                        </p:tav>
                                        <p:tav tm="100000">
                                          <p:val>
                                            <p:strVal val="ppt_y+.1"/>
                                          </p:val>
                                        </p:tav>
                                      </p:tavLst>
                                    </p:anim>
                                    <p:set>
                                      <p:cBhvr>
                                        <p:cTn id="69" dur="1" fill="hold">
                                          <p:stCondLst>
                                            <p:cond delay="999"/>
                                          </p:stCondLst>
                                        </p:cTn>
                                        <p:tgtEl>
                                          <p:spTgt spid="27"/>
                                        </p:tgtEl>
                                        <p:attrNameLst>
                                          <p:attrName>style.visibility</p:attrName>
                                        </p:attrNameLst>
                                      </p:cBhvr>
                                      <p:to>
                                        <p:strVal val="hidden"/>
                                      </p:to>
                                    </p:set>
                                  </p:childTnLst>
                                </p:cTn>
                              </p:par>
                              <p:par>
                                <p:cTn id="70" presetID="42" presetClass="exit" presetSubtype="0" fill="hold" grpId="1" nodeType="withEffect">
                                  <p:stCondLst>
                                    <p:cond delay="0"/>
                                  </p:stCondLst>
                                  <p:childTnLst>
                                    <p:animEffect transition="out" filter="fade">
                                      <p:cBhvr>
                                        <p:cTn id="71" dur="1000"/>
                                        <p:tgtEl>
                                          <p:spTgt spid="28"/>
                                        </p:tgtEl>
                                      </p:cBhvr>
                                    </p:animEffect>
                                    <p:anim calcmode="lin" valueType="num">
                                      <p:cBhvr>
                                        <p:cTn id="72" dur="1000"/>
                                        <p:tgtEl>
                                          <p:spTgt spid="28"/>
                                        </p:tgtEl>
                                        <p:attrNameLst>
                                          <p:attrName>ppt_x</p:attrName>
                                        </p:attrNameLst>
                                      </p:cBhvr>
                                      <p:tavLst>
                                        <p:tav tm="0">
                                          <p:val>
                                            <p:strVal val="ppt_x"/>
                                          </p:val>
                                        </p:tav>
                                        <p:tav tm="100000">
                                          <p:val>
                                            <p:strVal val="ppt_x"/>
                                          </p:val>
                                        </p:tav>
                                      </p:tavLst>
                                    </p:anim>
                                    <p:anim calcmode="lin" valueType="num">
                                      <p:cBhvr>
                                        <p:cTn id="73" dur="1000"/>
                                        <p:tgtEl>
                                          <p:spTgt spid="28"/>
                                        </p:tgtEl>
                                        <p:attrNameLst>
                                          <p:attrName>ppt_y</p:attrName>
                                        </p:attrNameLst>
                                      </p:cBhvr>
                                      <p:tavLst>
                                        <p:tav tm="0">
                                          <p:val>
                                            <p:strVal val="ppt_y"/>
                                          </p:val>
                                        </p:tav>
                                        <p:tav tm="100000">
                                          <p:val>
                                            <p:strVal val="ppt_y+.1"/>
                                          </p:val>
                                        </p:tav>
                                      </p:tavLst>
                                    </p:anim>
                                    <p:set>
                                      <p:cBhvr>
                                        <p:cTn id="74" dur="1" fill="hold">
                                          <p:stCondLst>
                                            <p:cond delay="999"/>
                                          </p:stCondLst>
                                        </p:cTn>
                                        <p:tgtEl>
                                          <p:spTgt spid="2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20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mph" presetSubtype="0" fill="hold" grpId="1" nodeType="clickEffect">
                                  <p:stCondLst>
                                    <p:cond delay="0"/>
                                  </p:stCondLst>
                                  <p:childTnLst>
                                    <p:animScale>
                                      <p:cBhvr>
                                        <p:cTn id="83" dur="2000" fill="hold"/>
                                        <p:tgtEl>
                                          <p:spTgt spid="25"/>
                                        </p:tgtEl>
                                      </p:cBhvr>
                                      <p:by x="150000" y="150000"/>
                                    </p:animScale>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down)">
                                      <p:cBhvr>
                                        <p:cTn id="88"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5" grpId="1"/>
      <p:bldP spid="26" grpId="0" animBg="1"/>
      <p:bldP spid="26" grpId="1" animBg="1"/>
      <p:bldP spid="27" grpId="0"/>
      <p:bldP spid="27" grpId="1"/>
      <p:bldP spid="28" grpId="0" animBg="1"/>
      <p:bldP spid="28" grpId="1" animBg="1"/>
      <p:bldP spid="32" grpId="0"/>
      <p:bldP spid="33" grpId="0"/>
      <p:bldP spid="34" grpId="0"/>
      <p:bldP spid="35" grpId="0"/>
      <p:bldP spid="36"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2000" cy="6858000"/>
          </a:xfrm>
          <a:prstGeom prst="rect">
            <a:avLst/>
          </a:prstGeom>
        </p:spPr>
      </p:pic>
      <p:pic>
        <p:nvPicPr>
          <p:cNvPr id="9" name="Picture 8">
            <a:extLst>
              <a:ext uri="{FF2B5EF4-FFF2-40B4-BE49-F238E27FC236}">
                <a16:creationId xmlns:a16="http://schemas.microsoft.com/office/drawing/2014/main" xmlns="" id="{7CDE228D-154C-41D9-A25B-F801958BA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10137" y="-336914"/>
            <a:ext cx="5600754" cy="5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7-Point Star 1"/>
          <p:cNvSpPr/>
          <p:nvPr/>
        </p:nvSpPr>
        <p:spPr>
          <a:xfrm>
            <a:off x="1944039"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4</a:t>
            </a:r>
            <a:endParaRPr lang="en-US" sz="6000" b="1" dirty="0">
              <a:solidFill>
                <a:srgbClr val="3333FF"/>
              </a:solidFill>
            </a:endParaRPr>
          </a:p>
        </p:txBody>
      </p:sp>
      <p:sp>
        <p:nvSpPr>
          <p:cNvPr id="20" name="7-Point Star 19"/>
          <p:cNvSpPr/>
          <p:nvPr/>
        </p:nvSpPr>
        <p:spPr>
          <a:xfrm>
            <a:off x="4034115"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smtClean="0">
                <a:solidFill>
                  <a:srgbClr val="3333FF"/>
                </a:solidFill>
              </a:rPr>
              <a:t>3</a:t>
            </a:r>
            <a:endParaRPr lang="en-US" sz="6000" b="1" dirty="0">
              <a:solidFill>
                <a:srgbClr val="3333FF"/>
              </a:solidFill>
            </a:endParaRPr>
          </a:p>
        </p:txBody>
      </p:sp>
      <p:sp>
        <p:nvSpPr>
          <p:cNvPr id="21" name="7-Point Star 20"/>
          <p:cNvSpPr/>
          <p:nvPr/>
        </p:nvSpPr>
        <p:spPr>
          <a:xfrm>
            <a:off x="6133040"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2</a:t>
            </a:r>
            <a:endParaRPr lang="en-US" sz="6000" b="1" dirty="0">
              <a:solidFill>
                <a:srgbClr val="3333FF"/>
              </a:solidFill>
            </a:endParaRPr>
          </a:p>
        </p:txBody>
      </p:sp>
      <p:sp>
        <p:nvSpPr>
          <p:cNvPr id="22" name="7-Point Star 21"/>
          <p:cNvSpPr/>
          <p:nvPr/>
        </p:nvSpPr>
        <p:spPr>
          <a:xfrm>
            <a:off x="8200577" y="4967681"/>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smtClean="0">
                <a:solidFill>
                  <a:srgbClr val="3333FF"/>
                </a:solidFill>
              </a:rPr>
              <a:t>1</a:t>
            </a:r>
            <a:endParaRPr lang="en-US" sz="6000" b="1" dirty="0">
              <a:solidFill>
                <a:srgbClr val="3333FF"/>
              </a:solidFill>
            </a:endParaRPr>
          </a:p>
        </p:txBody>
      </p:sp>
      <p:sp>
        <p:nvSpPr>
          <p:cNvPr id="23" name="Rectangle 22"/>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095563" y="12772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095563" y="228173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3239750" y="31169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441087" y="39266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cxnSp>
        <p:nvCxnSpPr>
          <p:cNvPr id="6" name="Straight Arrow Connector 5"/>
          <p:cNvCxnSpPr/>
          <p:nvPr/>
        </p:nvCxnSpPr>
        <p:spPr>
          <a:xfrm>
            <a:off x="2696064" y="2651071"/>
            <a:ext cx="614073"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896214" y="1646596"/>
            <a:ext cx="614073"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846350" y="3087106"/>
            <a:ext cx="720325" cy="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1561690"/>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2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down)">
                                      <p:cBhvr>
                                        <p:cTn id="64" dur="20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8"/>
                                        </p:tgtEl>
                                      </p:cBhvr>
                                    </p:animEffect>
                                    <p:set>
                                      <p:cBhvr>
                                        <p:cTn id="72" dur="1" fill="hold">
                                          <p:stCondLst>
                                            <p:cond delay="999"/>
                                          </p:stCondLst>
                                        </p:cTn>
                                        <p:tgtEl>
                                          <p:spTgt spid="2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29"/>
                                        </p:tgtEl>
                                      </p:cBhvr>
                                    </p:animEffect>
                                    <p:set>
                                      <p:cBhvr>
                                        <p:cTn id="75" dur="1" fill="hold">
                                          <p:stCondLst>
                                            <p:cond delay="999"/>
                                          </p:stCondLst>
                                        </p:cTn>
                                        <p:tgtEl>
                                          <p:spTgt spid="2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64" presetClass="path" presetSubtype="0" accel="50000" decel="50000" fill="hold" grpId="1" nodeType="clickEffect">
                                  <p:stCondLst>
                                    <p:cond delay="0"/>
                                  </p:stCondLst>
                                  <p:childTnLst>
                                    <p:animMotion origin="layout" path="M 1.875E-6 1.85185E-6 L -0.22656 -0.43056 " pathEditMode="relative" rAng="0" ptsTypes="AA">
                                      <p:cBhvr>
                                        <p:cTn id="79" dur="2000" fill="hold"/>
                                        <p:tgtEl>
                                          <p:spTgt spid="20"/>
                                        </p:tgtEl>
                                        <p:attrNameLst>
                                          <p:attrName>ppt_x</p:attrName>
                                          <p:attrName>ppt_y</p:attrName>
                                        </p:attrNameLst>
                                      </p:cBhvr>
                                      <p:rCtr x="-11328" y="-21528"/>
                                    </p:animMotion>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ipe(down)">
                                      <p:cBhvr>
                                        <p:cTn id="84"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0" grpId="1" animBg="1"/>
      <p:bldP spid="21" grpId="0" animBg="1"/>
      <p:bldP spid="22" grpId="0" animBg="1"/>
      <p:bldP spid="23" grpId="0"/>
      <p:bldP spid="24" grpId="0"/>
      <p:bldP spid="25" grpId="0"/>
      <p:bldP spid="26"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329783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2000" cy="6858000"/>
          </a:xfrm>
          <a:prstGeom prst="rect">
            <a:avLst/>
          </a:prstGeom>
        </p:spPr>
      </p:pic>
      <p:pic>
        <p:nvPicPr>
          <p:cNvPr id="8" name="Picture 7">
            <a:extLst>
              <a:ext uri="{FF2B5EF4-FFF2-40B4-BE49-F238E27FC236}">
                <a16:creationId xmlns:a16="http://schemas.microsoft.com/office/drawing/2014/main" xmlns="" id="{B052133D-7931-42DF-8254-C9EA0D160A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94416" y="904663"/>
            <a:ext cx="1761202" cy="149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CDE228D-154C-41D9-A25B-F801958BA0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13906" y="880563"/>
            <a:ext cx="1783704" cy="15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1D886EAD-41A2-4133-A3BD-3001731611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89979" y="881175"/>
            <a:ext cx="1794303" cy="152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22652" y="914244"/>
            <a:ext cx="1927104" cy="16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65432" y="2670473"/>
            <a:ext cx="1927104" cy="16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67164" y="2658955"/>
            <a:ext cx="1927104" cy="16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7-Point Star 1"/>
          <p:cNvSpPr/>
          <p:nvPr/>
        </p:nvSpPr>
        <p:spPr>
          <a:xfrm>
            <a:off x="1944039"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7</a:t>
            </a:r>
            <a:endParaRPr lang="en-US" sz="6000" b="1" dirty="0">
              <a:solidFill>
                <a:srgbClr val="3333FF"/>
              </a:solidFill>
            </a:endParaRPr>
          </a:p>
        </p:txBody>
      </p:sp>
      <p:sp>
        <p:nvSpPr>
          <p:cNvPr id="20" name="7-Point Star 19"/>
          <p:cNvSpPr/>
          <p:nvPr/>
        </p:nvSpPr>
        <p:spPr>
          <a:xfrm>
            <a:off x="4034115"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smtClean="0">
                <a:solidFill>
                  <a:srgbClr val="3333FF"/>
                </a:solidFill>
              </a:rPr>
              <a:t>6</a:t>
            </a:r>
            <a:endParaRPr lang="en-US" sz="6000" b="1" dirty="0">
              <a:solidFill>
                <a:srgbClr val="3333FF"/>
              </a:solidFill>
            </a:endParaRPr>
          </a:p>
        </p:txBody>
      </p:sp>
      <p:sp>
        <p:nvSpPr>
          <p:cNvPr id="21" name="7-Point Star 20"/>
          <p:cNvSpPr/>
          <p:nvPr/>
        </p:nvSpPr>
        <p:spPr>
          <a:xfrm>
            <a:off x="6133040"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5</a:t>
            </a:r>
            <a:endParaRPr lang="en-US" sz="6000" b="1" dirty="0">
              <a:solidFill>
                <a:srgbClr val="3333FF"/>
              </a:solidFill>
            </a:endParaRPr>
          </a:p>
        </p:txBody>
      </p:sp>
      <p:sp>
        <p:nvSpPr>
          <p:cNvPr id="22" name="7-Point Star 21"/>
          <p:cNvSpPr/>
          <p:nvPr/>
        </p:nvSpPr>
        <p:spPr>
          <a:xfrm>
            <a:off x="8200577" y="4967681"/>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4</a:t>
            </a:r>
            <a:endParaRPr lang="en-US" sz="6000" b="1" dirty="0">
              <a:solidFill>
                <a:srgbClr val="3333FF"/>
              </a:solidFill>
            </a:endParaRPr>
          </a:p>
        </p:txBody>
      </p:sp>
      <p:sp>
        <p:nvSpPr>
          <p:cNvPr id="23" name="Rectangle 22"/>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095563" y="12772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095563" y="228173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3239750" y="31169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441087" y="39266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699706336"/>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000" fill="hold"/>
                                        <p:tgtEl>
                                          <p:spTgt spid="10"/>
                                        </p:tgtEl>
                                        <p:attrNameLst>
                                          <p:attrName>ppt_w</p:attrName>
                                        </p:attrNameLst>
                                      </p:cBhvr>
                                      <p:tavLst>
                                        <p:tav tm="0">
                                          <p:val>
                                            <p:fltVal val="0"/>
                                          </p:val>
                                        </p:tav>
                                        <p:tav tm="100000">
                                          <p:val>
                                            <p:strVal val="#ppt_w"/>
                                          </p:val>
                                        </p:tav>
                                      </p:tavLst>
                                    </p:anim>
                                    <p:anim calcmode="lin" valueType="num">
                                      <p:cBhvr>
                                        <p:cTn id="23" dur="2000" fill="hold"/>
                                        <p:tgtEl>
                                          <p:spTgt spid="10"/>
                                        </p:tgtEl>
                                        <p:attrNameLst>
                                          <p:attrName>ppt_h</p:attrName>
                                        </p:attrNameLst>
                                      </p:cBhvr>
                                      <p:tavLst>
                                        <p:tav tm="0">
                                          <p:val>
                                            <p:fltVal val="0"/>
                                          </p:val>
                                        </p:tav>
                                        <p:tav tm="100000">
                                          <p:val>
                                            <p:strVal val="#ppt_h"/>
                                          </p:val>
                                        </p:tav>
                                      </p:tavLst>
                                    </p:anim>
                                    <p:animEffect transition="in" filter="fade">
                                      <p:cBhvr>
                                        <p:cTn id="24" dur="20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0" fill="hold"/>
                                        <p:tgtEl>
                                          <p:spTgt spid="11"/>
                                        </p:tgtEl>
                                        <p:attrNameLst>
                                          <p:attrName>ppt_w</p:attrName>
                                        </p:attrNameLst>
                                      </p:cBhvr>
                                      <p:tavLst>
                                        <p:tav tm="0">
                                          <p:val>
                                            <p:fltVal val="0"/>
                                          </p:val>
                                        </p:tav>
                                        <p:tav tm="100000">
                                          <p:val>
                                            <p:strVal val="#ppt_w"/>
                                          </p:val>
                                        </p:tav>
                                      </p:tavLst>
                                    </p:anim>
                                    <p:anim calcmode="lin" valueType="num">
                                      <p:cBhvr>
                                        <p:cTn id="28" dur="2000" fill="hold"/>
                                        <p:tgtEl>
                                          <p:spTgt spid="11"/>
                                        </p:tgtEl>
                                        <p:attrNameLst>
                                          <p:attrName>ppt_h</p:attrName>
                                        </p:attrNameLst>
                                      </p:cBhvr>
                                      <p:tavLst>
                                        <p:tav tm="0">
                                          <p:val>
                                            <p:fltVal val="0"/>
                                          </p:val>
                                        </p:tav>
                                        <p:tav tm="100000">
                                          <p:val>
                                            <p:strVal val="#ppt_h"/>
                                          </p:val>
                                        </p:tav>
                                      </p:tavLst>
                                    </p:anim>
                                    <p:animEffect transition="in" filter="fade">
                                      <p:cBhvr>
                                        <p:cTn id="29" dur="20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Effect transition="in" filter="fade">
                                      <p:cBhvr>
                                        <p:cTn id="34" dur="20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2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1"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1000"/>
                                        <p:tgtEl>
                                          <p:spTgt spid="22"/>
                                        </p:tgtEl>
                                      </p:cBhvr>
                                    </p:animEffect>
                                    <p:anim calcmode="lin" valueType="num">
                                      <p:cBhvr>
                                        <p:cTn id="65" dur="1000" fill="hold"/>
                                        <p:tgtEl>
                                          <p:spTgt spid="22"/>
                                        </p:tgtEl>
                                        <p:attrNameLst>
                                          <p:attrName>ppt_x</p:attrName>
                                        </p:attrNameLst>
                                      </p:cBhvr>
                                      <p:tavLst>
                                        <p:tav tm="0">
                                          <p:val>
                                            <p:strVal val="#ppt_x"/>
                                          </p:val>
                                        </p:tav>
                                        <p:tav tm="100000">
                                          <p:val>
                                            <p:strVal val="#ppt_x"/>
                                          </p:val>
                                        </p:tav>
                                      </p:tavLst>
                                    </p:anim>
                                    <p:anim calcmode="lin" valueType="num">
                                      <p:cBhvr>
                                        <p:cTn id="6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20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125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125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1250"/>
                                        <p:tgtEl>
                                          <p:spTgt spid="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250"/>
                                        <p:tgtEl>
                                          <p:spTgt spid="1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125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fade">
                                      <p:cBhvr>
                                        <p:cTn id="101" dur="1250"/>
                                        <p:tgtEl>
                                          <p:spTgt spid="18"/>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wipe(down)">
                                      <p:cBhvr>
                                        <p:cTn id="106" dur="2000"/>
                                        <p:tgtEl>
                                          <p:spTgt spid="23"/>
                                        </p:tgtEl>
                                      </p:cBhvr>
                                    </p:animEffect>
                                  </p:childTnLst>
                                </p:cTn>
                              </p:par>
                            </p:childTnLst>
                          </p:cTn>
                        </p:par>
                      </p:childTnLst>
                    </p:cTn>
                  </p:par>
                  <p:par>
                    <p:cTn id="107" fill="hold">
                      <p:stCondLst>
                        <p:cond delay="indefinite"/>
                      </p:stCondLst>
                      <p:childTnLst>
                        <p:par>
                          <p:cTn id="108" fill="hold">
                            <p:stCondLst>
                              <p:cond delay="0"/>
                            </p:stCondLst>
                            <p:childTnLst>
                              <p:par>
                                <p:cTn id="109" presetID="64" presetClass="path" presetSubtype="0" accel="50000" decel="50000" fill="hold" grpId="0" nodeType="clickEffect">
                                  <p:stCondLst>
                                    <p:cond delay="0"/>
                                  </p:stCondLst>
                                  <p:childTnLst>
                                    <p:animMotion origin="layout" path="M 1.875E-6 1.85185E-6 L -0.24219 -0.49167 " pathEditMode="relative" rAng="0" ptsTypes="AA">
                                      <p:cBhvr>
                                        <p:cTn id="110" dur="2000" fill="hold"/>
                                        <p:tgtEl>
                                          <p:spTgt spid="20"/>
                                        </p:tgtEl>
                                        <p:attrNameLst>
                                          <p:attrName>ppt_x</p:attrName>
                                          <p:attrName>ppt_y</p:attrName>
                                        </p:attrNameLst>
                                      </p:cBhvr>
                                      <p:rCtr x="-12109" y="-24583"/>
                                    </p:animMotion>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down)">
                                      <p:cBhvr>
                                        <p:cTn id="11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0" grpId="1" animBg="1"/>
      <p:bldP spid="21" grpId="0" animBg="1"/>
      <p:bldP spid="22" grpId="0" animBg="1"/>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2000" cy="6858000"/>
          </a:xfrm>
          <a:prstGeom prst="rect">
            <a:avLst/>
          </a:prstGeom>
        </p:spPr>
      </p:pic>
      <p:pic>
        <p:nvPicPr>
          <p:cNvPr id="8" name="Picture 7">
            <a:extLst>
              <a:ext uri="{FF2B5EF4-FFF2-40B4-BE49-F238E27FC236}">
                <a16:creationId xmlns:a16="http://schemas.microsoft.com/office/drawing/2014/main" xmlns="" id="{B052133D-7931-42DF-8254-C9EA0D160A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94416" y="802961"/>
            <a:ext cx="1351472" cy="135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CDE228D-154C-41D9-A25B-F801958BA0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913906" y="777561"/>
            <a:ext cx="1368739" cy="136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1D886EAD-41A2-4133-A3BD-3001731611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89980" y="777561"/>
            <a:ext cx="1376872" cy="13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22652" y="802961"/>
            <a:ext cx="1478778" cy="147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65432" y="2730640"/>
            <a:ext cx="1478778" cy="147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5467164" y="2719122"/>
            <a:ext cx="1478778" cy="147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344204" y="2733637"/>
            <a:ext cx="1478778" cy="147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7-Point Star 1"/>
          <p:cNvSpPr/>
          <p:nvPr/>
        </p:nvSpPr>
        <p:spPr>
          <a:xfrm>
            <a:off x="1944039"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4</a:t>
            </a:r>
            <a:endParaRPr lang="en-US" sz="6000" b="1" dirty="0">
              <a:solidFill>
                <a:srgbClr val="3333FF"/>
              </a:solidFill>
            </a:endParaRPr>
          </a:p>
        </p:txBody>
      </p:sp>
      <p:sp>
        <p:nvSpPr>
          <p:cNvPr id="20" name="7-Point Star 19"/>
          <p:cNvSpPr/>
          <p:nvPr/>
        </p:nvSpPr>
        <p:spPr>
          <a:xfrm>
            <a:off x="4034115"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5</a:t>
            </a:r>
            <a:endParaRPr lang="en-US" sz="6000" b="1" dirty="0">
              <a:solidFill>
                <a:srgbClr val="3333FF"/>
              </a:solidFill>
            </a:endParaRPr>
          </a:p>
        </p:txBody>
      </p:sp>
      <p:sp>
        <p:nvSpPr>
          <p:cNvPr id="21" name="7-Point Star 20"/>
          <p:cNvSpPr/>
          <p:nvPr/>
        </p:nvSpPr>
        <p:spPr>
          <a:xfrm>
            <a:off x="6133040"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6</a:t>
            </a:r>
            <a:endParaRPr lang="en-US" sz="6000" b="1" dirty="0">
              <a:solidFill>
                <a:srgbClr val="3333FF"/>
              </a:solidFill>
            </a:endParaRPr>
          </a:p>
        </p:txBody>
      </p:sp>
      <p:sp>
        <p:nvSpPr>
          <p:cNvPr id="22" name="7-Point Star 21"/>
          <p:cNvSpPr/>
          <p:nvPr/>
        </p:nvSpPr>
        <p:spPr>
          <a:xfrm>
            <a:off x="8200577" y="4967681"/>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7</a:t>
            </a:r>
            <a:endParaRPr lang="en-US" sz="6000" b="1" dirty="0">
              <a:solidFill>
                <a:srgbClr val="3333FF"/>
              </a:solidFill>
            </a:endParaRPr>
          </a:p>
        </p:txBody>
      </p:sp>
      <p:sp>
        <p:nvSpPr>
          <p:cNvPr id="23" name="Rectangle 22"/>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095563" y="12772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095563" y="228173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3239750" y="31169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231537" y="3657118"/>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665614428"/>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000" fill="hold"/>
                                        <p:tgtEl>
                                          <p:spTgt spid="10"/>
                                        </p:tgtEl>
                                        <p:attrNameLst>
                                          <p:attrName>ppt_w</p:attrName>
                                        </p:attrNameLst>
                                      </p:cBhvr>
                                      <p:tavLst>
                                        <p:tav tm="0">
                                          <p:val>
                                            <p:fltVal val="0"/>
                                          </p:val>
                                        </p:tav>
                                        <p:tav tm="100000">
                                          <p:val>
                                            <p:strVal val="#ppt_w"/>
                                          </p:val>
                                        </p:tav>
                                      </p:tavLst>
                                    </p:anim>
                                    <p:anim calcmode="lin" valueType="num">
                                      <p:cBhvr>
                                        <p:cTn id="23" dur="2000" fill="hold"/>
                                        <p:tgtEl>
                                          <p:spTgt spid="10"/>
                                        </p:tgtEl>
                                        <p:attrNameLst>
                                          <p:attrName>ppt_h</p:attrName>
                                        </p:attrNameLst>
                                      </p:cBhvr>
                                      <p:tavLst>
                                        <p:tav tm="0">
                                          <p:val>
                                            <p:fltVal val="0"/>
                                          </p:val>
                                        </p:tav>
                                        <p:tav tm="100000">
                                          <p:val>
                                            <p:strVal val="#ppt_h"/>
                                          </p:val>
                                        </p:tav>
                                      </p:tavLst>
                                    </p:anim>
                                    <p:animEffect transition="in" filter="fade">
                                      <p:cBhvr>
                                        <p:cTn id="24" dur="20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0" fill="hold"/>
                                        <p:tgtEl>
                                          <p:spTgt spid="11"/>
                                        </p:tgtEl>
                                        <p:attrNameLst>
                                          <p:attrName>ppt_w</p:attrName>
                                        </p:attrNameLst>
                                      </p:cBhvr>
                                      <p:tavLst>
                                        <p:tav tm="0">
                                          <p:val>
                                            <p:fltVal val="0"/>
                                          </p:val>
                                        </p:tav>
                                        <p:tav tm="100000">
                                          <p:val>
                                            <p:strVal val="#ppt_w"/>
                                          </p:val>
                                        </p:tav>
                                      </p:tavLst>
                                    </p:anim>
                                    <p:anim calcmode="lin" valueType="num">
                                      <p:cBhvr>
                                        <p:cTn id="28" dur="2000" fill="hold"/>
                                        <p:tgtEl>
                                          <p:spTgt spid="11"/>
                                        </p:tgtEl>
                                        <p:attrNameLst>
                                          <p:attrName>ppt_h</p:attrName>
                                        </p:attrNameLst>
                                      </p:cBhvr>
                                      <p:tavLst>
                                        <p:tav tm="0">
                                          <p:val>
                                            <p:fltVal val="0"/>
                                          </p:val>
                                        </p:tav>
                                        <p:tav tm="100000">
                                          <p:val>
                                            <p:strVal val="#ppt_h"/>
                                          </p:val>
                                        </p:tav>
                                      </p:tavLst>
                                    </p:anim>
                                    <p:animEffect transition="in" filter="fade">
                                      <p:cBhvr>
                                        <p:cTn id="29" dur="20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2000" fill="hold"/>
                                        <p:tgtEl>
                                          <p:spTgt spid="16"/>
                                        </p:tgtEl>
                                        <p:attrNameLst>
                                          <p:attrName>ppt_w</p:attrName>
                                        </p:attrNameLst>
                                      </p:cBhvr>
                                      <p:tavLst>
                                        <p:tav tm="0">
                                          <p:val>
                                            <p:fltVal val="0"/>
                                          </p:val>
                                        </p:tav>
                                        <p:tav tm="100000">
                                          <p:val>
                                            <p:strVal val="#ppt_w"/>
                                          </p:val>
                                        </p:tav>
                                      </p:tavLst>
                                    </p:anim>
                                    <p:anim calcmode="lin" valueType="num">
                                      <p:cBhvr>
                                        <p:cTn id="33" dur="2000" fill="hold"/>
                                        <p:tgtEl>
                                          <p:spTgt spid="16"/>
                                        </p:tgtEl>
                                        <p:attrNameLst>
                                          <p:attrName>ppt_h</p:attrName>
                                        </p:attrNameLst>
                                      </p:cBhvr>
                                      <p:tavLst>
                                        <p:tav tm="0">
                                          <p:val>
                                            <p:fltVal val="0"/>
                                          </p:val>
                                        </p:tav>
                                        <p:tav tm="100000">
                                          <p:val>
                                            <p:strVal val="#ppt_h"/>
                                          </p:val>
                                        </p:tav>
                                      </p:tavLst>
                                    </p:anim>
                                    <p:animEffect transition="in" filter="fade">
                                      <p:cBhvr>
                                        <p:cTn id="34" dur="2000"/>
                                        <p:tgtEl>
                                          <p:spTgt spid="16"/>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fltVal val="0"/>
                                          </p:val>
                                        </p:tav>
                                        <p:tav tm="100000">
                                          <p:val>
                                            <p:strVal val="#ppt_w"/>
                                          </p:val>
                                        </p:tav>
                                      </p:tavLst>
                                    </p:anim>
                                    <p:anim calcmode="lin" valueType="num">
                                      <p:cBhvr>
                                        <p:cTn id="38" dur="2000" fill="hold"/>
                                        <p:tgtEl>
                                          <p:spTgt spid="18"/>
                                        </p:tgtEl>
                                        <p:attrNameLst>
                                          <p:attrName>ppt_h</p:attrName>
                                        </p:attrNameLst>
                                      </p:cBhvr>
                                      <p:tavLst>
                                        <p:tav tm="0">
                                          <p:val>
                                            <p:fltVal val="0"/>
                                          </p:val>
                                        </p:tav>
                                        <p:tav tm="100000">
                                          <p:val>
                                            <p:strVal val="#ppt_h"/>
                                          </p:val>
                                        </p:tav>
                                      </p:tavLst>
                                    </p:anim>
                                    <p:animEffect transition="in" filter="fade">
                                      <p:cBhvr>
                                        <p:cTn id="39" dur="20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fltVal val="0"/>
                                          </p:val>
                                        </p:tav>
                                        <p:tav tm="100000">
                                          <p:val>
                                            <p:strVal val="#ppt_w"/>
                                          </p:val>
                                        </p:tav>
                                      </p:tavLst>
                                    </p:anim>
                                    <p:anim calcmode="lin" valueType="num">
                                      <p:cBhvr>
                                        <p:cTn id="43" dur="2000" fill="hold"/>
                                        <p:tgtEl>
                                          <p:spTgt spid="19"/>
                                        </p:tgtEl>
                                        <p:attrNameLst>
                                          <p:attrName>ppt_h</p:attrName>
                                        </p:attrNameLst>
                                      </p:cBhvr>
                                      <p:tavLst>
                                        <p:tav tm="0">
                                          <p:val>
                                            <p:fltVal val="0"/>
                                          </p:val>
                                        </p:tav>
                                        <p:tav tm="100000">
                                          <p:val>
                                            <p:strVal val="#ppt_h"/>
                                          </p:val>
                                        </p:tav>
                                      </p:tavLst>
                                    </p:anim>
                                    <p:animEffect transition="in" filter="fade">
                                      <p:cBhvr>
                                        <p:cTn id="44" dur="2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20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1"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125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1250"/>
                                        <p:tgtEl>
                                          <p:spTgt spid="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125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125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down)">
                                      <p:cBhvr>
                                        <p:cTn id="68" dur="2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1250"/>
                                        <p:tgtEl>
                                          <p:spTgt spid="9"/>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25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25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fade">
                                      <p:cBhvr>
                                        <p:cTn id="88" dur="1250"/>
                                        <p:tgtEl>
                                          <p:spTgt spid="1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25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1250"/>
                                        <p:tgtEl>
                                          <p:spTgt spid="1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250"/>
                                        <p:tgtEl>
                                          <p:spTgt spid="19"/>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grpId="0" nodeType="clickEffect">
                                  <p:stCondLst>
                                    <p:cond delay="0"/>
                                  </p:stCondLst>
                                  <p:childTnLst>
                                    <p:set>
                                      <p:cBhvr>
                                        <p:cTn id="107" dur="1" fill="hold">
                                          <p:stCondLst>
                                            <p:cond delay="0"/>
                                          </p:stCondLst>
                                        </p:cTn>
                                        <p:tgtEl>
                                          <p:spTgt spid="26"/>
                                        </p:tgtEl>
                                        <p:attrNameLst>
                                          <p:attrName>style.visibility</p:attrName>
                                        </p:attrNameLst>
                                      </p:cBhvr>
                                      <p:to>
                                        <p:strVal val="visible"/>
                                      </p:to>
                                    </p:set>
                                    <p:animEffect transition="in" filter="wipe(down)">
                                      <p:cBhvr>
                                        <p:cTn id="108" dur="2000"/>
                                        <p:tgtEl>
                                          <p:spTgt spid="26"/>
                                        </p:tgtEl>
                                      </p:cBhvr>
                                    </p:animEffect>
                                  </p:childTnLst>
                                </p:cTn>
                              </p:par>
                            </p:childTnLst>
                          </p:cTn>
                        </p:par>
                      </p:childTnLst>
                    </p:cTn>
                  </p:par>
                  <p:par>
                    <p:cTn id="109" fill="hold">
                      <p:stCondLst>
                        <p:cond delay="indefinite"/>
                      </p:stCondLst>
                      <p:childTnLst>
                        <p:par>
                          <p:cTn id="110" fill="hold">
                            <p:stCondLst>
                              <p:cond delay="0"/>
                            </p:stCondLst>
                            <p:childTnLst>
                              <p:par>
                                <p:cTn id="111" presetID="64" presetClass="path" presetSubtype="0" accel="50000" decel="50000" fill="hold" grpId="1" nodeType="clickEffect">
                                  <p:stCondLst>
                                    <p:cond delay="0"/>
                                  </p:stCondLst>
                                  <p:childTnLst>
                                    <p:animMotion origin="layout" path="M -4.79167E-6 1.85185E-6 L -0.60156 -0.45278 " pathEditMode="relative" rAng="0" ptsTypes="AA">
                                      <p:cBhvr>
                                        <p:cTn id="112" dur="2000" fill="hold"/>
                                        <p:tgtEl>
                                          <p:spTgt spid="22"/>
                                        </p:tgtEl>
                                        <p:attrNameLst>
                                          <p:attrName>ppt_x</p:attrName>
                                          <p:attrName>ppt_y</p:attrName>
                                        </p:attrNameLst>
                                      </p:cBhvr>
                                      <p:rCtr x="-30078" y="-22639"/>
                                    </p:animMotion>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3"/>
                                        </p:tgtEl>
                                        <p:attrNameLst>
                                          <p:attrName>style.visibility</p:attrName>
                                        </p:attrNameLst>
                                      </p:cBhvr>
                                      <p:to>
                                        <p:strVal val="visible"/>
                                      </p:to>
                                    </p:set>
                                    <p:animEffect transition="in" filter="wipe(down)">
                                      <p:cBhvr>
                                        <p:cTn id="1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1" animBg="1"/>
      <p:bldP spid="22" grpId="0" animBg="1"/>
      <p:bldP spid="22" grpId="1" animBg="1"/>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2000" cy="6858000"/>
          </a:xfrm>
          <a:prstGeom prst="rect">
            <a:avLst/>
          </a:prstGeom>
        </p:spPr>
      </p:pic>
      <p:pic>
        <p:nvPicPr>
          <p:cNvPr id="9" name="Picture 8">
            <a:extLst>
              <a:ext uri="{FF2B5EF4-FFF2-40B4-BE49-F238E27FC236}">
                <a16:creationId xmlns:a16="http://schemas.microsoft.com/office/drawing/2014/main" xmlns="" id="{7CDE228D-154C-41D9-A25B-F801958BA0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70127" y="167230"/>
            <a:ext cx="2895918" cy="289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1D886EAD-41A2-4133-A3BD-3001731611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209199" y="234671"/>
            <a:ext cx="2913126" cy="2913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965625" y="172840"/>
            <a:ext cx="3128736" cy="312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086261" y="2232912"/>
            <a:ext cx="3128736" cy="312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10514" y="2127040"/>
            <a:ext cx="3128736" cy="312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7-Point Star 1"/>
          <p:cNvSpPr/>
          <p:nvPr/>
        </p:nvSpPr>
        <p:spPr>
          <a:xfrm>
            <a:off x="1944039"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4</a:t>
            </a:r>
            <a:endParaRPr lang="en-US" sz="6000" b="1" dirty="0">
              <a:solidFill>
                <a:srgbClr val="3333FF"/>
              </a:solidFill>
            </a:endParaRPr>
          </a:p>
        </p:txBody>
      </p:sp>
      <p:sp>
        <p:nvSpPr>
          <p:cNvPr id="20" name="7-Point Star 19"/>
          <p:cNvSpPr/>
          <p:nvPr/>
        </p:nvSpPr>
        <p:spPr>
          <a:xfrm>
            <a:off x="4034115"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5</a:t>
            </a:r>
            <a:endParaRPr lang="en-US" sz="6000" b="1" dirty="0">
              <a:solidFill>
                <a:srgbClr val="3333FF"/>
              </a:solidFill>
            </a:endParaRPr>
          </a:p>
        </p:txBody>
      </p:sp>
      <p:sp>
        <p:nvSpPr>
          <p:cNvPr id="21" name="7-Point Star 20"/>
          <p:cNvSpPr/>
          <p:nvPr/>
        </p:nvSpPr>
        <p:spPr>
          <a:xfrm>
            <a:off x="6133040"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smtClean="0">
                <a:solidFill>
                  <a:srgbClr val="3333FF"/>
                </a:solidFill>
              </a:rPr>
              <a:t>6</a:t>
            </a:r>
            <a:endParaRPr lang="en-US" sz="6000" b="1" dirty="0">
              <a:solidFill>
                <a:srgbClr val="3333FF"/>
              </a:solidFill>
            </a:endParaRPr>
          </a:p>
        </p:txBody>
      </p:sp>
      <p:sp>
        <p:nvSpPr>
          <p:cNvPr id="22" name="7-Point Star 21"/>
          <p:cNvSpPr/>
          <p:nvPr/>
        </p:nvSpPr>
        <p:spPr>
          <a:xfrm>
            <a:off x="8200577" y="4967681"/>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7</a:t>
            </a:r>
            <a:endParaRPr lang="en-US" sz="6000" b="1" dirty="0">
              <a:solidFill>
                <a:srgbClr val="3333FF"/>
              </a:solidFill>
            </a:endParaRPr>
          </a:p>
        </p:txBody>
      </p:sp>
      <p:sp>
        <p:nvSpPr>
          <p:cNvPr id="23" name="Rectangle 22"/>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095563" y="12772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095563" y="228173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3239750" y="31169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441087" y="39266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3041547247"/>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ppt_w</p:attrName>
                                        </p:attrNameLst>
                                      </p:cBhvr>
                                      <p:tavLst>
                                        <p:tav tm="0">
                                          <p:val>
                                            <p:fltVal val="0"/>
                                          </p:val>
                                        </p:tav>
                                        <p:tav tm="100000">
                                          <p:val>
                                            <p:strVal val="#ppt_w"/>
                                          </p:val>
                                        </p:tav>
                                      </p:tavLst>
                                    </p:anim>
                                    <p:anim calcmode="lin" valueType="num">
                                      <p:cBhvr>
                                        <p:cTn id="16" dur="2000" fill="hold"/>
                                        <p:tgtEl>
                                          <p:spTgt spid="10"/>
                                        </p:tgtEl>
                                        <p:attrNameLst>
                                          <p:attrName>ppt_h</p:attrName>
                                        </p:attrNameLst>
                                      </p:cBhvr>
                                      <p:tavLst>
                                        <p:tav tm="0">
                                          <p:val>
                                            <p:fltVal val="0"/>
                                          </p:val>
                                        </p:tav>
                                        <p:tav tm="100000">
                                          <p:val>
                                            <p:strVal val="#ppt_h"/>
                                          </p:val>
                                        </p:tav>
                                      </p:tavLst>
                                    </p:anim>
                                    <p:animEffect transition="in" filter="fade">
                                      <p:cBhvr>
                                        <p:cTn id="17" dur="2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fltVal val="0"/>
                                          </p:val>
                                        </p:tav>
                                        <p:tav tm="100000">
                                          <p:val>
                                            <p:strVal val="#ppt_w"/>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Effect transition="in" filter="fade">
                                      <p:cBhvr>
                                        <p:cTn id="22" dur="2000"/>
                                        <p:tgtEl>
                                          <p:spTgt spid="11"/>
                                        </p:tgtEl>
                                      </p:cBhvr>
                                    </p:animEffect>
                                  </p:childTnLst>
                                </p:cTn>
                              </p:par>
                              <p:par>
                                <p:cTn id="23" presetID="53"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2000" fill="hold"/>
                                        <p:tgtEl>
                                          <p:spTgt spid="16"/>
                                        </p:tgtEl>
                                        <p:attrNameLst>
                                          <p:attrName>ppt_w</p:attrName>
                                        </p:attrNameLst>
                                      </p:cBhvr>
                                      <p:tavLst>
                                        <p:tav tm="0">
                                          <p:val>
                                            <p:fltVal val="0"/>
                                          </p:val>
                                        </p:tav>
                                        <p:tav tm="100000">
                                          <p:val>
                                            <p:strVal val="#ppt_w"/>
                                          </p:val>
                                        </p:tav>
                                      </p:tavLst>
                                    </p:anim>
                                    <p:anim calcmode="lin" valueType="num">
                                      <p:cBhvr>
                                        <p:cTn id="26" dur="2000" fill="hold"/>
                                        <p:tgtEl>
                                          <p:spTgt spid="16"/>
                                        </p:tgtEl>
                                        <p:attrNameLst>
                                          <p:attrName>ppt_h</p:attrName>
                                        </p:attrNameLst>
                                      </p:cBhvr>
                                      <p:tavLst>
                                        <p:tav tm="0">
                                          <p:val>
                                            <p:fltVal val="0"/>
                                          </p:val>
                                        </p:tav>
                                        <p:tav tm="100000">
                                          <p:val>
                                            <p:strVal val="#ppt_h"/>
                                          </p:val>
                                        </p:tav>
                                      </p:tavLst>
                                    </p:anim>
                                    <p:animEffect transition="in" filter="fade">
                                      <p:cBhvr>
                                        <p:cTn id="27" dur="2000"/>
                                        <p:tgtEl>
                                          <p:spTgt spid="16"/>
                                        </p:tgtEl>
                                      </p:cBhvr>
                                    </p:animEffect>
                                  </p:childTnLst>
                                </p:cTn>
                              </p:par>
                              <p:par>
                                <p:cTn id="28" presetID="53"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2000" fill="hold"/>
                                        <p:tgtEl>
                                          <p:spTgt spid="18"/>
                                        </p:tgtEl>
                                        <p:attrNameLst>
                                          <p:attrName>ppt_w</p:attrName>
                                        </p:attrNameLst>
                                      </p:cBhvr>
                                      <p:tavLst>
                                        <p:tav tm="0">
                                          <p:val>
                                            <p:fltVal val="0"/>
                                          </p:val>
                                        </p:tav>
                                        <p:tav tm="100000">
                                          <p:val>
                                            <p:strVal val="#ppt_w"/>
                                          </p:val>
                                        </p:tav>
                                      </p:tavLst>
                                    </p:anim>
                                    <p:anim calcmode="lin" valueType="num">
                                      <p:cBhvr>
                                        <p:cTn id="31" dur="2000" fill="hold"/>
                                        <p:tgtEl>
                                          <p:spTgt spid="18"/>
                                        </p:tgtEl>
                                        <p:attrNameLst>
                                          <p:attrName>ppt_h</p:attrName>
                                        </p:attrNameLst>
                                      </p:cBhvr>
                                      <p:tavLst>
                                        <p:tav tm="0">
                                          <p:val>
                                            <p:fltVal val="0"/>
                                          </p:val>
                                        </p:tav>
                                        <p:tav tm="100000">
                                          <p:val>
                                            <p:strVal val="#ppt_h"/>
                                          </p:val>
                                        </p:tav>
                                      </p:tavLst>
                                    </p:anim>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1"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anim calcmode="lin" valueType="num">
                                      <p:cBhvr>
                                        <p:cTn id="53" dur="1000" fill="hold"/>
                                        <p:tgtEl>
                                          <p:spTgt spid="21"/>
                                        </p:tgtEl>
                                        <p:attrNameLst>
                                          <p:attrName>ppt_x</p:attrName>
                                        </p:attrNameLst>
                                      </p:cBhvr>
                                      <p:tavLst>
                                        <p:tav tm="0">
                                          <p:val>
                                            <p:strVal val="#ppt_x"/>
                                          </p:val>
                                        </p:tav>
                                        <p:tav tm="100000">
                                          <p:val>
                                            <p:strVal val="#ppt_x"/>
                                          </p:val>
                                        </p:tav>
                                      </p:tavLst>
                                    </p:anim>
                                    <p:anim calcmode="lin" valueType="num">
                                      <p:cBhvr>
                                        <p:cTn id="54" dur="1000" fill="hold"/>
                                        <p:tgtEl>
                                          <p:spTgt spid="2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down)">
                                      <p:cBhvr>
                                        <p:cTn id="64" dur="20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25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125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125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125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25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down)">
                                      <p:cBhvr>
                                        <p:cTn id="94" dur="20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64" presetClass="path" presetSubtype="0" accel="50000" decel="50000" fill="hold" grpId="2" nodeType="clickEffect">
                                  <p:stCondLst>
                                    <p:cond delay="0"/>
                                  </p:stCondLst>
                                  <p:childTnLst>
                                    <p:animMotion origin="layout" path="M 1.875E-6 1.85185E-6 L -0.26875 -0.40278 " pathEditMode="relative" rAng="0" ptsTypes="AA">
                                      <p:cBhvr>
                                        <p:cTn id="98" dur="2000" fill="hold"/>
                                        <p:tgtEl>
                                          <p:spTgt spid="20"/>
                                        </p:tgtEl>
                                        <p:attrNameLst>
                                          <p:attrName>ppt_x</p:attrName>
                                          <p:attrName>ppt_y</p:attrName>
                                        </p:attrNameLst>
                                      </p:cBhvr>
                                      <p:rCtr x="-13438" y="-20139"/>
                                    </p:animMotion>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down)">
                                      <p:cBhvr>
                                        <p:cTn id="10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1" animBg="1"/>
      <p:bldP spid="20" grpId="2" animBg="1"/>
      <p:bldP spid="21" grpId="0" animBg="1"/>
      <p:bldP spid="22" grpId="0" animBg="1"/>
      <p:bldP spid="23" grpId="0"/>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2000" cy="6858000"/>
          </a:xfrm>
          <a:prstGeom prst="rect">
            <a:avLst/>
          </a:prstGeom>
        </p:spPr>
      </p:pic>
      <p:pic>
        <p:nvPicPr>
          <p:cNvPr id="9" name="Picture 8">
            <a:extLst>
              <a:ext uri="{FF2B5EF4-FFF2-40B4-BE49-F238E27FC236}">
                <a16:creationId xmlns:a16="http://schemas.microsoft.com/office/drawing/2014/main" xmlns="" id="{7CDE228D-154C-41D9-A25B-F801958BA0E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2860980" y="808129"/>
            <a:ext cx="1557567" cy="205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1D886EAD-41A2-4133-A3BD-3001731611E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4754584" y="761993"/>
            <a:ext cx="1566823" cy="2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6641213" y="685527"/>
            <a:ext cx="1682788" cy="22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2954663" y="2601050"/>
            <a:ext cx="1682788" cy="22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4833814" y="2543468"/>
            <a:ext cx="1682788" cy="22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7-Point Star 1"/>
          <p:cNvSpPr/>
          <p:nvPr/>
        </p:nvSpPr>
        <p:spPr>
          <a:xfrm>
            <a:off x="1944039"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4</a:t>
            </a:r>
            <a:endParaRPr lang="en-US" sz="6000" b="1" dirty="0">
              <a:solidFill>
                <a:srgbClr val="3333FF"/>
              </a:solidFill>
            </a:endParaRPr>
          </a:p>
        </p:txBody>
      </p:sp>
      <p:sp>
        <p:nvSpPr>
          <p:cNvPr id="20" name="7-Point Star 19"/>
          <p:cNvSpPr/>
          <p:nvPr/>
        </p:nvSpPr>
        <p:spPr>
          <a:xfrm>
            <a:off x="4034115"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5</a:t>
            </a:r>
            <a:endParaRPr lang="en-US" sz="6000" b="1" dirty="0">
              <a:solidFill>
                <a:srgbClr val="3333FF"/>
              </a:solidFill>
            </a:endParaRPr>
          </a:p>
        </p:txBody>
      </p:sp>
      <p:sp>
        <p:nvSpPr>
          <p:cNvPr id="21" name="7-Point Star 20"/>
          <p:cNvSpPr/>
          <p:nvPr/>
        </p:nvSpPr>
        <p:spPr>
          <a:xfrm>
            <a:off x="6133040" y="4967682"/>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smtClean="0">
                <a:solidFill>
                  <a:srgbClr val="3333FF"/>
                </a:solidFill>
              </a:rPr>
              <a:t>6</a:t>
            </a:r>
            <a:endParaRPr lang="en-US" sz="6000" b="1" dirty="0">
              <a:solidFill>
                <a:srgbClr val="3333FF"/>
              </a:solidFill>
            </a:endParaRPr>
          </a:p>
        </p:txBody>
      </p:sp>
      <p:sp>
        <p:nvSpPr>
          <p:cNvPr id="22" name="7-Point Star 21"/>
          <p:cNvSpPr/>
          <p:nvPr/>
        </p:nvSpPr>
        <p:spPr>
          <a:xfrm>
            <a:off x="8200577" y="4967681"/>
            <a:ext cx="1504050" cy="109928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en-US" sz="6000" b="1">
                <a:solidFill>
                  <a:srgbClr val="3333FF"/>
                </a:solidFill>
              </a:rPr>
              <a:t>7</a:t>
            </a:r>
            <a:endParaRPr lang="en-US" sz="6000" b="1" dirty="0">
              <a:solidFill>
                <a:srgbClr val="3333FF"/>
              </a:solidFill>
            </a:endParaRPr>
          </a:p>
        </p:txBody>
      </p:sp>
      <p:sp>
        <p:nvSpPr>
          <p:cNvPr id="23" name="Rectangle 22"/>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4" name="Rectangle 23"/>
          <p:cNvSpPr/>
          <p:nvPr/>
        </p:nvSpPr>
        <p:spPr>
          <a:xfrm>
            <a:off x="13095563" y="12772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5" name="Rectangle 24"/>
          <p:cNvSpPr/>
          <p:nvPr/>
        </p:nvSpPr>
        <p:spPr>
          <a:xfrm>
            <a:off x="13095563" y="2281739"/>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6" name="Rectangle 25"/>
          <p:cNvSpPr/>
          <p:nvPr/>
        </p:nvSpPr>
        <p:spPr>
          <a:xfrm>
            <a:off x="13239750" y="3116910"/>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27" name="Rectangle 26"/>
          <p:cNvSpPr/>
          <p:nvPr/>
        </p:nvSpPr>
        <p:spPr>
          <a:xfrm>
            <a:off x="13441087" y="392668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pic>
        <p:nvPicPr>
          <p:cNvPr id="28" name="Picture 27">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6738915" y="2614466"/>
            <a:ext cx="1682788" cy="22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xmlns="" id="{9F0A4091-539C-40D6-B31B-FBCC5DA8CD4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756434">
            <a:off x="8459177" y="762546"/>
            <a:ext cx="1682788" cy="221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13386561" y="4783015"/>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1128485637"/>
      </p:ext>
    </p:extLst>
  </p:cSld>
  <p:clrMapOvr>
    <a:masterClrMapping/>
  </p:clrMapOvr>
  <mc:AlternateContent xmlns:mc="http://schemas.openxmlformats.org/markup-compatibility/2006" xmlns:p14="http://schemas.microsoft.com/office/powerpoint/2010/main">
    <mc:Choice Requires="p14">
      <p:transition spd="slow" p14:dur="2000" advTm="29301"/>
    </mc:Choice>
    <mc:Fallback xmlns="">
      <p:transition spd="slow" advTm="293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0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2000" fill="hold"/>
                                        <p:tgtEl>
                                          <p:spTgt spid="10"/>
                                        </p:tgtEl>
                                        <p:attrNameLst>
                                          <p:attrName>ppt_w</p:attrName>
                                        </p:attrNameLst>
                                      </p:cBhvr>
                                      <p:tavLst>
                                        <p:tav tm="0">
                                          <p:val>
                                            <p:fltVal val="0"/>
                                          </p:val>
                                        </p:tav>
                                        <p:tav tm="100000">
                                          <p:val>
                                            <p:strVal val="#ppt_w"/>
                                          </p:val>
                                        </p:tav>
                                      </p:tavLst>
                                    </p:anim>
                                    <p:anim calcmode="lin" valueType="num">
                                      <p:cBhvr>
                                        <p:cTn id="16" dur="2000" fill="hold"/>
                                        <p:tgtEl>
                                          <p:spTgt spid="10"/>
                                        </p:tgtEl>
                                        <p:attrNameLst>
                                          <p:attrName>ppt_h</p:attrName>
                                        </p:attrNameLst>
                                      </p:cBhvr>
                                      <p:tavLst>
                                        <p:tav tm="0">
                                          <p:val>
                                            <p:fltVal val="0"/>
                                          </p:val>
                                        </p:tav>
                                        <p:tav tm="100000">
                                          <p:val>
                                            <p:strVal val="#ppt_h"/>
                                          </p:val>
                                        </p:tav>
                                      </p:tavLst>
                                    </p:anim>
                                    <p:animEffect transition="in" filter="fade">
                                      <p:cBhvr>
                                        <p:cTn id="17" dur="2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2000" fill="hold"/>
                                        <p:tgtEl>
                                          <p:spTgt spid="29"/>
                                        </p:tgtEl>
                                        <p:attrNameLst>
                                          <p:attrName>ppt_w</p:attrName>
                                        </p:attrNameLst>
                                      </p:cBhvr>
                                      <p:tavLst>
                                        <p:tav tm="0">
                                          <p:val>
                                            <p:fltVal val="0"/>
                                          </p:val>
                                        </p:tav>
                                        <p:tav tm="100000">
                                          <p:val>
                                            <p:strVal val="#ppt_w"/>
                                          </p:val>
                                        </p:tav>
                                      </p:tavLst>
                                    </p:anim>
                                    <p:anim calcmode="lin" valueType="num">
                                      <p:cBhvr>
                                        <p:cTn id="21" dur="2000" fill="hold"/>
                                        <p:tgtEl>
                                          <p:spTgt spid="29"/>
                                        </p:tgtEl>
                                        <p:attrNameLst>
                                          <p:attrName>ppt_h</p:attrName>
                                        </p:attrNameLst>
                                      </p:cBhvr>
                                      <p:tavLst>
                                        <p:tav tm="0">
                                          <p:val>
                                            <p:fltVal val="0"/>
                                          </p:val>
                                        </p:tav>
                                        <p:tav tm="100000">
                                          <p:val>
                                            <p:strVal val="#ppt_h"/>
                                          </p:val>
                                        </p:tav>
                                      </p:tavLst>
                                    </p:anim>
                                    <p:animEffect transition="in" filter="fade">
                                      <p:cBhvr>
                                        <p:cTn id="22" dur="20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2000" fill="hold"/>
                                        <p:tgtEl>
                                          <p:spTgt spid="28"/>
                                        </p:tgtEl>
                                        <p:attrNameLst>
                                          <p:attrName>ppt_w</p:attrName>
                                        </p:attrNameLst>
                                      </p:cBhvr>
                                      <p:tavLst>
                                        <p:tav tm="0">
                                          <p:val>
                                            <p:fltVal val="0"/>
                                          </p:val>
                                        </p:tav>
                                        <p:tav tm="100000">
                                          <p:val>
                                            <p:strVal val="#ppt_w"/>
                                          </p:val>
                                        </p:tav>
                                      </p:tavLst>
                                    </p:anim>
                                    <p:anim calcmode="lin" valueType="num">
                                      <p:cBhvr>
                                        <p:cTn id="26" dur="2000" fill="hold"/>
                                        <p:tgtEl>
                                          <p:spTgt spid="28"/>
                                        </p:tgtEl>
                                        <p:attrNameLst>
                                          <p:attrName>ppt_h</p:attrName>
                                        </p:attrNameLst>
                                      </p:cBhvr>
                                      <p:tavLst>
                                        <p:tav tm="0">
                                          <p:val>
                                            <p:fltVal val="0"/>
                                          </p:val>
                                        </p:tav>
                                        <p:tav tm="100000">
                                          <p:val>
                                            <p:strVal val="#ppt_h"/>
                                          </p:val>
                                        </p:tav>
                                      </p:tavLst>
                                    </p:anim>
                                    <p:animEffect transition="in" filter="fade">
                                      <p:cBhvr>
                                        <p:cTn id="27" dur="2000"/>
                                        <p:tgtEl>
                                          <p:spTgt spid="28"/>
                                        </p:tgtEl>
                                      </p:cBhvr>
                                    </p:animEffect>
                                  </p:childTnLst>
                                </p:cTn>
                              </p:par>
                              <p:par>
                                <p:cTn id="28" presetID="53"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2000" fill="hold"/>
                                        <p:tgtEl>
                                          <p:spTgt spid="18"/>
                                        </p:tgtEl>
                                        <p:attrNameLst>
                                          <p:attrName>ppt_w</p:attrName>
                                        </p:attrNameLst>
                                      </p:cBhvr>
                                      <p:tavLst>
                                        <p:tav tm="0">
                                          <p:val>
                                            <p:fltVal val="0"/>
                                          </p:val>
                                        </p:tav>
                                        <p:tav tm="100000">
                                          <p:val>
                                            <p:strVal val="#ppt_w"/>
                                          </p:val>
                                        </p:tav>
                                      </p:tavLst>
                                    </p:anim>
                                    <p:anim calcmode="lin" valueType="num">
                                      <p:cBhvr>
                                        <p:cTn id="31" dur="2000" fill="hold"/>
                                        <p:tgtEl>
                                          <p:spTgt spid="18"/>
                                        </p:tgtEl>
                                        <p:attrNameLst>
                                          <p:attrName>ppt_h</p:attrName>
                                        </p:attrNameLst>
                                      </p:cBhvr>
                                      <p:tavLst>
                                        <p:tav tm="0">
                                          <p:val>
                                            <p:fltVal val="0"/>
                                          </p:val>
                                        </p:tav>
                                        <p:tav tm="100000">
                                          <p:val>
                                            <p:strVal val="#ppt_h"/>
                                          </p:val>
                                        </p:tav>
                                      </p:tavLst>
                                    </p:anim>
                                    <p:animEffect transition="in" filter="fade">
                                      <p:cBhvr>
                                        <p:cTn id="32" dur="2000"/>
                                        <p:tgtEl>
                                          <p:spTgt spid="18"/>
                                        </p:tgtEl>
                                      </p:cBhvr>
                                    </p:animEffect>
                                  </p:childTnLst>
                                </p:cTn>
                              </p:par>
                              <p:par>
                                <p:cTn id="33" presetID="53"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000" fill="hold"/>
                                        <p:tgtEl>
                                          <p:spTgt spid="11"/>
                                        </p:tgtEl>
                                        <p:attrNameLst>
                                          <p:attrName>ppt_w</p:attrName>
                                        </p:attrNameLst>
                                      </p:cBhvr>
                                      <p:tavLst>
                                        <p:tav tm="0">
                                          <p:val>
                                            <p:fltVal val="0"/>
                                          </p:val>
                                        </p:tav>
                                        <p:tav tm="100000">
                                          <p:val>
                                            <p:strVal val="#ppt_w"/>
                                          </p:val>
                                        </p:tav>
                                      </p:tavLst>
                                    </p:anim>
                                    <p:anim calcmode="lin" valueType="num">
                                      <p:cBhvr>
                                        <p:cTn id="36" dur="2000" fill="hold"/>
                                        <p:tgtEl>
                                          <p:spTgt spid="11"/>
                                        </p:tgtEl>
                                        <p:attrNameLst>
                                          <p:attrName>ppt_h</p:attrName>
                                        </p:attrNameLst>
                                      </p:cBhvr>
                                      <p:tavLst>
                                        <p:tav tm="0">
                                          <p:val>
                                            <p:fltVal val="0"/>
                                          </p:val>
                                        </p:tav>
                                        <p:tav tm="100000">
                                          <p:val>
                                            <p:strVal val="#ppt_h"/>
                                          </p:val>
                                        </p:tav>
                                      </p:tavLst>
                                    </p:anim>
                                    <p:animEffect transition="in" filter="fade">
                                      <p:cBhvr>
                                        <p:cTn id="37" dur="2000"/>
                                        <p:tgtEl>
                                          <p:spTgt spid="11"/>
                                        </p:tgtEl>
                                      </p:cBhvr>
                                    </p:animEffect>
                                  </p:childTnLst>
                                </p:cTn>
                              </p:par>
                              <p:par>
                                <p:cTn id="38" presetID="53"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2000" fill="hold"/>
                                        <p:tgtEl>
                                          <p:spTgt spid="16"/>
                                        </p:tgtEl>
                                        <p:attrNameLst>
                                          <p:attrName>ppt_w</p:attrName>
                                        </p:attrNameLst>
                                      </p:cBhvr>
                                      <p:tavLst>
                                        <p:tav tm="0">
                                          <p:val>
                                            <p:fltVal val="0"/>
                                          </p:val>
                                        </p:tav>
                                        <p:tav tm="100000">
                                          <p:val>
                                            <p:strVal val="#ppt_w"/>
                                          </p:val>
                                        </p:tav>
                                      </p:tavLst>
                                    </p:anim>
                                    <p:anim calcmode="lin" valueType="num">
                                      <p:cBhvr>
                                        <p:cTn id="41" dur="2000" fill="hold"/>
                                        <p:tgtEl>
                                          <p:spTgt spid="16"/>
                                        </p:tgtEl>
                                        <p:attrNameLst>
                                          <p:attrName>ppt_h</p:attrName>
                                        </p:attrNameLst>
                                      </p:cBhvr>
                                      <p:tavLst>
                                        <p:tav tm="0">
                                          <p:val>
                                            <p:fltVal val="0"/>
                                          </p:val>
                                        </p:tav>
                                        <p:tav tm="100000">
                                          <p:val>
                                            <p:strVal val="#ppt_h"/>
                                          </p:val>
                                        </p:tav>
                                      </p:tavLst>
                                    </p:anim>
                                    <p:animEffect transition="in" filter="fade">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2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100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2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250"/>
                                        <p:tgtEl>
                                          <p:spTgt spid="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fade">
                                      <p:cBhvr>
                                        <p:cTn id="89" dur="125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125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25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125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250"/>
                                        <p:tgtEl>
                                          <p:spTgt spid="18"/>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fade">
                                      <p:cBhvr>
                                        <p:cTn id="114" dur="125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23"/>
                                        </p:tgtEl>
                                        <p:attrNameLst>
                                          <p:attrName>style.visibility</p:attrName>
                                        </p:attrNameLst>
                                      </p:cBhvr>
                                      <p:to>
                                        <p:strVal val="visible"/>
                                      </p:to>
                                    </p:set>
                                    <p:animEffect transition="in" filter="wipe(down)">
                                      <p:cBhvr>
                                        <p:cTn id="119" dur="2000"/>
                                        <p:tgtEl>
                                          <p:spTgt spid="23"/>
                                        </p:tgtEl>
                                      </p:cBhvr>
                                    </p:animEffect>
                                  </p:childTnLst>
                                </p:cTn>
                              </p:par>
                            </p:childTnLst>
                          </p:cTn>
                        </p:par>
                      </p:childTnLst>
                    </p:cTn>
                  </p:par>
                  <p:par>
                    <p:cTn id="120" fill="hold">
                      <p:stCondLst>
                        <p:cond delay="indefinite"/>
                      </p:stCondLst>
                      <p:childTnLst>
                        <p:par>
                          <p:cTn id="121" fill="hold">
                            <p:stCondLst>
                              <p:cond delay="0"/>
                            </p:stCondLst>
                            <p:childTnLst>
                              <p:par>
                                <p:cTn id="122" presetID="64" presetClass="path" presetSubtype="0" accel="50000" decel="50000" fill="hold" grpId="1" nodeType="clickEffect">
                                  <p:stCondLst>
                                    <p:cond delay="0"/>
                                  </p:stCondLst>
                                  <p:childTnLst>
                                    <p:animMotion origin="layout" path="M -4.79167E-6 1.85185E-6 L -0.59687 -0.41667 " pathEditMode="relative" rAng="0" ptsTypes="AA">
                                      <p:cBhvr>
                                        <p:cTn id="123" dur="2000" fill="hold"/>
                                        <p:tgtEl>
                                          <p:spTgt spid="22"/>
                                        </p:tgtEl>
                                        <p:attrNameLst>
                                          <p:attrName>ppt_x</p:attrName>
                                          <p:attrName>ppt_y</p:attrName>
                                        </p:attrNameLst>
                                      </p:cBhvr>
                                      <p:rCtr x="-29844" y="-20833"/>
                                    </p:animMotion>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30"/>
                                        </p:tgtEl>
                                        <p:attrNameLst>
                                          <p:attrName>style.visibility</p:attrName>
                                        </p:attrNameLst>
                                      </p:cBhvr>
                                      <p:to>
                                        <p:strVal val="visible"/>
                                      </p:to>
                                    </p:set>
                                    <p:animEffect transition="in" filter="wipe(down)">
                                      <p:cBhvr>
                                        <p:cTn id="12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1" grpId="0" animBg="1"/>
      <p:bldP spid="22" grpId="0" animBg="1"/>
      <p:bldP spid="22" grpId="1" animBg="1"/>
      <p:bldP spid="23" grpId="0"/>
      <p:bldP spid="24" grpId="0"/>
      <p:bldP spid="25" grpId="0"/>
      <p:bldP spid="26" grpId="0"/>
      <p:bldP spid="2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419100"/>
            <a:ext cx="13373100" cy="7791450"/>
          </a:xfrm>
          <a:prstGeom prst="rect">
            <a:avLst/>
          </a:prstGeom>
        </p:spPr>
      </p:pic>
      <p:sp>
        <p:nvSpPr>
          <p:cNvPr id="5" name="Text Box 12"/>
          <p:cNvSpPr txBox="1">
            <a:spLocks noChangeArrowheads="1"/>
          </p:cNvSpPr>
          <p:nvPr/>
        </p:nvSpPr>
        <p:spPr bwMode="auto">
          <a:xfrm>
            <a:off x="1200150" y="1083464"/>
            <a:ext cx="97345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sz="3600" b="1">
                <a:solidFill>
                  <a:srgbClr val="FF0000"/>
                </a:solidFill>
                <a:latin typeface="Times New Roman" panose="02020603050405020304" pitchFamily="18" charset="0"/>
                <a:cs typeface="Times New Roman" panose="02020603050405020304" pitchFamily="18" charset="0"/>
              </a:rPr>
              <a:t>PHẦN </a:t>
            </a:r>
            <a:r>
              <a:rPr lang="en-US" sz="3600" b="1" smtClean="0">
                <a:solidFill>
                  <a:srgbClr val="FF0000"/>
                </a:solidFill>
                <a:latin typeface="Times New Roman" panose="02020603050405020304" pitchFamily="18" charset="0"/>
                <a:cs typeface="Times New Roman" panose="02020603050405020304" pitchFamily="18" charset="0"/>
              </a:rPr>
              <a:t>II: </a:t>
            </a:r>
            <a:r>
              <a:rPr lang="en-US" sz="3600" b="1">
                <a:solidFill>
                  <a:srgbClr val="FF0000"/>
                </a:solidFill>
                <a:latin typeface="Times New Roman" panose="02020603050405020304" pitchFamily="18" charset="0"/>
                <a:cs typeface="Times New Roman" panose="02020603050405020304" pitchFamily="18" charset="0"/>
              </a:rPr>
              <a:t>NHẬN BIẾT CHỮ SỐ </a:t>
            </a:r>
            <a:r>
              <a:rPr lang="en-US" sz="3600" b="1" smtClean="0">
                <a:solidFill>
                  <a:srgbClr val="FF0000"/>
                </a:solidFill>
                <a:latin typeface="Times New Roman" panose="02020603050405020304" pitchFamily="18" charset="0"/>
                <a:cs typeface="Times New Roman" panose="02020603050405020304" pitchFamily="18" charset="0"/>
              </a:rPr>
              <a:t>8, SỐ LƯỢNG, SỐ THỨ TỰ TRONG PHẠM VI 8</a:t>
            </a:r>
            <a:endParaRPr lang="vi-VN" sz="3600" b="1">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076513" y="42493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9" name="Text Box 12"/>
          <p:cNvSpPr txBox="1">
            <a:spLocks noChangeArrowheads="1"/>
          </p:cNvSpPr>
          <p:nvPr/>
        </p:nvSpPr>
        <p:spPr bwMode="auto">
          <a:xfrm>
            <a:off x="923925" y="3086099"/>
            <a:ext cx="103822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b="1">
                <a:solidFill>
                  <a:srgbClr val="002060"/>
                </a:solidFill>
                <a:latin typeface="Times New Roman" panose="02020603050405020304" pitchFamily="18" charset="0"/>
                <a:cs typeface="Times New Roman" panose="02020603050405020304" pitchFamily="18" charset="0"/>
              </a:rPr>
              <a:t>Cảm ơn các bạn nhỏ đã giúp </a:t>
            </a:r>
            <a:r>
              <a:rPr lang="en-US" b="1" smtClean="0">
                <a:solidFill>
                  <a:srgbClr val="002060"/>
                </a:solidFill>
                <a:latin typeface="Times New Roman" panose="02020603050405020304" pitchFamily="18" charset="0"/>
                <a:cs typeface="Times New Roman" panose="02020603050405020304" pitchFamily="18" charset="0"/>
              </a:rPr>
              <a:t>bác </a:t>
            </a:r>
            <a:r>
              <a:rPr lang="en-US" b="1">
                <a:solidFill>
                  <a:srgbClr val="002060"/>
                </a:solidFill>
                <a:latin typeface="Times New Roman" panose="02020603050405020304" pitchFamily="18" charset="0"/>
                <a:cs typeface="Times New Roman" panose="02020603050405020304" pitchFamily="18" charset="0"/>
              </a:rPr>
              <a:t>sĩ gấu trúc KiKi và MiuMiu </a:t>
            </a:r>
            <a:r>
              <a:rPr lang="en-US" b="1" smtClean="0">
                <a:solidFill>
                  <a:srgbClr val="002060"/>
                </a:solidFill>
                <a:latin typeface="Times New Roman" panose="02020603050405020304" pitchFamily="18" charset="0"/>
                <a:cs typeface="Times New Roman" panose="02020603050405020304" pitchFamily="18" charset="0"/>
              </a:rPr>
              <a:t>xắp </a:t>
            </a:r>
            <a:r>
              <a:rPr lang="en-US" b="1">
                <a:solidFill>
                  <a:srgbClr val="002060"/>
                </a:solidFill>
                <a:latin typeface="Times New Roman" panose="02020603050405020304" pitchFamily="18" charset="0"/>
                <a:cs typeface="Times New Roman" panose="02020603050405020304" pitchFamily="18" charset="0"/>
              </a:rPr>
              <a:t>xếp đồ dùng nhé. </a:t>
            </a:r>
            <a:r>
              <a:rPr lang="en-US" b="1" smtClean="0">
                <a:solidFill>
                  <a:srgbClr val="002060"/>
                </a:solidFill>
                <a:latin typeface="Times New Roman" panose="02020603050405020304" pitchFamily="18" charset="0"/>
                <a:cs typeface="Times New Roman" panose="02020603050405020304" pitchFamily="18" charset="0"/>
              </a:rPr>
              <a:t>Các bác sĩ có tặng cho các bạn nhỏ 1 món quà. Các bạn đoán xem đó là gì?</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1" name="Rectangle 10"/>
          <p:cNvSpPr/>
          <p:nvPr/>
        </p:nvSpPr>
        <p:spPr>
          <a:xfrm>
            <a:off x="13422037" y="1083464"/>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Tree>
    <p:custDataLst>
      <p:tags r:id="rId1"/>
    </p:custDataLst>
    <p:extLst>
      <p:ext uri="{BB962C8B-B14F-4D97-AF65-F5344CB8AC3E}">
        <p14:creationId xmlns:p14="http://schemas.microsoft.com/office/powerpoint/2010/main" val="4116565113"/>
      </p:ext>
    </p:extLst>
  </p:cSld>
  <p:clrMapOvr>
    <a:masterClrMapping/>
  </p:clrMapOvr>
  <p:transition spd="slow" advTm="2735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plus(in)">
                                      <p:cBhvr>
                                        <p:cTn id="22" dur="2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90912" y="2077244"/>
            <a:ext cx="5210175" cy="3848100"/>
          </a:xfrm>
        </p:spPr>
      </p:pic>
      <p:pic>
        <p:nvPicPr>
          <p:cNvPr id="4" name="Picture 3">
            <a:extLst>
              <a:ext uri="{FF2B5EF4-FFF2-40B4-BE49-F238E27FC236}">
                <a16:creationId xmlns:a16="http://schemas.microsoft.com/office/drawing/2014/main" xmlns="" id="{FBCF4F0F-21DE-4B5E-8660-E2824C2C5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 y="0"/>
            <a:ext cx="12191999" cy="7334250"/>
          </a:xfrm>
          <a:prstGeom prst="rect">
            <a:avLst/>
          </a:prstGeom>
        </p:spPr>
      </p:pic>
      <p:sp>
        <p:nvSpPr>
          <p:cNvPr id="5" name="Text Box 12"/>
          <p:cNvSpPr txBox="1">
            <a:spLocks noChangeArrowheads="1"/>
          </p:cNvSpPr>
          <p:nvPr/>
        </p:nvSpPr>
        <p:spPr bwMode="auto">
          <a:xfrm>
            <a:off x="1614486" y="1291113"/>
            <a:ext cx="103822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pPr>
            <a:r>
              <a:rPr lang="en-US" b="1" u="sng" smtClean="0">
                <a:solidFill>
                  <a:srgbClr val="FFFF00"/>
                </a:solidFill>
                <a:latin typeface="Times New Roman" panose="02020603050405020304" pitchFamily="18" charset="0"/>
                <a:cs typeface="Times New Roman" panose="02020603050405020304" pitchFamily="18" charset="0"/>
              </a:rPr>
              <a:t>Câu đố:</a:t>
            </a:r>
          </a:p>
          <a:p>
            <a:pPr algn="ctr" eaLnBrk="1" hangingPunct="1">
              <a:spcBef>
                <a:spcPts val="0"/>
              </a:spcBef>
              <a:buFontTx/>
              <a:buNone/>
            </a:pPr>
            <a:r>
              <a:rPr lang="en-US" b="1" smtClean="0">
                <a:solidFill>
                  <a:srgbClr val="FFFF00"/>
                </a:solidFill>
                <a:latin typeface="Times New Roman" panose="02020603050405020304" pitchFamily="18" charset="0"/>
                <a:cs typeface="Times New Roman" panose="02020603050405020304" pitchFamily="18" charset="0"/>
              </a:rPr>
              <a:t>“Miếng vải nhỏ, có hai quai</a:t>
            </a:r>
          </a:p>
          <a:p>
            <a:pPr algn="ctr" eaLnBrk="1" hangingPunct="1">
              <a:spcBef>
                <a:spcPts val="0"/>
              </a:spcBef>
              <a:buFontTx/>
              <a:buNone/>
            </a:pPr>
            <a:r>
              <a:rPr lang="en-US" b="1" smtClean="0">
                <a:solidFill>
                  <a:srgbClr val="FFFF00"/>
                </a:solidFill>
                <a:latin typeface="Times New Roman" panose="02020603050405020304" pitchFamily="18" charset="0"/>
                <a:cs typeface="Times New Roman" panose="02020603050405020304" pitchFamily="18" charset="0"/>
              </a:rPr>
              <a:t>Khi đi đường bụi, đeo ngay cho mình”</a:t>
            </a:r>
          </a:p>
          <a:p>
            <a:pPr algn="ctr" eaLnBrk="1" hangingPunct="1">
              <a:spcBef>
                <a:spcPts val="0"/>
              </a:spcBef>
              <a:buFontTx/>
              <a:buNone/>
            </a:pPr>
            <a:r>
              <a:rPr lang="en-US" b="1" smtClean="0">
                <a:solidFill>
                  <a:srgbClr val="FFFF00"/>
                </a:solidFill>
                <a:latin typeface="Times New Roman" panose="02020603050405020304" pitchFamily="18" charset="0"/>
                <a:cs typeface="Times New Roman" panose="02020603050405020304" pitchFamily="18" charset="0"/>
              </a:rPr>
              <a:t>Là gì?</a:t>
            </a:r>
            <a:endParaRPr lang="en-US" b="1" dirty="0">
              <a:solidFill>
                <a:srgbClr val="FFFF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6406" r="93125"/>
                    </a14:imgEffect>
                  </a14:imgLayer>
                </a14:imgProps>
              </a:ext>
              <a:ext uri="{28A0092B-C50C-407E-A947-70E740481C1C}">
                <a14:useLocalDpi xmlns:a14="http://schemas.microsoft.com/office/drawing/2010/main" val="0"/>
              </a:ext>
            </a:extLst>
          </a:blip>
          <a:stretch>
            <a:fillRect/>
          </a:stretch>
        </p:blipFill>
        <p:spPr>
          <a:xfrm>
            <a:off x="3914774" y="2705100"/>
            <a:ext cx="5781675" cy="4819650"/>
          </a:xfrm>
          <a:prstGeom prst="rect">
            <a:avLst/>
          </a:prstGeom>
        </p:spPr>
      </p:pic>
      <p:sp>
        <p:nvSpPr>
          <p:cNvPr id="7" name="Rectangle 6"/>
          <p:cNvSpPr/>
          <p:nvPr/>
        </p:nvSpPr>
        <p:spPr>
          <a:xfrm>
            <a:off x="13479187" y="13604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8" name="Rectangle 7"/>
          <p:cNvSpPr/>
          <p:nvPr/>
        </p:nvSpPr>
        <p:spPr>
          <a:xfrm>
            <a:off x="13631587" y="1512863"/>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25248" b="97030" l="6216" r="45887"/>
                    </a14:imgEffect>
                  </a14:imgLayer>
                </a14:imgProps>
              </a:ext>
              <a:ext uri="{28A0092B-C50C-407E-A947-70E740481C1C}">
                <a14:useLocalDpi xmlns:a14="http://schemas.microsoft.com/office/drawing/2010/main" val="0"/>
              </a:ext>
            </a:extLst>
          </a:blip>
          <a:srcRect t="21782" r="54387"/>
          <a:stretch/>
        </p:blipFill>
        <p:spPr>
          <a:xfrm>
            <a:off x="2424113" y="3950902"/>
            <a:ext cx="1647231" cy="2086272"/>
          </a:xfrm>
          <a:prstGeom prst="rect">
            <a:avLst/>
          </a:prstGeom>
        </p:spPr>
      </p:pic>
      <p:pic>
        <p:nvPicPr>
          <p:cNvPr id="11" name="Picture 10"/>
          <p:cNvPicPr>
            <a:picLocks noChangeAspect="1"/>
          </p:cNvPicPr>
          <p:nvPr/>
        </p:nvPicPr>
        <p:blipFill rotWithShape="1">
          <a:blip r:embed="rId8">
            <a:extLst>
              <a:ext uri="{BEBA8EAE-BF5A-486C-A8C5-ECC9F3942E4B}">
                <a14:imgProps xmlns:a14="http://schemas.microsoft.com/office/drawing/2010/main">
                  <a14:imgLayer r:embed="rId7">
                    <a14:imgEffect>
                      <a14:backgroundRemoval t="19802" b="99010" l="58867" r="98720"/>
                    </a14:imgEffect>
                  </a14:imgLayer>
                </a14:imgProps>
              </a:ext>
              <a:ext uri="{28A0092B-C50C-407E-A947-70E740481C1C}">
                <a14:useLocalDpi xmlns:a14="http://schemas.microsoft.com/office/drawing/2010/main" val="0"/>
              </a:ext>
            </a:extLst>
          </a:blip>
          <a:srcRect l="56216"/>
          <a:stretch/>
        </p:blipFill>
        <p:spPr>
          <a:xfrm>
            <a:off x="9484517" y="3369915"/>
            <a:ext cx="1581209" cy="2667259"/>
          </a:xfrm>
          <a:prstGeom prst="rect">
            <a:avLst/>
          </a:prstGeom>
        </p:spPr>
      </p:pic>
      <p:sp>
        <p:nvSpPr>
          <p:cNvPr id="12" name="Rectangle 11"/>
          <p:cNvSpPr/>
          <p:nvPr/>
        </p:nvSpPr>
        <p:spPr>
          <a:xfrm>
            <a:off x="13631587" y="1969531"/>
            <a:ext cx="402674" cy="369332"/>
          </a:xfrm>
          <a:prstGeom prst="rect">
            <a:avLst/>
          </a:prstGeom>
        </p:spPr>
        <p:txBody>
          <a:bodyPr wrap="none">
            <a:spAutoFit/>
          </a:bodyPr>
          <a:lstStyle/>
          <a:p>
            <a:r>
              <a:rPr lang="en-GB" b="1">
                <a:solidFill>
                  <a:srgbClr val="0000FF"/>
                </a:solidFill>
                <a:latin typeface="Times New Roman" panose="02020603050405020304" pitchFamily="18" charset="0"/>
                <a:cs typeface="Times New Roman" panose="02020603050405020304" pitchFamily="18" charset="0"/>
              </a:rPr>
              <a:t>M</a:t>
            </a:r>
            <a:endParaRPr lang="en-US"/>
          </a:p>
        </p:txBody>
      </p:sp>
      <p:sp>
        <p:nvSpPr>
          <p:cNvPr id="13" name="Text Box 12"/>
          <p:cNvSpPr txBox="1">
            <a:spLocks noChangeArrowheads="1"/>
          </p:cNvSpPr>
          <p:nvPr/>
        </p:nvSpPr>
        <p:spPr bwMode="auto">
          <a:xfrm>
            <a:off x="1614486" y="569147"/>
            <a:ext cx="56054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b="1" smtClean="0">
                <a:solidFill>
                  <a:srgbClr val="C00000"/>
                </a:solidFill>
                <a:latin typeface="Times New Roman" panose="02020603050405020304" pitchFamily="18" charset="0"/>
                <a:cs typeface="Times New Roman" panose="02020603050405020304" pitchFamily="18" charset="0"/>
              </a:rPr>
              <a:t>1. NHẬN </a:t>
            </a:r>
            <a:r>
              <a:rPr lang="en-US" b="1">
                <a:solidFill>
                  <a:srgbClr val="C00000"/>
                </a:solidFill>
                <a:latin typeface="Times New Roman" panose="02020603050405020304" pitchFamily="18" charset="0"/>
                <a:cs typeface="Times New Roman" panose="02020603050405020304" pitchFamily="18" charset="0"/>
              </a:rPr>
              <a:t>BIẾT CHỮ SỐ </a:t>
            </a:r>
            <a:r>
              <a:rPr lang="en-US" b="1" smtClean="0">
                <a:solidFill>
                  <a:srgbClr val="C00000"/>
                </a:solidFill>
                <a:latin typeface="Times New Roman" panose="02020603050405020304" pitchFamily="18" charset="0"/>
                <a:cs typeface="Times New Roman" panose="02020603050405020304" pitchFamily="18" charset="0"/>
              </a:rPr>
              <a:t>8</a:t>
            </a:r>
            <a:endParaRPr lang="vi-VN"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69008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250"/>
                                        <p:tgtEl>
                                          <p:spTgt spid="6"/>
                                        </p:tgtEl>
                                      </p:cBhvr>
                                    </p:animEffect>
                                    <p:anim calcmode="lin" valueType="num">
                                      <p:cBhvr>
                                        <p:cTn id="18" dur="1250" fill="hold"/>
                                        <p:tgtEl>
                                          <p:spTgt spid="6"/>
                                        </p:tgtEl>
                                        <p:attrNameLst>
                                          <p:attrName>ppt_x</p:attrName>
                                        </p:attrNameLst>
                                      </p:cBhvr>
                                      <p:tavLst>
                                        <p:tav tm="0">
                                          <p:val>
                                            <p:strVal val="#ppt_x"/>
                                          </p:val>
                                        </p:tav>
                                        <p:tav tm="100000">
                                          <p:val>
                                            <p:strVal val="#ppt_x"/>
                                          </p:val>
                                        </p:tav>
                                      </p:tavLst>
                                    </p:anim>
                                    <p:anim calcmode="lin" valueType="num">
                                      <p:cBhvr>
                                        <p:cTn id="19" dur="1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8|2.5"/>
</p:tagLst>
</file>

<file path=ppt/tags/tag10.xml><?xml version="1.0" encoding="utf-8"?>
<p:tagLst xmlns:a="http://schemas.openxmlformats.org/drawingml/2006/main" xmlns:r="http://schemas.openxmlformats.org/officeDocument/2006/relationships" xmlns:p="http://schemas.openxmlformats.org/presentationml/2006/main">
  <p:tag name="TIMING" val="|2|6.8|2.5"/>
</p:tagLst>
</file>

<file path=ppt/tags/tag11.xml><?xml version="1.0" encoding="utf-8"?>
<p:tagLst xmlns:a="http://schemas.openxmlformats.org/drawingml/2006/main" xmlns:r="http://schemas.openxmlformats.org/officeDocument/2006/relationships" xmlns:p="http://schemas.openxmlformats.org/presentationml/2006/main">
  <p:tag name="TIMING" val="|2|6.8|2.5"/>
</p:tagLst>
</file>

<file path=ppt/tags/tag2.xml><?xml version="1.0" encoding="utf-8"?>
<p:tagLst xmlns:a="http://schemas.openxmlformats.org/drawingml/2006/main" xmlns:r="http://schemas.openxmlformats.org/officeDocument/2006/relationships" xmlns:p="http://schemas.openxmlformats.org/presentationml/2006/main">
  <p:tag name="TIMING" val="|1.1|19.7"/>
</p:tagLst>
</file>

<file path=ppt/tags/tag3.xml><?xml version="1.0" encoding="utf-8"?>
<p:tagLst xmlns:a="http://schemas.openxmlformats.org/drawingml/2006/main" xmlns:r="http://schemas.openxmlformats.org/officeDocument/2006/relationships" xmlns:p="http://schemas.openxmlformats.org/presentationml/2006/main">
  <p:tag name="TIMING" val="|1.1|19.7"/>
</p:tagLst>
</file>

<file path=ppt/tags/tag4.xml><?xml version="1.0" encoding="utf-8"?>
<p:tagLst xmlns:a="http://schemas.openxmlformats.org/drawingml/2006/main" xmlns:r="http://schemas.openxmlformats.org/officeDocument/2006/relationships" xmlns:p="http://schemas.openxmlformats.org/presentationml/2006/main">
  <p:tag name="TIMING" val="|1.1|19.7"/>
</p:tagLst>
</file>

<file path=ppt/tags/tag5.xml><?xml version="1.0" encoding="utf-8"?>
<p:tagLst xmlns:a="http://schemas.openxmlformats.org/drawingml/2006/main" xmlns:r="http://schemas.openxmlformats.org/officeDocument/2006/relationships" xmlns:p="http://schemas.openxmlformats.org/presentationml/2006/main">
  <p:tag name="TIMING" val="|1.1|19.7"/>
</p:tagLst>
</file>

<file path=ppt/tags/tag6.xml><?xml version="1.0" encoding="utf-8"?>
<p:tagLst xmlns:a="http://schemas.openxmlformats.org/drawingml/2006/main" xmlns:r="http://schemas.openxmlformats.org/officeDocument/2006/relationships" xmlns:p="http://schemas.openxmlformats.org/presentationml/2006/main">
  <p:tag name="TIMING" val="|1.1|19.7"/>
</p:tagLst>
</file>

<file path=ppt/tags/tag7.xml><?xml version="1.0" encoding="utf-8"?>
<p:tagLst xmlns:a="http://schemas.openxmlformats.org/drawingml/2006/main" xmlns:r="http://schemas.openxmlformats.org/officeDocument/2006/relationships" xmlns:p="http://schemas.openxmlformats.org/presentationml/2006/main">
  <p:tag name="TIMING" val="|2|6.8|2.5"/>
</p:tagLst>
</file>

<file path=ppt/tags/tag8.xml><?xml version="1.0" encoding="utf-8"?>
<p:tagLst xmlns:a="http://schemas.openxmlformats.org/drawingml/2006/main" xmlns:r="http://schemas.openxmlformats.org/officeDocument/2006/relationships" xmlns:p="http://schemas.openxmlformats.org/presentationml/2006/main">
  <p:tag name="TIMING" val="|1.3|12.2|1.5|1.6|1.8|1.7|1.9|1.9|2.6"/>
</p:tagLst>
</file>

<file path=ppt/tags/tag9.xml><?xml version="1.0" encoding="utf-8"?>
<p:tagLst xmlns:a="http://schemas.openxmlformats.org/drawingml/2006/main" xmlns:r="http://schemas.openxmlformats.org/officeDocument/2006/relationships" xmlns:p="http://schemas.openxmlformats.org/presentationml/2006/main">
  <p:tag name="TIMING" val="|2|6.8|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1933</TotalTime>
  <Words>817</Words>
  <Application>Microsoft Office PowerPoint</Application>
  <PresentationFormat>Custom</PresentationFormat>
  <Paragraphs>240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binhminhpc</dc:creator>
  <cp:lastModifiedBy>TRAN MINH TUAN</cp:lastModifiedBy>
  <cp:revision>116</cp:revision>
  <dcterms:created xsi:type="dcterms:W3CDTF">2021-09-16T05:45:40Z</dcterms:created>
  <dcterms:modified xsi:type="dcterms:W3CDTF">2021-11-09T18:42:53Z</dcterms:modified>
</cp:coreProperties>
</file>