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9" r:id="rId2"/>
    <p:sldId id="355" r:id="rId3"/>
    <p:sldId id="356" r:id="rId4"/>
    <p:sldId id="354" r:id="rId5"/>
    <p:sldId id="358" r:id="rId6"/>
    <p:sldId id="347" r:id="rId7"/>
    <p:sldId id="352" r:id="rId8"/>
    <p:sldId id="331" r:id="rId9"/>
    <p:sldId id="361" r:id="rId10"/>
    <p:sldId id="360" r:id="rId11"/>
    <p:sldId id="36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853D9-F6A1-44C1-B36E-73C462A4CF0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52383-0846-4DCF-86BA-C91A25527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26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28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657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82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7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10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4605-9FFA-4FBB-BDD6-37E6FB04E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DFEBA-F32A-40DC-9C96-C4E5FBEC2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BACF-AD70-47F6-8F0C-C419C7F3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C5CC-06B2-48D3-B6A8-E1AF2137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C538-B40A-47B1-93D4-CA7932E2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45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57B5-7C29-4EC1-B477-D339E295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350D6-9CDA-4894-B557-886E31271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23BD0-933A-4033-8420-4B1B19A6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0CCB2-19E4-4355-B54D-BAFBC543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804-3F35-47A8-9565-72534C3D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33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96790-630D-46AB-B1CA-B02F57AB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BC698-3CEC-49B8-B9C7-783157954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C77B-17E3-4328-8F46-7E31BC0A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852C-EFB7-4288-B2FE-1315593F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46AE3-F947-483B-ABBF-3DFE7C0E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630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7D63-7E06-4086-8AD5-0446EEFF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C40E-49FD-4593-9ADA-34C32007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0BA6-C40A-41C0-845A-768AC335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8E1B-09AC-4BF4-8C4A-E7D47460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2BEC-4354-4CDF-ACAA-42EE5DC5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94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1380-A998-4825-A2C6-8C8FF4E2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8C91C-9934-4851-B88A-A2A2FA6F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1C301-362D-4760-A416-B093F4B2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6809-1186-4E62-A00D-4811FD0F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11307-F63D-4466-A774-E2C84431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6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0500-20C6-40B1-8624-29CA03E5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B0B9-B8D2-471C-89AB-BB2AF1D1A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BA65E-47A3-4A37-9814-BFCC814D8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12E98-39D5-47DD-BCBC-92BF02EF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91894-89E7-4A6E-A827-3BF468AD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4D861-22A6-4642-822B-9B6B7A53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5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132C-F9B5-47A1-9D2F-0D07921F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4E02-1F1E-4C9E-9C8B-D9D02C04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816D5-C170-47E7-8A7A-3A22A56FC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BBA0B-C9BD-4C8E-B8E8-B91123988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6721F-19DA-4167-AD27-BADA903AA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64CD1-7D0B-435D-9CD4-00C5BBA0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BEF12-5C12-4C2F-8D77-4B80ADC5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377B2-3CCA-43E9-A681-BEDB9A89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1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FF32-2397-41BB-AC09-E19547D9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5E37F-78D3-40CA-AFD6-1C3BA827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731B1-63EB-498F-84BA-47FD4DD6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A5E53-ADA5-493F-AE33-A2F6214F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11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F4E36-DE4E-4DA9-AA24-B6513804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48A02-7104-43D3-A22E-E56B1899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A7687-D04D-46D9-95CD-C2997637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81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0C2F-5277-42C3-A7C6-B8834F2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CDED-B52B-42EA-A55F-FCE05D51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6D9B1-A81E-46E9-914A-F3C6A8537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67525-C1B9-4B69-95FB-7E3A55B8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7A51-196F-47AF-BF96-C282C970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0D331-F535-4671-AD51-D18B02FD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39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D381-3F41-41C8-9367-4E05AF01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F3B66-3C43-4598-AC6B-632977D03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B5F30-5CF3-4592-9D3E-77A7F2635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018F-9048-4BE5-A2A7-AB3BAA0C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8214C-18CF-4FB3-BF0F-E423F5B9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F8B72-1B4D-462A-8C69-70389D2A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807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A57FA-4068-48BA-AD9B-4C6B6E89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8FF5-83B2-42ED-B6E3-E775E7AF1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3995D-7131-4E7A-8BEB-43CDF781E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3D0D-5861-42FF-93C5-A9E31C2205FB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6930E-D531-4BAA-844B-83D68A49D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3DA49-1344-4DF4-8DFC-6F48F0A50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28FD-E27C-417E-A9DB-C6F2F6AAA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7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microsoft.com/office/2007/relationships/hdphoto" Target="../media/hdphoto10.wdp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56">
            <a:extLst>
              <a:ext uri="{FF2B5EF4-FFF2-40B4-BE49-F238E27FC236}">
                <a16:creationId xmlns:a16="http://schemas.microsoft.com/office/drawing/2014/main" id="{C2A1B8D0-4001-4033-B966-C470A5DD365B}"/>
              </a:ext>
            </a:extLst>
          </p:cNvPr>
          <p:cNvSpPr/>
          <p:nvPr/>
        </p:nvSpPr>
        <p:spPr>
          <a:xfrm>
            <a:off x="535303" y="510604"/>
            <a:ext cx="11479731" cy="6172357"/>
          </a:xfrm>
          <a:prstGeom prst="rect">
            <a:avLst/>
          </a:prstGeom>
          <a:noFill/>
          <a:ln>
            <a:solidFill>
              <a:srgbClr val="F78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72753-4929-4177-92E0-469EB643220F}"/>
              </a:ext>
            </a:extLst>
          </p:cNvPr>
          <p:cNvSpPr txBox="1"/>
          <p:nvPr/>
        </p:nvSpPr>
        <p:spPr>
          <a:xfrm>
            <a:off x="176967" y="972766"/>
            <a:ext cx="1147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1BEB8F-025B-4261-9F23-F480E7D72FB8}"/>
              </a:ext>
            </a:extLst>
          </p:cNvPr>
          <p:cNvSpPr txBox="1"/>
          <p:nvPr/>
        </p:nvSpPr>
        <p:spPr>
          <a:xfrm>
            <a:off x="176967" y="1309745"/>
            <a:ext cx="1147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794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1045B-2E7A-47AE-BB0D-EE4B1DAE9AF7}"/>
              </a:ext>
            </a:extLst>
          </p:cNvPr>
          <p:cNvSpPr/>
          <p:nvPr/>
        </p:nvSpPr>
        <p:spPr>
          <a:xfrm>
            <a:off x="356134" y="2687604"/>
            <a:ext cx="114797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NGÔN NGỮ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B0AB64-94A1-44B1-8083-A6861AEF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76" y="1714797"/>
            <a:ext cx="1357312" cy="10884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734B16-08C4-4FCB-85BC-056BD4406269}"/>
              </a:ext>
            </a:extLst>
          </p:cNvPr>
          <p:cNvSpPr txBox="1"/>
          <p:nvPr/>
        </p:nvSpPr>
        <p:spPr>
          <a:xfrm>
            <a:off x="1499235" y="4858591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¨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52839-9338-469A-BC39-D2C593C26C95}"/>
              </a:ext>
            </a:extLst>
          </p:cNvPr>
          <p:cNvSpPr txBox="1"/>
          <p:nvPr/>
        </p:nvSpPr>
        <p:spPr>
          <a:xfrm>
            <a:off x="1966374" y="5346058"/>
            <a:ext cx="846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450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B450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CD80C5-C6C6-475F-9D60-48AC53E3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7" y="4372878"/>
            <a:ext cx="2366485" cy="1576226"/>
          </a:xfrm>
          <a:prstGeom prst="flowChartConnector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697653-FE83-49DE-A3F7-E238D383CCCC}"/>
              </a:ext>
            </a:extLst>
          </p:cNvPr>
          <p:cNvSpPr txBox="1"/>
          <p:nvPr/>
        </p:nvSpPr>
        <p:spPr>
          <a:xfrm>
            <a:off x="1966374" y="3850425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3600" b="1" dirty="0">
              <a:solidFill>
                <a:srgbClr val="FF0066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CF08B-CAFB-42B3-9F62-78EFFADBAA3B}"/>
              </a:ext>
            </a:extLst>
          </p:cNvPr>
          <p:cNvSpPr txBox="1"/>
          <p:nvPr/>
        </p:nvSpPr>
        <p:spPr>
          <a:xfrm>
            <a:off x="955342" y="975773"/>
            <a:ext cx="10345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Calibri" panose="020F0502020204030204" pitchFamily="34" charset="0"/>
              </a:rPr>
              <a:t>Bí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ngô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cô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đậu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nành</a:t>
            </a:r>
            <a:endParaRPr lang="en-US" sz="6000" dirty="0">
              <a:latin typeface="Calibri" panose="020F0502020204030204" pitchFamily="34" charset="0"/>
            </a:endParaRPr>
          </a:p>
          <a:p>
            <a:r>
              <a:rPr lang="en-US" sz="6000" dirty="0" err="1">
                <a:latin typeface="Calibri" panose="020F0502020204030204" pitchFamily="34" charset="0"/>
              </a:rPr>
              <a:t>Đậu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nành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anh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chuột</a:t>
            </a:r>
            <a:endParaRPr lang="en-US" sz="6000" dirty="0">
              <a:latin typeface="Calibri" panose="020F0502020204030204" pitchFamily="34" charset="0"/>
            </a:endParaRPr>
          </a:p>
          <a:p>
            <a:r>
              <a:rPr lang="en-US" sz="6000" dirty="0">
                <a:latin typeface="Calibri" panose="020F0502020204030204" pitchFamily="34" charset="0"/>
              </a:rPr>
              <a:t>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chuột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cậu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ruột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gang</a:t>
            </a:r>
          </a:p>
          <a:p>
            <a:r>
              <a:rPr lang="en-US" sz="6000" dirty="0" err="1">
                <a:latin typeface="Calibri" panose="020F0502020204030204" pitchFamily="34" charset="0"/>
              </a:rPr>
              <a:t>Dưa</a:t>
            </a:r>
            <a:r>
              <a:rPr lang="en-US" sz="6000" dirty="0">
                <a:latin typeface="Calibri" panose="020F0502020204030204" pitchFamily="34" charset="0"/>
              </a:rPr>
              <a:t> gang </a:t>
            </a:r>
            <a:r>
              <a:rPr lang="en-US" sz="6000" dirty="0" err="1">
                <a:latin typeface="Calibri" panose="020F0502020204030204" pitchFamily="34" charset="0"/>
              </a:rPr>
              <a:t>cùng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hàng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hấu</a:t>
            </a:r>
            <a:r>
              <a:rPr lang="en-US" sz="6000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0A3697-57F3-4984-A851-81FA035F99DF}"/>
              </a:ext>
            </a:extLst>
          </p:cNvPr>
          <p:cNvGrpSpPr/>
          <p:nvPr/>
        </p:nvGrpSpPr>
        <p:grpSpPr>
          <a:xfrm>
            <a:off x="1796976" y="1852936"/>
            <a:ext cx="654201" cy="1200329"/>
            <a:chOff x="1796976" y="1852936"/>
            <a:chExt cx="654201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84762F-0E8B-4CB9-AA42-3E3B8801738C}"/>
                </a:ext>
              </a:extLst>
            </p:cNvPr>
            <p:cNvSpPr txBox="1"/>
            <p:nvPr/>
          </p:nvSpPr>
          <p:spPr>
            <a:xfrm>
              <a:off x="1796976" y="1852936"/>
              <a:ext cx="592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8C8F0-820B-4F01-8D72-C698D391F1CA}"/>
                </a:ext>
              </a:extLst>
            </p:cNvPr>
            <p:cNvSpPr txBox="1"/>
            <p:nvPr/>
          </p:nvSpPr>
          <p:spPr>
            <a:xfrm>
              <a:off x="1902834" y="2683933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96AD86-B428-4E02-95BC-B82EEC7658F9}"/>
              </a:ext>
            </a:extLst>
          </p:cNvPr>
          <p:cNvSpPr txBox="1"/>
          <p:nvPr/>
        </p:nvSpPr>
        <p:spPr>
          <a:xfrm>
            <a:off x="1946294" y="4979706"/>
            <a:ext cx="135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06BC4B-999C-4863-AF97-1B512E171B82}"/>
              </a:ext>
            </a:extLst>
          </p:cNvPr>
          <p:cNvSpPr/>
          <p:nvPr/>
        </p:nvSpPr>
        <p:spPr>
          <a:xfrm>
            <a:off x="2598278" y="5114925"/>
            <a:ext cx="848540" cy="83755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F53EB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8E936-C0FB-42F2-B823-5D1CC21E2556}"/>
              </a:ext>
            </a:extLst>
          </p:cNvPr>
          <p:cNvSpPr txBox="1"/>
          <p:nvPr/>
        </p:nvSpPr>
        <p:spPr>
          <a:xfrm>
            <a:off x="6378655" y="4946091"/>
            <a:ext cx="135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740F3-6D48-41D8-BD35-24BA3FADF30C}"/>
              </a:ext>
            </a:extLst>
          </p:cNvPr>
          <p:cNvSpPr/>
          <p:nvPr/>
        </p:nvSpPr>
        <p:spPr>
          <a:xfrm>
            <a:off x="7290500" y="5124450"/>
            <a:ext cx="848540" cy="837558"/>
          </a:xfrm>
          <a:prstGeom prst="rect">
            <a:avLst/>
          </a:prstGeom>
          <a:ln w="38100">
            <a:solidFill>
              <a:srgbClr val="0F53E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F53EB"/>
              </a:solidFill>
              <a:latin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8B17EB-0D6F-4F1A-B40A-36F3FF65A603}"/>
              </a:ext>
            </a:extLst>
          </p:cNvPr>
          <p:cNvGrpSpPr/>
          <p:nvPr/>
        </p:nvGrpSpPr>
        <p:grpSpPr>
          <a:xfrm>
            <a:off x="1503843" y="3749826"/>
            <a:ext cx="1353423" cy="1152131"/>
            <a:chOff x="1444051" y="3749826"/>
            <a:chExt cx="1353423" cy="11521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2AFE01-ABE7-4FFF-9F4D-534184041931}"/>
                </a:ext>
              </a:extLst>
            </p:cNvPr>
            <p:cNvSpPr txBox="1"/>
            <p:nvPr/>
          </p:nvSpPr>
          <p:spPr>
            <a:xfrm>
              <a:off x="1444051" y="3749826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 dirty="0">
                <a:solidFill>
                  <a:srgbClr val="0F53E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85B2E0-A0F1-4B28-BE2C-F9BF2C29E71A}"/>
                </a:ext>
              </a:extLst>
            </p:cNvPr>
            <p:cNvSpPr txBox="1"/>
            <p:nvPr/>
          </p:nvSpPr>
          <p:spPr>
            <a:xfrm>
              <a:off x="1573453" y="453262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0F53EB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3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120676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7200" b="1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8E5A7-037E-456B-94BF-3DC7E1B917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91" y="3350915"/>
            <a:ext cx="3133333" cy="2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DDCCB-AEF5-4E7C-96A8-7E92AD59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6107" y="3301501"/>
            <a:ext cx="3133333" cy="28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F8430-F16A-49DF-BAFC-0A5D04AA1A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30711"/>
                    </a14:imgEffect>
                  </a14:imgLayer>
                </a14:imgProps>
              </a:ext>
            </a:extLst>
          </a:blip>
          <a:srcRect r="65649"/>
          <a:stretch/>
        </p:blipFill>
        <p:spPr>
          <a:xfrm>
            <a:off x="3650182" y="3475309"/>
            <a:ext cx="1290401" cy="2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A9E746-66D7-4425-919D-1B34A8981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4282" y="3238426"/>
            <a:ext cx="1017221" cy="229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E6F7B-1A73-4A9B-B634-E5741D610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30711"/>
                    </a14:imgEffect>
                  </a14:imgLayer>
                </a14:imgProps>
              </a:ext>
            </a:extLst>
          </a:blip>
          <a:srcRect r="65649"/>
          <a:stretch/>
        </p:blipFill>
        <p:spPr>
          <a:xfrm>
            <a:off x="8126690" y="3400365"/>
            <a:ext cx="1290401" cy="28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016028-727B-4C5E-8EF0-0759DDE90B9B}"/>
              </a:ext>
            </a:extLst>
          </p:cNvPr>
          <p:cNvSpPr txBox="1"/>
          <p:nvPr/>
        </p:nvSpPr>
        <p:spPr>
          <a:xfrm>
            <a:off x="937982" y="819150"/>
            <a:ext cx="1037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Chỉ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ra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điểm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giống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nhau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2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cái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u - </a:t>
            </a:r>
            <a:r>
              <a:rPr lang="vi-VN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ư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E973E6-A746-4036-8991-BDA2D6A5A804}"/>
              </a:ext>
            </a:extLst>
          </p:cNvPr>
          <p:cNvGrpSpPr/>
          <p:nvPr/>
        </p:nvGrpSpPr>
        <p:grpSpPr>
          <a:xfrm>
            <a:off x="1162050" y="1739325"/>
            <a:ext cx="8782050" cy="584775"/>
            <a:chOff x="1162050" y="1771650"/>
            <a:chExt cx="8782050" cy="584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0153BC-7667-4A46-B83D-69C47DCD4492}"/>
                </a:ext>
              </a:extLst>
            </p:cNvPr>
            <p:cNvSpPr/>
            <p:nvPr/>
          </p:nvSpPr>
          <p:spPr>
            <a:xfrm>
              <a:off x="1162050" y="1771650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FF57C0-2B7E-4517-8463-7282F46C01A0}"/>
                </a:ext>
              </a:extLst>
            </p:cNvPr>
            <p:cNvSpPr txBox="1"/>
            <p:nvPr/>
          </p:nvSpPr>
          <p:spPr>
            <a:xfrm>
              <a:off x="2019300" y="1771650"/>
              <a:ext cx="792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móc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ng</a:t>
              </a:r>
              <a:r>
                <a:rPr lang="vi-VN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ợc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B226C7-5C6D-4B4C-B58D-B22DBEEF5368}"/>
              </a:ext>
            </a:extLst>
          </p:cNvPr>
          <p:cNvGrpSpPr/>
          <p:nvPr/>
        </p:nvGrpSpPr>
        <p:grpSpPr>
          <a:xfrm>
            <a:off x="1162050" y="2418297"/>
            <a:ext cx="9867900" cy="584775"/>
            <a:chOff x="1162050" y="2514524"/>
            <a:chExt cx="9867900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19EEDE-01DD-42CD-AF8B-C3CD6B48BD34}"/>
                </a:ext>
              </a:extLst>
            </p:cNvPr>
            <p:cNvSpPr/>
            <p:nvPr/>
          </p:nvSpPr>
          <p:spPr>
            <a:xfrm>
              <a:off x="1162050" y="2514524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2A44E-4A51-48E1-8ECA-20031CA1F907}"/>
                </a:ext>
              </a:extLst>
            </p:cNvPr>
            <p:cNvSpPr txBox="1"/>
            <p:nvPr/>
          </p:nvSpPr>
          <p:spPr>
            <a:xfrm>
              <a:off x="2019300" y="2514524"/>
              <a:ext cx="901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sổ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thẳng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nằm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phải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móc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ng</a:t>
              </a:r>
              <a:r>
                <a:rPr lang="vi-VN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ợc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9BA14E-4D8A-4FB7-95FD-771313B461A4}"/>
              </a:ext>
            </a:extLst>
          </p:cNvPr>
          <p:cNvGrpSpPr/>
          <p:nvPr/>
        </p:nvGrpSpPr>
        <p:grpSpPr>
          <a:xfrm>
            <a:off x="1162050" y="3113792"/>
            <a:ext cx="9867900" cy="584775"/>
            <a:chOff x="1162050" y="3333521"/>
            <a:chExt cx="9867900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2F9914-BDDB-43DA-ADC1-C17AAB222821}"/>
                </a:ext>
              </a:extLst>
            </p:cNvPr>
            <p:cNvSpPr/>
            <p:nvPr/>
          </p:nvSpPr>
          <p:spPr>
            <a:xfrm>
              <a:off x="1162050" y="3333521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A64CD-D1E7-4DD7-AF96-491A3ACC35CA}"/>
                </a:ext>
              </a:extLst>
            </p:cNvPr>
            <p:cNvSpPr txBox="1"/>
            <p:nvPr/>
          </p:nvSpPr>
          <p:spPr>
            <a:xfrm>
              <a:off x="2019300" y="3333521"/>
              <a:ext cx="901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2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đáp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án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2" name="Half Frame 21">
            <a:extLst>
              <a:ext uri="{FF2B5EF4-FFF2-40B4-BE49-F238E27FC236}">
                <a16:creationId xmlns:a16="http://schemas.microsoft.com/office/drawing/2014/main" id="{D0F89B0C-9E82-48CB-ACF1-65C67E3ECD36}"/>
              </a:ext>
            </a:extLst>
          </p:cNvPr>
          <p:cNvSpPr/>
          <p:nvPr/>
        </p:nvSpPr>
        <p:spPr>
          <a:xfrm rot="12466636">
            <a:off x="1359282" y="3173528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F8D692-A165-489C-8C34-4D4CC0E2DE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631CCE8-79D9-4C70-BCDC-65605274D054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29BD90CA-A20E-4F4D-875B-C91FBB6C4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hour hand">
              <a:extLst>
                <a:ext uri="{FF2B5EF4-FFF2-40B4-BE49-F238E27FC236}">
                  <a16:creationId xmlns:a16="http://schemas.microsoft.com/office/drawing/2014/main" id="{663C52B2-0670-4EE8-8842-B5B666A78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" name="Freeform 31">
            <a:extLst>
              <a:ext uri="{FF2B5EF4-FFF2-40B4-BE49-F238E27FC236}">
                <a16:creationId xmlns:a16="http://schemas.microsoft.com/office/drawing/2014/main" id="{AB5C82F5-B68E-4E88-A123-49C841BCEEBF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Oval 108">
            <a:extLst>
              <a:ext uri="{FF2B5EF4-FFF2-40B4-BE49-F238E27FC236}">
                <a16:creationId xmlns:a16="http://schemas.microsoft.com/office/drawing/2014/main" id="{854C4D14-F187-4118-8F0C-0157F84F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9" name="times up">
            <a:extLst>
              <a:ext uri="{FF2B5EF4-FFF2-40B4-BE49-F238E27FC236}">
                <a16:creationId xmlns:a16="http://schemas.microsoft.com/office/drawing/2014/main" id="{C0C7B2BF-9139-4D1A-83A8-546067ED1684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0" name="Rounded Rectangle 137">
              <a:extLst>
                <a:ext uri="{FF2B5EF4-FFF2-40B4-BE49-F238E27FC236}">
                  <a16:creationId xmlns:a16="http://schemas.microsoft.com/office/drawing/2014/main" id="{A79FFBD7-71B4-4A7D-9C08-30BF7C5913B9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138">
              <a:extLst>
                <a:ext uri="{FF2B5EF4-FFF2-40B4-BE49-F238E27FC236}">
                  <a16:creationId xmlns:a16="http://schemas.microsoft.com/office/drawing/2014/main" id="{50D1CF19-507E-4720-9CAB-47FF3E95DE4E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EDBBA3E-F293-4588-A49F-E9A7C66C9079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D6D072-8271-45BD-A444-7E5B5E74C9BA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190267-8B3B-4101-91D4-BF228D3BCBB0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06E741-CA3B-45AC-8AEE-F7EA8D8339D6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BB837D-3A02-40A1-9479-49DC355EC0CB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32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72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CHỮ KÌ DIỆU</a:t>
            </a:r>
            <a:endParaRPr lang="en-US" sz="72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B3DDE7-1F5A-467D-B355-5CA41FA288A4}"/>
              </a:ext>
            </a:extLst>
          </p:cNvPr>
          <p:cNvSpPr/>
          <p:nvPr/>
        </p:nvSpPr>
        <p:spPr>
          <a:xfrm>
            <a:off x="971550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99498-DBBA-4F7D-B87A-8522359371B1}"/>
              </a:ext>
            </a:extLst>
          </p:cNvPr>
          <p:cNvSpPr/>
          <p:nvPr/>
        </p:nvSpPr>
        <p:spPr>
          <a:xfrm>
            <a:off x="9972677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BA587-1DF8-4ADC-8316-F97AEFA66045}"/>
              </a:ext>
            </a:extLst>
          </p:cNvPr>
          <p:cNvSpPr/>
          <p:nvPr/>
        </p:nvSpPr>
        <p:spPr>
          <a:xfrm>
            <a:off x="2452687" y="2019300"/>
            <a:ext cx="1104900" cy="1562100"/>
          </a:xfrm>
          <a:prstGeom prst="rect">
            <a:avLst/>
          </a:prstGeom>
          <a:gradFill>
            <a:gsLst>
              <a:gs pos="99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A1F68-3ECB-4F8E-B39B-BCCD3DD8D86F}"/>
              </a:ext>
            </a:extLst>
          </p:cNvPr>
          <p:cNvSpPr/>
          <p:nvPr/>
        </p:nvSpPr>
        <p:spPr>
          <a:xfrm>
            <a:off x="3933825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6038-67CD-4E2B-AD56-144EBB4B99EF}"/>
              </a:ext>
            </a:extLst>
          </p:cNvPr>
          <p:cNvSpPr/>
          <p:nvPr/>
        </p:nvSpPr>
        <p:spPr>
          <a:xfrm>
            <a:off x="5443538" y="2019300"/>
            <a:ext cx="1104900" cy="156210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72AB8-B89D-43B0-9725-057B0B5D2C17}"/>
              </a:ext>
            </a:extLst>
          </p:cNvPr>
          <p:cNvSpPr/>
          <p:nvPr/>
        </p:nvSpPr>
        <p:spPr>
          <a:xfrm>
            <a:off x="6953251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E314D9-51D4-46A3-8CE4-5EF663116475}"/>
              </a:ext>
            </a:extLst>
          </p:cNvPr>
          <p:cNvSpPr/>
          <p:nvPr/>
        </p:nvSpPr>
        <p:spPr>
          <a:xfrm>
            <a:off x="8462964" y="2019300"/>
            <a:ext cx="1104900" cy="15621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FE2C3-6D46-4B1C-9DFB-707F476D174E}"/>
              </a:ext>
            </a:extLst>
          </p:cNvPr>
          <p:cNvSpPr/>
          <p:nvPr/>
        </p:nvSpPr>
        <p:spPr>
          <a:xfrm>
            <a:off x="6167438" y="4324350"/>
            <a:ext cx="1104900" cy="156210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FA96CD-E4D0-4AB8-A1BF-4D6CC43A3608}"/>
              </a:ext>
            </a:extLst>
          </p:cNvPr>
          <p:cNvSpPr/>
          <p:nvPr/>
        </p:nvSpPr>
        <p:spPr>
          <a:xfrm>
            <a:off x="3933825" y="432435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AC9044-39C4-4F71-B29F-98559D17F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31" name="Clock hand spin">
            <a:extLst>
              <a:ext uri="{FF2B5EF4-FFF2-40B4-BE49-F238E27FC236}">
                <a16:creationId xmlns:a16="http://schemas.microsoft.com/office/drawing/2014/main" id="{EB353090-407B-489C-8CB9-26D7D9CB9C41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4EEE50EE-2B2B-4F0A-95BF-65DD86F80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hour hand">
              <a:extLst>
                <a:ext uri="{FF2B5EF4-FFF2-40B4-BE49-F238E27FC236}">
                  <a16:creationId xmlns:a16="http://schemas.microsoft.com/office/drawing/2014/main" id="{673CCB45-BBF2-41D2-AC71-9E79980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4" name="Freeform 31">
            <a:extLst>
              <a:ext uri="{FF2B5EF4-FFF2-40B4-BE49-F238E27FC236}">
                <a16:creationId xmlns:a16="http://schemas.microsoft.com/office/drawing/2014/main" id="{B664705F-12C2-44E9-AD2B-F70A8EE81120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108">
            <a:extLst>
              <a:ext uri="{FF2B5EF4-FFF2-40B4-BE49-F238E27FC236}">
                <a16:creationId xmlns:a16="http://schemas.microsoft.com/office/drawing/2014/main" id="{59BAB9E2-7FFE-49CA-8EAA-4229B426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6" name="times up">
            <a:extLst>
              <a:ext uri="{FF2B5EF4-FFF2-40B4-BE49-F238E27FC236}">
                <a16:creationId xmlns:a16="http://schemas.microsoft.com/office/drawing/2014/main" id="{A82235E7-1A18-49EF-AF4D-22117D5FB5CF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7" name="Rounded Rectangle 137">
              <a:extLst>
                <a:ext uri="{FF2B5EF4-FFF2-40B4-BE49-F238E27FC236}">
                  <a16:creationId xmlns:a16="http://schemas.microsoft.com/office/drawing/2014/main" id="{52A78776-44A7-4855-9AE7-BB1225312568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138">
              <a:extLst>
                <a:ext uri="{FF2B5EF4-FFF2-40B4-BE49-F238E27FC236}">
                  <a16:creationId xmlns:a16="http://schemas.microsoft.com/office/drawing/2014/main" id="{F570ACEB-91A7-4E36-BA7C-45720372E107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0E7E333-6B00-47AC-86FD-90592E75FAC2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F844AC-9354-4A0A-9BE3-FF70232AC2D2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D6095F-E555-4E7C-9C15-D4031D0CE543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4782E2-08A9-481F-9E56-E213016A6A14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5DDBCB-59F9-41A4-B8DC-7E489003BD5C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63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9571 -0.333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-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E9A918-04F5-4380-B59C-2748ADE01F34}"/>
              </a:ext>
            </a:extLst>
          </p:cNvPr>
          <p:cNvSpPr/>
          <p:nvPr/>
        </p:nvSpPr>
        <p:spPr>
          <a:xfrm>
            <a:off x="1371600" y="14907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E847AC-7A24-4FDF-9FED-D64B7ABDF6A8}"/>
              </a:ext>
            </a:extLst>
          </p:cNvPr>
          <p:cNvSpPr/>
          <p:nvPr/>
        </p:nvSpPr>
        <p:spPr>
          <a:xfrm>
            <a:off x="2895600" y="154790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78716A-7CB0-4DA5-937E-90E85689E13E}"/>
              </a:ext>
            </a:extLst>
          </p:cNvPr>
          <p:cNvSpPr/>
          <p:nvPr/>
        </p:nvSpPr>
        <p:spPr>
          <a:xfrm>
            <a:off x="5943600" y="15669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9B0F3-3437-46EA-A9F5-C0727452FE08}"/>
              </a:ext>
            </a:extLst>
          </p:cNvPr>
          <p:cNvSpPr/>
          <p:nvPr/>
        </p:nvSpPr>
        <p:spPr>
          <a:xfrm>
            <a:off x="7467600" y="15669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4723D-BC7E-41A4-9E0F-E9E9CEC75A21}"/>
              </a:ext>
            </a:extLst>
          </p:cNvPr>
          <p:cNvSpPr txBox="1"/>
          <p:nvPr/>
        </p:nvSpPr>
        <p:spPr>
          <a:xfrm>
            <a:off x="4724401" y="1566952"/>
            <a:ext cx="8191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BB7059-AD25-49DD-B4D3-CC1DF0096E5C}"/>
              </a:ext>
            </a:extLst>
          </p:cNvPr>
          <p:cNvSpPr/>
          <p:nvPr/>
        </p:nvSpPr>
        <p:spPr>
          <a:xfrm>
            <a:off x="8991600" y="1547902"/>
            <a:ext cx="1371600" cy="1733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20D4AF-DDA0-4AAE-98B7-6A36B406339C}"/>
              </a:ext>
            </a:extLst>
          </p:cNvPr>
          <p:cNvSpPr/>
          <p:nvPr/>
        </p:nvSpPr>
        <p:spPr>
          <a:xfrm>
            <a:off x="3219450" y="4086404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A4E9B2-C4C6-4259-AD22-D7A10CCF45A3}"/>
              </a:ext>
            </a:extLst>
          </p:cNvPr>
          <p:cNvSpPr/>
          <p:nvPr/>
        </p:nvSpPr>
        <p:spPr>
          <a:xfrm>
            <a:off x="5543550" y="4086404"/>
            <a:ext cx="1371600" cy="1733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0C9865-5251-43F1-8D92-55EF42E8E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EA12DAAB-1D6A-4C02-AE51-80FFFCB06E67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4F2097B5-FDBD-47FA-8661-AEE12B9E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hour hand">
              <a:extLst>
                <a:ext uri="{FF2B5EF4-FFF2-40B4-BE49-F238E27FC236}">
                  <a16:creationId xmlns:a16="http://schemas.microsoft.com/office/drawing/2014/main" id="{878D7C0E-30C6-4A8C-9CAE-56757EC1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Freeform 31">
            <a:extLst>
              <a:ext uri="{FF2B5EF4-FFF2-40B4-BE49-F238E27FC236}">
                <a16:creationId xmlns:a16="http://schemas.microsoft.com/office/drawing/2014/main" id="{6CB058F7-093C-40E6-BADF-12445F3C470C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108">
            <a:extLst>
              <a:ext uri="{FF2B5EF4-FFF2-40B4-BE49-F238E27FC236}">
                <a16:creationId xmlns:a16="http://schemas.microsoft.com/office/drawing/2014/main" id="{5AAF7788-8672-43C8-939E-525625B9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times up">
            <a:extLst>
              <a:ext uri="{FF2B5EF4-FFF2-40B4-BE49-F238E27FC236}">
                <a16:creationId xmlns:a16="http://schemas.microsoft.com/office/drawing/2014/main" id="{0EC60978-30B2-4D1F-8DC8-1CF4FC762E81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18" name="Rounded Rectangle 137">
              <a:extLst>
                <a:ext uri="{FF2B5EF4-FFF2-40B4-BE49-F238E27FC236}">
                  <a16:creationId xmlns:a16="http://schemas.microsoft.com/office/drawing/2014/main" id="{CC2BE68D-14C7-4E98-BC2B-DD3F55579A8F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38">
              <a:extLst>
                <a:ext uri="{FF2B5EF4-FFF2-40B4-BE49-F238E27FC236}">
                  <a16:creationId xmlns:a16="http://schemas.microsoft.com/office/drawing/2014/main" id="{142A67F3-C999-4FC9-A8E1-6A36BAB67A76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F2682-6AE0-4F20-9743-9594C146F2B4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0A9C5-6DEC-4083-8480-94895B356C33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D9521-428A-4429-9B1C-C8918089F19B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C47FC2-A294-456F-9E93-4FF78317EAD7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84C7A8-790F-4012-85CD-3D4CA7919882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03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688 -0.3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7200" b="1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en-US" sz="7200" b="1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884C21-811C-4020-8CDF-0C86D36F56FC}"/>
              </a:ext>
            </a:extLst>
          </p:cNvPr>
          <p:cNvSpPr/>
          <p:nvPr/>
        </p:nvSpPr>
        <p:spPr>
          <a:xfrm>
            <a:off x="1042144" y="108355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6BDB32-CFBA-4B93-9ED4-050D283F196D}"/>
              </a:ext>
            </a:extLst>
          </p:cNvPr>
          <p:cNvSpPr/>
          <p:nvPr/>
        </p:nvSpPr>
        <p:spPr>
          <a:xfrm>
            <a:off x="3599938" y="1088845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7C09DB-3A03-4171-AF26-BA2059DC709E}"/>
              </a:ext>
            </a:extLst>
          </p:cNvPr>
          <p:cNvGrpSpPr/>
          <p:nvPr/>
        </p:nvGrpSpPr>
        <p:grpSpPr>
          <a:xfrm>
            <a:off x="3522090" y="1280275"/>
            <a:ext cx="2640287" cy="1897327"/>
            <a:chOff x="3448320" y="1247930"/>
            <a:chExt cx="2640287" cy="18973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E2F75-B3BE-4F02-9AE6-2E7FAA34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873" r="8980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8320" y="1247930"/>
              <a:ext cx="2640287" cy="13537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59BAE7-F6A1-4697-BF98-096CF791167B}"/>
                </a:ext>
              </a:extLst>
            </p:cNvPr>
            <p:cNvSpPr txBox="1"/>
            <p:nvPr/>
          </p:nvSpPr>
          <p:spPr>
            <a:xfrm>
              <a:off x="3693124" y="2560482"/>
              <a:ext cx="1909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c</a:t>
              </a:r>
              <a:r>
                <a:rPr lang="en-US" sz="3200" b="1" dirty="0" err="1">
                  <a:latin typeface="Calibri" panose="020F0502020204030204" pitchFamily="34" charset="0"/>
                </a:rPr>
                <a:t>ừ</a:t>
              </a:r>
              <a:r>
                <a:rPr lang="en-US" sz="2800" b="1" dirty="0" err="1">
                  <a:latin typeface="Calibri" panose="020F0502020204030204" pitchFamily="34" charset="0"/>
                </a:rPr>
                <a:t>u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1871FB-84F8-4888-8DDC-3CE6C186A00B}"/>
              </a:ext>
            </a:extLst>
          </p:cNvPr>
          <p:cNvSpPr/>
          <p:nvPr/>
        </p:nvSpPr>
        <p:spPr>
          <a:xfrm>
            <a:off x="8848142" y="116898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89295A-10C5-4014-99DB-D7699A95AC44}"/>
              </a:ext>
            </a:extLst>
          </p:cNvPr>
          <p:cNvSpPr/>
          <p:nvPr/>
        </p:nvSpPr>
        <p:spPr>
          <a:xfrm>
            <a:off x="6139956" y="1136639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9DD2B-BE70-4D46-92C5-0F6D66A738FC}"/>
              </a:ext>
            </a:extLst>
          </p:cNvPr>
          <p:cNvGrpSpPr/>
          <p:nvPr/>
        </p:nvGrpSpPr>
        <p:grpSpPr>
          <a:xfrm>
            <a:off x="5936990" y="1155844"/>
            <a:ext cx="2816755" cy="1994704"/>
            <a:chOff x="5863220" y="1123499"/>
            <a:chExt cx="2816755" cy="19947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EEB94E-1DCA-4AA4-A02F-7EBEAC3A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80" b="99138" l="1000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0225" y="1123499"/>
              <a:ext cx="1909820" cy="14769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79CDEE-9B9E-46BC-9EC6-EE9B442C112E}"/>
                </a:ext>
              </a:extLst>
            </p:cNvPr>
            <p:cNvSpPr txBox="1"/>
            <p:nvPr/>
          </p:nvSpPr>
          <p:spPr>
            <a:xfrm>
              <a:off x="5863220" y="2594983"/>
              <a:ext cx="2816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bọ</a:t>
              </a:r>
              <a:r>
                <a:rPr lang="en-US" sz="2800" b="1" dirty="0">
                  <a:latin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</a:rPr>
                <a:t>rùa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18D52-0681-4D28-9D25-A55942BC586A}"/>
              </a:ext>
            </a:extLst>
          </p:cNvPr>
          <p:cNvGrpSpPr/>
          <p:nvPr/>
        </p:nvGrpSpPr>
        <p:grpSpPr>
          <a:xfrm>
            <a:off x="8773628" y="1123499"/>
            <a:ext cx="2307104" cy="2095643"/>
            <a:chOff x="8773628" y="1123499"/>
            <a:chExt cx="2307104" cy="2095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2F38C5-AAE4-4DFC-A9B6-830B6621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907" r="9534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19311" y="1123499"/>
              <a:ext cx="906847" cy="16666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A9FFAB-7F90-4A9B-A915-85A654ACC3D7}"/>
                </a:ext>
              </a:extLst>
            </p:cNvPr>
            <p:cNvSpPr txBox="1"/>
            <p:nvPr/>
          </p:nvSpPr>
          <p:spPr>
            <a:xfrm>
              <a:off x="8773628" y="2695922"/>
              <a:ext cx="2307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Con h</a:t>
              </a:r>
              <a:r>
                <a:rPr lang="vi-VN" sz="2800" b="1" dirty="0">
                  <a:latin typeface=".VnAvant" panose="020B7200000000000000" pitchFamily="34" charset="0"/>
                </a:rPr>
                <a:t>ư</a:t>
              </a:r>
              <a:r>
                <a:rPr lang="en-US" sz="2800" b="1" dirty="0" err="1">
                  <a:latin typeface=".VnAvant" panose="020B7200000000000000" pitchFamily="34" charset="0"/>
                </a:rPr>
                <a:t>ơu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A36CB2-6484-45BA-911C-B1DE49046A82}"/>
              </a:ext>
            </a:extLst>
          </p:cNvPr>
          <p:cNvGrpSpPr/>
          <p:nvPr/>
        </p:nvGrpSpPr>
        <p:grpSpPr>
          <a:xfrm>
            <a:off x="1018151" y="1042328"/>
            <a:ext cx="2292790" cy="2114945"/>
            <a:chOff x="1053955" y="1042328"/>
            <a:chExt cx="2292790" cy="211494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488FFBE-4701-4C33-AE4C-5EE687CD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3955" y="1042328"/>
              <a:ext cx="2292790" cy="155049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89959E-6E36-474E-B73B-32814BB552D1}"/>
                </a:ext>
              </a:extLst>
            </p:cNvPr>
            <p:cNvSpPr txBox="1"/>
            <p:nvPr/>
          </p:nvSpPr>
          <p:spPr>
            <a:xfrm>
              <a:off x="1285307" y="2634053"/>
              <a:ext cx="186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c­ua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CA1C6CD-1CF0-4514-8998-C1859C0A03B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A86437-FC76-44BE-BE02-7A1762CD7027}"/>
              </a:ext>
            </a:extLst>
          </p:cNvPr>
          <p:cNvSpPr txBox="1"/>
          <p:nvPr/>
        </p:nvSpPr>
        <p:spPr>
          <a:xfrm>
            <a:off x="6532597" y="3532496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.VnAvant" panose="020B7200000000000000" pitchFamily="34" charset="0"/>
              </a:rPr>
              <a:t>­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2794B4-85D2-4958-A1A7-9F8978FACBA4}"/>
              </a:ext>
            </a:extLst>
          </p:cNvPr>
          <p:cNvCxnSpPr>
            <a:cxnSpLocks/>
          </p:cNvCxnSpPr>
          <p:nvPr/>
        </p:nvCxnSpPr>
        <p:spPr>
          <a:xfrm>
            <a:off x="2597041" y="3058398"/>
            <a:ext cx="1453037" cy="1538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64F0F-4975-4173-BED3-49165AE3C9B2}"/>
              </a:ext>
            </a:extLst>
          </p:cNvPr>
          <p:cNvCxnSpPr>
            <a:cxnSpLocks/>
          </p:cNvCxnSpPr>
          <p:nvPr/>
        </p:nvCxnSpPr>
        <p:spPr>
          <a:xfrm flipH="1">
            <a:off x="4943656" y="2966926"/>
            <a:ext cx="2985691" cy="1629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C2CBCE-0D1C-4AF7-82AC-87ACAFC270BE}"/>
              </a:ext>
            </a:extLst>
          </p:cNvPr>
          <p:cNvCxnSpPr>
            <a:cxnSpLocks/>
          </p:cNvCxnSpPr>
          <p:nvPr/>
        </p:nvCxnSpPr>
        <p:spPr>
          <a:xfrm flipH="1">
            <a:off x="4933591" y="3110562"/>
            <a:ext cx="5711211" cy="1646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09C688-7CF4-48C7-9071-CDD140F9474C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A39BA4-A4FD-4140-97B7-388CF8C1E5B1}"/>
              </a:ext>
            </a:extLst>
          </p:cNvPr>
          <p:cNvCxnSpPr>
            <a:cxnSpLocks/>
          </p:cNvCxnSpPr>
          <p:nvPr/>
        </p:nvCxnSpPr>
        <p:spPr>
          <a:xfrm>
            <a:off x="5038053" y="3030112"/>
            <a:ext cx="2457293" cy="17188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F26F24-C530-42FA-AA72-52A3B87618F5}"/>
              </a:ext>
            </a:extLst>
          </p:cNvPr>
          <p:cNvCxnSpPr>
            <a:cxnSpLocks/>
          </p:cNvCxnSpPr>
          <p:nvPr/>
        </p:nvCxnSpPr>
        <p:spPr>
          <a:xfrm flipH="1">
            <a:off x="8231654" y="3058398"/>
            <a:ext cx="1926185" cy="14863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3DD9B4-9E90-44FE-842E-18D427A2F6F0}"/>
              </a:ext>
            </a:extLst>
          </p:cNvPr>
          <p:cNvCxnSpPr>
            <a:cxnSpLocks/>
          </p:cNvCxnSpPr>
          <p:nvPr/>
        </p:nvCxnSpPr>
        <p:spPr>
          <a:xfrm flipH="1">
            <a:off x="4877556" y="3022290"/>
            <a:ext cx="432897" cy="15224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B4092B62-9A21-4F4D-A03F-429E4D7EAF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51" name="Clock hand spin">
            <a:extLst>
              <a:ext uri="{FF2B5EF4-FFF2-40B4-BE49-F238E27FC236}">
                <a16:creationId xmlns:a16="http://schemas.microsoft.com/office/drawing/2014/main" id="{D94B40BC-9A06-41F3-B32F-F1E29095D00B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52" name="Oval 28">
              <a:extLst>
                <a:ext uri="{FF2B5EF4-FFF2-40B4-BE49-F238E27FC236}">
                  <a16:creationId xmlns:a16="http://schemas.microsoft.com/office/drawing/2014/main" id="{263E64D6-22D5-4FCA-B13A-87AFBCC10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hour hand">
              <a:extLst>
                <a:ext uri="{FF2B5EF4-FFF2-40B4-BE49-F238E27FC236}">
                  <a16:creationId xmlns:a16="http://schemas.microsoft.com/office/drawing/2014/main" id="{6D077B97-932B-4960-82E8-283D150D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4" name="Freeform 31">
            <a:extLst>
              <a:ext uri="{FF2B5EF4-FFF2-40B4-BE49-F238E27FC236}">
                <a16:creationId xmlns:a16="http://schemas.microsoft.com/office/drawing/2014/main" id="{D8CC57B9-0620-44CC-B512-C0A4BAB3B951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Oval 108">
            <a:extLst>
              <a:ext uri="{FF2B5EF4-FFF2-40B4-BE49-F238E27FC236}">
                <a16:creationId xmlns:a16="http://schemas.microsoft.com/office/drawing/2014/main" id="{621E06DA-F356-4B64-AC44-5109F0A8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times up">
            <a:extLst>
              <a:ext uri="{FF2B5EF4-FFF2-40B4-BE49-F238E27FC236}">
                <a16:creationId xmlns:a16="http://schemas.microsoft.com/office/drawing/2014/main" id="{734E3529-AFF4-431D-8F61-10354198E58D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57" name="Rounded Rectangle 137">
              <a:extLst>
                <a:ext uri="{FF2B5EF4-FFF2-40B4-BE49-F238E27FC236}">
                  <a16:creationId xmlns:a16="http://schemas.microsoft.com/office/drawing/2014/main" id="{6321A588-0F4E-4B1E-9268-061D68C272E6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138">
              <a:extLst>
                <a:ext uri="{FF2B5EF4-FFF2-40B4-BE49-F238E27FC236}">
                  <a16:creationId xmlns:a16="http://schemas.microsoft.com/office/drawing/2014/main" id="{497FE53B-6286-4395-9754-0797EF7FF300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421CA1C-121D-4174-BDBB-47A3BB336287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941F22-8A10-44FF-BE49-8FF68354C31D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02BAFB-5C71-4F2F-AF2C-45C038D7F0E0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909B7-BE0B-4029-B0ED-B79F53B6555E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439A4A-D81E-40D7-BDA7-32719930F661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133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609">
            <a:extLst>
              <a:ext uri="{FF2B5EF4-FFF2-40B4-BE49-F238E27FC236}">
                <a16:creationId xmlns:a16="http://schemas.microsoft.com/office/drawing/2014/main" id="{FE1AE0A9-8A1F-400A-A556-D3C9260F1157}"/>
              </a:ext>
            </a:extLst>
          </p:cNvPr>
          <p:cNvSpPr/>
          <p:nvPr/>
        </p:nvSpPr>
        <p:spPr>
          <a:xfrm>
            <a:off x="987031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28F3B9F8-73C8-469D-9F58-BD557A9CD963}"/>
              </a:ext>
            </a:extLst>
          </p:cNvPr>
          <p:cNvSpPr/>
          <p:nvPr/>
        </p:nvSpPr>
        <p:spPr>
          <a:xfrm>
            <a:off x="3637762" y="92814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1B39EF25-AF29-435C-A44F-010710F2DB91}"/>
              </a:ext>
            </a:extLst>
          </p:cNvPr>
          <p:cNvSpPr/>
          <p:nvPr/>
        </p:nvSpPr>
        <p:spPr>
          <a:xfrm>
            <a:off x="6288493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F378B74F-FD1F-434D-A311-37623AF5ADC7}"/>
              </a:ext>
            </a:extLst>
          </p:cNvPr>
          <p:cNvSpPr/>
          <p:nvPr/>
        </p:nvSpPr>
        <p:spPr>
          <a:xfrm>
            <a:off x="8964148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" name="Picture 614">
            <a:extLst>
              <a:ext uri="{FF2B5EF4-FFF2-40B4-BE49-F238E27FC236}">
                <a16:creationId xmlns:a16="http://schemas.microsoft.com/office/drawing/2014/main" id="{2D4533CD-3E67-440A-A9DD-609C46587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99" y="936972"/>
            <a:ext cx="1828800" cy="1388169"/>
          </a:xfrm>
          <a:prstGeom prst="rect">
            <a:avLst/>
          </a:prstGeom>
        </p:spPr>
      </p:pic>
      <p:pic>
        <p:nvPicPr>
          <p:cNvPr id="617" name="Picture 616">
            <a:extLst>
              <a:ext uri="{FF2B5EF4-FFF2-40B4-BE49-F238E27FC236}">
                <a16:creationId xmlns:a16="http://schemas.microsoft.com/office/drawing/2014/main" id="{EC936B68-4405-4ED4-8A71-124BF60DB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83" l="0" r="99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685" y="928144"/>
            <a:ext cx="2328329" cy="1396997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CE497699-6B5D-400B-83A7-FF24A9C79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1822" y="716792"/>
            <a:ext cx="2061704" cy="2061704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4D47F1CA-BCCF-4839-9DF8-B714936E69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891" y="563915"/>
            <a:ext cx="2061704" cy="2061704"/>
          </a:xfrm>
          <a:prstGeom prst="rect">
            <a:avLst/>
          </a:prstGeom>
        </p:spPr>
      </p:pic>
      <p:sp>
        <p:nvSpPr>
          <p:cNvPr id="622" name="TextBox 621">
            <a:extLst>
              <a:ext uri="{FF2B5EF4-FFF2-40B4-BE49-F238E27FC236}">
                <a16:creationId xmlns:a16="http://schemas.microsoft.com/office/drawing/2014/main" id="{15510BFB-196C-486E-96A6-97409D7A9A7E}"/>
              </a:ext>
            </a:extLst>
          </p:cNvPr>
          <p:cNvSpPr txBox="1"/>
          <p:nvPr/>
        </p:nvSpPr>
        <p:spPr>
          <a:xfrm>
            <a:off x="1359579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Rèm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cửa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557D59D0-31A8-4024-A4FC-9E5321C4C2CF}"/>
              </a:ext>
            </a:extLst>
          </p:cNvPr>
          <p:cNvSpPr txBox="1"/>
          <p:nvPr/>
        </p:nvSpPr>
        <p:spPr>
          <a:xfrm>
            <a:off x="3957528" y="2427738"/>
            <a:ext cx="19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Đôi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guốc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9B081D65-2082-44A7-B69E-72BA1677ADBF}"/>
              </a:ext>
            </a:extLst>
          </p:cNvPr>
          <p:cNvSpPr txBox="1"/>
          <p:nvPr/>
        </p:nvSpPr>
        <p:spPr>
          <a:xfrm>
            <a:off x="6646588" y="2425041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Cái</a:t>
            </a:r>
            <a:r>
              <a:rPr lang="en-US" sz="2800" b="1" dirty="0">
                <a:latin typeface="Calibri" panose="020F0502020204030204" pitchFamily="34" charset="0"/>
              </a:rPr>
              <a:t> c</a:t>
            </a:r>
            <a:r>
              <a:rPr lang="vi-VN" sz="2800" b="1" dirty="0">
                <a:latin typeface="Calibri" panose="020F0502020204030204" pitchFamily="34" charset="0"/>
              </a:rPr>
              <a:t>ư</a:t>
            </a:r>
            <a:r>
              <a:rPr lang="en-US" sz="28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033615DB-A7FC-4C96-99E1-4AE8C3EFA3AA}"/>
              </a:ext>
            </a:extLst>
          </p:cNvPr>
          <p:cNvSpPr txBox="1"/>
          <p:nvPr/>
        </p:nvSpPr>
        <p:spPr>
          <a:xfrm>
            <a:off x="9283914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Túi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sách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3C3B7419-008D-4792-AC50-FBB0D417140F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</a:rPr>
              <a:t>­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24F1AE80-0298-4DCC-90D5-2FFCF0F4ADE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688C47E3-EEEB-45BF-BEF0-CFC085FEBEF8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id="{C906D005-3127-4446-8EF6-60BBD4E1001C}"/>
              </a:ext>
            </a:extLst>
          </p:cNvPr>
          <p:cNvCxnSpPr>
            <a:cxnSpLocks/>
          </p:cNvCxnSpPr>
          <p:nvPr/>
        </p:nvCxnSpPr>
        <p:spPr>
          <a:xfrm flipH="1">
            <a:off x="4842232" y="2778496"/>
            <a:ext cx="91485" cy="1754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>
            <a:extLst>
              <a:ext uri="{FF2B5EF4-FFF2-40B4-BE49-F238E27FC236}">
                <a16:creationId xmlns:a16="http://schemas.microsoft.com/office/drawing/2014/main" id="{480C2C21-FAAC-486D-AC61-F2EB179F9634}"/>
              </a:ext>
            </a:extLst>
          </p:cNvPr>
          <p:cNvCxnSpPr>
            <a:cxnSpLocks/>
          </p:cNvCxnSpPr>
          <p:nvPr/>
        </p:nvCxnSpPr>
        <p:spPr>
          <a:xfrm flipH="1">
            <a:off x="5026572" y="2790861"/>
            <a:ext cx="4601065" cy="1909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>
            <a:extLst>
              <a:ext uri="{FF2B5EF4-FFF2-40B4-BE49-F238E27FC236}">
                <a16:creationId xmlns:a16="http://schemas.microsoft.com/office/drawing/2014/main" id="{1D78BE2F-85E1-43AD-A1FE-C57EB5E3FC87}"/>
              </a:ext>
            </a:extLst>
          </p:cNvPr>
          <p:cNvCxnSpPr>
            <a:cxnSpLocks/>
          </p:cNvCxnSpPr>
          <p:nvPr/>
        </p:nvCxnSpPr>
        <p:spPr>
          <a:xfrm>
            <a:off x="2434221" y="2802747"/>
            <a:ext cx="5061127" cy="18978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5" name="Straight Arrow Connector 634">
            <a:extLst>
              <a:ext uri="{FF2B5EF4-FFF2-40B4-BE49-F238E27FC236}">
                <a16:creationId xmlns:a16="http://schemas.microsoft.com/office/drawing/2014/main" id="{3BE2A4E3-2B67-4A63-8B91-6262E262E278}"/>
              </a:ext>
            </a:extLst>
          </p:cNvPr>
          <p:cNvCxnSpPr>
            <a:cxnSpLocks/>
          </p:cNvCxnSpPr>
          <p:nvPr/>
        </p:nvCxnSpPr>
        <p:spPr>
          <a:xfrm>
            <a:off x="7537617" y="2802747"/>
            <a:ext cx="701490" cy="17301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781C7C1-3867-4133-8E18-04CCC518AA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678388"/>
            <a:ext cx="1739782" cy="1722338"/>
          </a:xfrm>
          <a:prstGeom prst="rect">
            <a:avLst/>
          </a:prstGeom>
        </p:spPr>
      </p:pic>
      <p:grpSp>
        <p:nvGrpSpPr>
          <p:cNvPr id="32" name="Clock hand spin">
            <a:extLst>
              <a:ext uri="{FF2B5EF4-FFF2-40B4-BE49-F238E27FC236}">
                <a16:creationId xmlns:a16="http://schemas.microsoft.com/office/drawing/2014/main" id="{FEAB7A88-5010-4A68-B16A-868FAA554437}"/>
              </a:ext>
            </a:extLst>
          </p:cNvPr>
          <p:cNvGrpSpPr/>
          <p:nvPr/>
        </p:nvGrpSpPr>
        <p:grpSpPr>
          <a:xfrm rot="1786145">
            <a:off x="10899432" y="5044917"/>
            <a:ext cx="1080599" cy="1091323"/>
            <a:chOff x="840580" y="2379274"/>
            <a:chExt cx="3829050" cy="3849974"/>
          </a:xfrm>
        </p:grpSpPr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72B52838-6CC0-41AB-8D4A-498CE0179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hour hand">
              <a:extLst>
                <a:ext uri="{FF2B5EF4-FFF2-40B4-BE49-F238E27FC236}">
                  <a16:creationId xmlns:a16="http://schemas.microsoft.com/office/drawing/2014/main" id="{E782AF5A-5D33-4505-ABB9-FAF63CF4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5" name="Freeform 31">
            <a:extLst>
              <a:ext uri="{FF2B5EF4-FFF2-40B4-BE49-F238E27FC236}">
                <a16:creationId xmlns:a16="http://schemas.microsoft.com/office/drawing/2014/main" id="{E8A72B82-6CA9-4708-9095-9417DB105292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503291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Oval 108">
            <a:extLst>
              <a:ext uri="{FF2B5EF4-FFF2-40B4-BE49-F238E27FC236}">
                <a16:creationId xmlns:a16="http://schemas.microsoft.com/office/drawing/2014/main" id="{41914323-C823-472F-8441-DF1C5BF5C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5557993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times up">
            <a:extLst>
              <a:ext uri="{FF2B5EF4-FFF2-40B4-BE49-F238E27FC236}">
                <a16:creationId xmlns:a16="http://schemas.microsoft.com/office/drawing/2014/main" id="{9FE828C1-6A05-4B1E-A349-69A558D5543D}"/>
              </a:ext>
            </a:extLst>
          </p:cNvPr>
          <p:cNvGrpSpPr/>
          <p:nvPr/>
        </p:nvGrpSpPr>
        <p:grpSpPr>
          <a:xfrm>
            <a:off x="10853390" y="6467281"/>
            <a:ext cx="1291503" cy="424109"/>
            <a:chOff x="4465161" y="-2324336"/>
            <a:chExt cx="2673381" cy="697560"/>
          </a:xfrm>
        </p:grpSpPr>
        <p:sp>
          <p:nvSpPr>
            <p:cNvPr id="38" name="Rounded Rectangle 137">
              <a:extLst>
                <a:ext uri="{FF2B5EF4-FFF2-40B4-BE49-F238E27FC236}">
                  <a16:creationId xmlns:a16="http://schemas.microsoft.com/office/drawing/2014/main" id="{6776FDB0-BE48-47E4-BBF3-1698A09DAAB9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ounded Rectangle 138">
              <a:extLst>
                <a:ext uri="{FF2B5EF4-FFF2-40B4-BE49-F238E27FC236}">
                  <a16:creationId xmlns:a16="http://schemas.microsoft.com/office/drawing/2014/main" id="{DD3A500E-715F-48A4-A9A8-DC242502EDCB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2FE6AFC-EDF6-420A-BFC9-67FCE45FA0C2}"/>
              </a:ext>
            </a:extLst>
          </p:cNvPr>
          <p:cNvSpPr/>
          <p:nvPr/>
        </p:nvSpPr>
        <p:spPr>
          <a:xfrm>
            <a:off x="10986448" y="4289185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87BD3A-52CA-4EA9-BDBC-F33F381FCDFE}"/>
              </a:ext>
            </a:extLst>
          </p:cNvPr>
          <p:cNvSpPr txBox="1"/>
          <p:nvPr/>
        </p:nvSpPr>
        <p:spPr>
          <a:xfrm>
            <a:off x="11342124" y="4940853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74084-566E-48AE-B102-3EF5D8225BC8}"/>
              </a:ext>
            </a:extLst>
          </p:cNvPr>
          <p:cNvSpPr txBox="1"/>
          <p:nvPr/>
        </p:nvSpPr>
        <p:spPr>
          <a:xfrm rot="5400000">
            <a:off x="11784243" y="5405912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2700D3-BCEA-4C13-B0F5-D8FCD4E7D738}"/>
              </a:ext>
            </a:extLst>
          </p:cNvPr>
          <p:cNvSpPr txBox="1"/>
          <p:nvPr/>
        </p:nvSpPr>
        <p:spPr>
          <a:xfrm rot="5400000">
            <a:off x="10843755" y="5422034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2D5479-EBF9-40FA-A170-3FA8BCD8B9C1}"/>
              </a:ext>
            </a:extLst>
          </p:cNvPr>
          <p:cNvSpPr txBox="1"/>
          <p:nvPr/>
        </p:nvSpPr>
        <p:spPr>
          <a:xfrm>
            <a:off x="11342124" y="5888176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068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66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CHỮ TRONG TỪ</a:t>
            </a:r>
            <a:endParaRPr lang="en-US" sz="6600" b="1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92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2021-11-14T03:03:11Z</dcterms:created>
  <dcterms:modified xsi:type="dcterms:W3CDTF">2021-11-14T03:04:01Z</dcterms:modified>
</cp:coreProperties>
</file>