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76" r:id="rId3"/>
    <p:sldId id="271" r:id="rId4"/>
    <p:sldId id="272" r:id="rId5"/>
    <p:sldId id="273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3B8E-F9E7-43A2-BC50-4B9061EADCC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4A06E-3211-4AE9-842A-85CBB20501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40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C8269-1B8E-4C65-A954-334CAA0B81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5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D3C0-1138-467B-90CA-5D17DF4D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922AB-9E96-4EA9-883F-468D60999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62D03-9C42-451B-84C6-6878FFCB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C5A04-1971-48FC-85F0-24155D76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1BECF-391F-419C-83F6-CF637452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03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22BF-DAF1-4B74-9D16-FF769953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4EBE5-5F10-44CE-A784-F10E9DC85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2A03E-ADDA-4000-AB17-61E7BCE3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BD53D-B557-4D31-BDC4-DF5DFE0C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F38D2-10EA-4878-A67B-D30D855B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410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D5A78A-4A52-4ACC-B8AD-2309ACDE6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02C3-1D81-4554-8625-1FF2E061E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6830-74D8-47DF-B5D6-4EE20828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03764-BDE1-4409-9653-4341EC0E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98C1C-6CFB-4287-9F27-4744EF9A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6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3185-733C-4B58-B9F8-4823C921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6D342-FE05-481D-814F-C2EA1C44D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E0FC8-C182-4B8C-9254-D116A7E9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8ECBB-C313-41CD-AF52-67344110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A8460-8434-440D-832C-6B552DAF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677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DFFE-AB76-41BC-BFDD-151C35AE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F0C5-B464-4823-B4FA-591B48BF5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437AB-CDB5-4EBF-A80C-C515BB51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D259-99FB-447D-9239-58021E74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D174A-353D-4D8C-BB81-D428DC4FE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4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3F8-D7C2-4A29-8774-5191B65E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65DB8-96AF-461C-BB67-7B704F649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0C86E-0997-455B-BB9B-C5701754D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B72BB-847C-4DEE-8528-89B5E5B1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D8D9-8C1D-47BE-AB79-3A8C8CBA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8EE7C-A0DC-48C2-AB88-AFD4C6DD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8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546C7-6CAE-4D71-9B51-7FDB1C04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499AB-F2FC-46DD-84BB-28AD9381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1F025-B46F-48D3-B30B-3F9390E9B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808B4-551D-47B3-86DF-0502CA4E2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2D675-71ED-4C08-8652-335F37E28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CC58A-274D-4974-A70B-8351CCBA0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634C1-92C3-4B2E-A762-377449B0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2944B-B408-4E16-B4BB-5575F570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25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989F1-3623-4D58-8A81-B8131183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63447-BCB9-46A2-8AD2-49D28C48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E7F8D-2A13-4F35-8353-2FEB89AD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2F894-5E91-4E91-A90C-BCCC0DB9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456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2AD73-927D-4A32-B58B-57D3BBBB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D932A-F1DF-46FF-9604-20D592D4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9782-C111-4CA8-9D2F-27FA8613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74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61A6D-F0C6-4E27-B22F-5BF4E8A5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A38DF-0878-45B2-9D76-B7BF0E0B6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808BA-0340-4F89-B3BE-7E652DF11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6B5C0-6B40-425C-BAA3-2752B7F8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7F795-CB29-45FD-9EE0-C799A02A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496B7-2111-4714-B375-4DCDC8B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80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3352-0BE1-4997-AC3E-2136D982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4AACA-258F-4656-BA9F-61BBE3588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3F4FF-F042-4F35-B725-1F1A7773B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99E9A-3693-4B56-AD7F-4126B669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967C6-C282-4BC5-BC9E-3716D72D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3EC05-AB0B-4C95-8A23-6EA256E9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311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FE856-B5E7-4E69-A963-661BFC3B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4567F-E4C9-4992-ACF9-B7DC186F0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4C900-7382-412E-B4C1-80DF0529B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DA285-2D63-491A-885A-80B7CDC6F4FF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3A0F9-13F4-4BC8-B73F-DCCE3215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E1960-0B50-41D8-94B6-4C55619E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70B23-CD33-41E0-96A9-ABF5655BE2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88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E211A53-43BB-48CE-8323-27C96F4209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485472"/>
            <a:ext cx="1830037" cy="137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123FF-01C0-4596-A1CD-728C3AC0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D439D-1546-4C65-BA3D-B6FFC8A78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EA2E4-5A12-4BFF-BF57-CD9B5727E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084DFD-6D66-48D8-9989-4958E1E6C325}"/>
              </a:ext>
            </a:extLst>
          </p:cNvPr>
          <p:cNvSpPr txBox="1"/>
          <p:nvPr/>
        </p:nvSpPr>
        <p:spPr>
          <a:xfrm>
            <a:off x="0" y="10450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6E3C7-3B8D-4392-9872-D50FADC89736}"/>
              </a:ext>
            </a:extLst>
          </p:cNvPr>
          <p:cNvSpPr txBox="1"/>
          <p:nvPr/>
        </p:nvSpPr>
        <p:spPr>
          <a:xfrm>
            <a:off x="318654" y="154921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algn="ctr"/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8C27C-4DB6-46D8-A80B-03ACF834CF66}"/>
              </a:ext>
            </a:extLst>
          </p:cNvPr>
          <p:cNvSpPr txBox="1"/>
          <p:nvPr/>
        </p:nvSpPr>
        <p:spPr>
          <a:xfrm>
            <a:off x="170389" y="29217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Ô 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280F2-5194-45A0-BA11-0C46DB095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89" y="22187"/>
            <a:ext cx="3119577" cy="2501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415FF7-C683-4A96-AF9C-1F211056751B}"/>
              </a:ext>
            </a:extLst>
          </p:cNvPr>
          <p:cNvSpPr txBox="1"/>
          <p:nvPr/>
        </p:nvSpPr>
        <p:spPr>
          <a:xfrm>
            <a:off x="-170389" y="35065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18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FF93-E78A-4786-BC79-11F64122F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96D101-6183-4723-B4C6-689214F34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37"/>
            <a:ext cx="12192000" cy="68822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2E46E0-059B-4E47-8DA9-34E42A4FCCD5}"/>
              </a:ext>
            </a:extLst>
          </p:cNvPr>
          <p:cNvSpPr txBox="1"/>
          <p:nvPr/>
        </p:nvSpPr>
        <p:spPr>
          <a:xfrm>
            <a:off x="883444" y="2080050"/>
            <a:ext cx="9858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33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C87A0-CD83-466F-951D-24616AEC51D6}"/>
              </a:ext>
            </a:extLst>
          </p:cNvPr>
          <p:cNvSpPr txBox="1"/>
          <p:nvPr/>
        </p:nvSpPr>
        <p:spPr>
          <a:xfrm>
            <a:off x="3738562" y="2084336"/>
            <a:ext cx="250031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00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B977F-EA70-451A-9AF4-5F7FE11D4CE3}"/>
              </a:ext>
            </a:extLst>
          </p:cNvPr>
          <p:cNvSpPr txBox="1"/>
          <p:nvPr/>
        </p:nvSpPr>
        <p:spPr>
          <a:xfrm>
            <a:off x="6615113" y="2770136"/>
            <a:ext cx="187166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  <a:p>
            <a:endParaRPr lang="en-US" sz="26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4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59F01A0B-2D73-4E43-9BD5-16EBE41E22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83982-E896-4444-8DDB-78AE8BA5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F0E961-AACA-492B-84AD-3A5492966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" y="0"/>
            <a:ext cx="12192001" cy="6827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04FAC7-664D-4EF0-9F36-1F25C6B66E7C}"/>
              </a:ext>
            </a:extLst>
          </p:cNvPr>
          <p:cNvSpPr txBox="1"/>
          <p:nvPr/>
        </p:nvSpPr>
        <p:spPr>
          <a:xfrm>
            <a:off x="322730" y="365125"/>
            <a:ext cx="11537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ô 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CE921-313D-4879-9C6B-1B699942242F}"/>
              </a:ext>
            </a:extLst>
          </p:cNvPr>
          <p:cNvSpPr txBox="1"/>
          <p:nvPr/>
        </p:nvSpPr>
        <p:spPr>
          <a:xfrm>
            <a:off x="5108201" y="1191970"/>
            <a:ext cx="197559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5AFE8-7BE5-4EE3-8366-580E0FA03F9F}"/>
              </a:ext>
            </a:extLst>
          </p:cNvPr>
          <p:cNvSpPr txBox="1"/>
          <p:nvPr/>
        </p:nvSpPr>
        <p:spPr>
          <a:xfrm>
            <a:off x="1522880" y="1149807"/>
            <a:ext cx="101861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rgbClr val="FFFF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62A55-0C04-4FDC-BCB5-3FB221EC0AB3}"/>
              </a:ext>
            </a:extLst>
          </p:cNvPr>
          <p:cNvSpPr txBox="1"/>
          <p:nvPr/>
        </p:nvSpPr>
        <p:spPr>
          <a:xfrm>
            <a:off x="8929126" y="1903467"/>
            <a:ext cx="10186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226D7-64E0-4004-83E9-7A3D73D4D521}"/>
              </a:ext>
            </a:extLst>
          </p:cNvPr>
          <p:cNvSpPr txBox="1"/>
          <p:nvPr/>
        </p:nvSpPr>
        <p:spPr>
          <a:xfrm>
            <a:off x="1522879" y="1149807"/>
            <a:ext cx="10186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B7DB3-0913-4F02-B2FB-A67007BB841A}"/>
              </a:ext>
            </a:extLst>
          </p:cNvPr>
          <p:cNvSpPr txBox="1"/>
          <p:nvPr/>
        </p:nvSpPr>
        <p:spPr>
          <a:xfrm>
            <a:off x="5108200" y="1191970"/>
            <a:ext cx="12102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53C86-C9D9-4D6C-8976-0EBF481F7B43}"/>
              </a:ext>
            </a:extLst>
          </p:cNvPr>
          <p:cNvSpPr txBox="1"/>
          <p:nvPr/>
        </p:nvSpPr>
        <p:spPr>
          <a:xfrm>
            <a:off x="8866653" y="1138486"/>
            <a:ext cx="8740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3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11" grpId="0"/>
      <p:bldP spid="12" grpId="0"/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2DA4822-DDA6-4FA8-84DA-537CF8EA39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D2EDF-45E5-4E5A-8DE9-1F4E1BC0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969598-39EF-4EA3-93C6-2A9E41E4D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74166-353B-40B4-9B7B-E6F08E7ECD25}"/>
              </a:ext>
            </a:extLst>
          </p:cNvPr>
          <p:cNvSpPr txBox="1"/>
          <p:nvPr/>
        </p:nvSpPr>
        <p:spPr>
          <a:xfrm>
            <a:off x="0" y="2202873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TÌM CHỮ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9286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B164CE0-953D-4925-87E6-5B1883886D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9E098-B60E-429A-8FF8-0C1B9EA08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19A299-EE24-40BA-89E5-B6DEBE87F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88" y="94128"/>
            <a:ext cx="12474388" cy="6911789"/>
          </a:xfrm>
        </p:spPr>
      </p:pic>
      <p:sp>
        <p:nvSpPr>
          <p:cNvPr id="8" name="ô5">
            <a:extLst>
              <a:ext uri="{FF2B5EF4-FFF2-40B4-BE49-F238E27FC236}">
                <a16:creationId xmlns:a16="http://schemas.microsoft.com/office/drawing/2014/main" id="{A571400D-2BFA-4571-9A02-C2167C1E281F}"/>
              </a:ext>
            </a:extLst>
          </p:cNvPr>
          <p:cNvSpPr/>
          <p:nvPr/>
        </p:nvSpPr>
        <p:spPr>
          <a:xfrm>
            <a:off x="7840756" y="3047544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2" name="o3">
            <a:extLst>
              <a:ext uri="{FF2B5EF4-FFF2-40B4-BE49-F238E27FC236}">
                <a16:creationId xmlns:a16="http://schemas.microsoft.com/office/drawing/2014/main" id="{96F80421-559A-421F-BD84-5EF0723EC7BC}"/>
              </a:ext>
            </a:extLst>
          </p:cNvPr>
          <p:cNvSpPr/>
          <p:nvPr/>
        </p:nvSpPr>
        <p:spPr>
          <a:xfrm>
            <a:off x="10128438" y="1740296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6" name="o2">
            <a:extLst>
              <a:ext uri="{FF2B5EF4-FFF2-40B4-BE49-F238E27FC236}">
                <a16:creationId xmlns:a16="http://schemas.microsoft.com/office/drawing/2014/main" id="{BFD3C4D7-E9E3-4B32-8E72-B32AE0998C5D}"/>
              </a:ext>
            </a:extLst>
          </p:cNvPr>
          <p:cNvSpPr/>
          <p:nvPr/>
        </p:nvSpPr>
        <p:spPr>
          <a:xfrm>
            <a:off x="7818344" y="1740297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8" name="ô4">
            <a:extLst>
              <a:ext uri="{FF2B5EF4-FFF2-40B4-BE49-F238E27FC236}">
                <a16:creationId xmlns:a16="http://schemas.microsoft.com/office/drawing/2014/main" id="{E4E7C991-C14A-4B83-9B1A-DCC025D085AC}"/>
              </a:ext>
            </a:extLst>
          </p:cNvPr>
          <p:cNvSpPr/>
          <p:nvPr/>
        </p:nvSpPr>
        <p:spPr>
          <a:xfrm>
            <a:off x="5491720" y="3018263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9" name="o1">
            <a:extLst>
              <a:ext uri="{FF2B5EF4-FFF2-40B4-BE49-F238E27FC236}">
                <a16:creationId xmlns:a16="http://schemas.microsoft.com/office/drawing/2014/main" id="{E2CB2F33-A12B-4D48-81E6-4DC9E9206F38}"/>
              </a:ext>
            </a:extLst>
          </p:cNvPr>
          <p:cNvSpPr/>
          <p:nvPr/>
        </p:nvSpPr>
        <p:spPr>
          <a:xfrm>
            <a:off x="5497605" y="1779094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7" name="ô1">
            <a:extLst>
              <a:ext uri="{FF2B5EF4-FFF2-40B4-BE49-F238E27FC236}">
                <a16:creationId xmlns:a16="http://schemas.microsoft.com/office/drawing/2014/main" id="{3756E5D9-17FE-4758-9243-6BD552A45F56}"/>
              </a:ext>
            </a:extLst>
          </p:cNvPr>
          <p:cNvSpPr/>
          <p:nvPr/>
        </p:nvSpPr>
        <p:spPr>
          <a:xfrm>
            <a:off x="6641446" y="1097148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ô2">
            <a:extLst>
              <a:ext uri="{FF2B5EF4-FFF2-40B4-BE49-F238E27FC236}">
                <a16:creationId xmlns:a16="http://schemas.microsoft.com/office/drawing/2014/main" id="{3D9DFB3D-6642-40DE-A0A7-E1EFC21F734E}"/>
              </a:ext>
            </a:extLst>
          </p:cNvPr>
          <p:cNvSpPr/>
          <p:nvPr/>
        </p:nvSpPr>
        <p:spPr>
          <a:xfrm>
            <a:off x="8973391" y="1086671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9" name="ô3">
            <a:extLst>
              <a:ext uri="{FF2B5EF4-FFF2-40B4-BE49-F238E27FC236}">
                <a16:creationId xmlns:a16="http://schemas.microsoft.com/office/drawing/2014/main" id="{AFCDF0EA-40AB-45A8-8BA6-0983225771EC}"/>
              </a:ext>
            </a:extLst>
          </p:cNvPr>
          <p:cNvSpPr/>
          <p:nvPr/>
        </p:nvSpPr>
        <p:spPr>
          <a:xfrm>
            <a:off x="8984597" y="2393919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0" name="ơ2">
            <a:extLst>
              <a:ext uri="{FF2B5EF4-FFF2-40B4-BE49-F238E27FC236}">
                <a16:creationId xmlns:a16="http://schemas.microsoft.com/office/drawing/2014/main" id="{A9F7496F-0988-4A02-8252-27585591CEAD}"/>
              </a:ext>
            </a:extLst>
          </p:cNvPr>
          <p:cNvSpPr/>
          <p:nvPr/>
        </p:nvSpPr>
        <p:spPr>
          <a:xfrm>
            <a:off x="6656221" y="3681044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2" name="ơ1">
            <a:extLst>
              <a:ext uri="{FF2B5EF4-FFF2-40B4-BE49-F238E27FC236}">
                <a16:creationId xmlns:a16="http://schemas.microsoft.com/office/drawing/2014/main" id="{8A2B536E-28F6-4506-8597-545F240825A1}"/>
              </a:ext>
            </a:extLst>
          </p:cNvPr>
          <p:cNvSpPr/>
          <p:nvPr/>
        </p:nvSpPr>
        <p:spPr>
          <a:xfrm>
            <a:off x="9001126" y="3671634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3" name="ơ3">
            <a:extLst>
              <a:ext uri="{FF2B5EF4-FFF2-40B4-BE49-F238E27FC236}">
                <a16:creationId xmlns:a16="http://schemas.microsoft.com/office/drawing/2014/main" id="{51953049-436A-4123-9BBE-3A145CFECBB9}"/>
              </a:ext>
            </a:extLst>
          </p:cNvPr>
          <p:cNvSpPr/>
          <p:nvPr/>
        </p:nvSpPr>
        <p:spPr>
          <a:xfrm>
            <a:off x="6662668" y="2404141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4" name="o4">
            <a:extLst>
              <a:ext uri="{FF2B5EF4-FFF2-40B4-BE49-F238E27FC236}">
                <a16:creationId xmlns:a16="http://schemas.microsoft.com/office/drawing/2014/main" id="{83E2432F-8E21-4F35-8719-987755B00D96}"/>
              </a:ext>
            </a:extLst>
          </p:cNvPr>
          <p:cNvSpPr/>
          <p:nvPr/>
        </p:nvSpPr>
        <p:spPr>
          <a:xfrm>
            <a:off x="7812459" y="4248021"/>
            <a:ext cx="1501588" cy="1325563"/>
          </a:xfrm>
          <a:prstGeom prst="hexagon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5" name="ô 3 trên">
            <a:extLst>
              <a:ext uri="{FF2B5EF4-FFF2-40B4-BE49-F238E27FC236}">
                <a16:creationId xmlns:a16="http://schemas.microsoft.com/office/drawing/2014/main" id="{3DFB7FDF-0750-4884-9CE0-6A2BD25ACA38}"/>
              </a:ext>
            </a:extLst>
          </p:cNvPr>
          <p:cNvSpPr/>
          <p:nvPr/>
        </p:nvSpPr>
        <p:spPr>
          <a:xfrm>
            <a:off x="8964516" y="2407837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46" name="ô 1 trên">
            <a:extLst>
              <a:ext uri="{FF2B5EF4-FFF2-40B4-BE49-F238E27FC236}">
                <a16:creationId xmlns:a16="http://schemas.microsoft.com/office/drawing/2014/main" id="{4C762DC6-823D-4A58-9F47-0F954F5EE78A}"/>
              </a:ext>
            </a:extLst>
          </p:cNvPr>
          <p:cNvSpPr/>
          <p:nvPr/>
        </p:nvSpPr>
        <p:spPr>
          <a:xfrm>
            <a:off x="6633603" y="1094033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47" name="o 1 trên">
            <a:extLst>
              <a:ext uri="{FF2B5EF4-FFF2-40B4-BE49-F238E27FC236}">
                <a16:creationId xmlns:a16="http://schemas.microsoft.com/office/drawing/2014/main" id="{ECD6B011-3931-47C7-A8EE-C553A399CC21}"/>
              </a:ext>
            </a:extLst>
          </p:cNvPr>
          <p:cNvSpPr/>
          <p:nvPr/>
        </p:nvSpPr>
        <p:spPr>
          <a:xfrm>
            <a:off x="5486265" y="1784577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48" name="o 4 trên">
            <a:extLst>
              <a:ext uri="{FF2B5EF4-FFF2-40B4-BE49-F238E27FC236}">
                <a16:creationId xmlns:a16="http://schemas.microsoft.com/office/drawing/2014/main" id="{8EB204BA-440E-4FF2-949F-F0ABB55A5016}"/>
              </a:ext>
            </a:extLst>
          </p:cNvPr>
          <p:cNvSpPr/>
          <p:nvPr/>
        </p:nvSpPr>
        <p:spPr>
          <a:xfrm>
            <a:off x="7795241" y="4248021"/>
            <a:ext cx="1501589" cy="1363847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49" name="o 3 trên">
            <a:extLst>
              <a:ext uri="{FF2B5EF4-FFF2-40B4-BE49-F238E27FC236}">
                <a16:creationId xmlns:a16="http://schemas.microsoft.com/office/drawing/2014/main" id="{736BE06F-3C73-484C-BA9F-C3186101D5DB}"/>
              </a:ext>
            </a:extLst>
          </p:cNvPr>
          <p:cNvSpPr/>
          <p:nvPr/>
        </p:nvSpPr>
        <p:spPr>
          <a:xfrm>
            <a:off x="10133248" y="1728319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50" name="ô 2 trên">
            <a:extLst>
              <a:ext uri="{FF2B5EF4-FFF2-40B4-BE49-F238E27FC236}">
                <a16:creationId xmlns:a16="http://schemas.microsoft.com/office/drawing/2014/main" id="{50A0BED6-F8A4-442E-86B0-53C57725E84A}"/>
              </a:ext>
            </a:extLst>
          </p:cNvPr>
          <p:cNvSpPr/>
          <p:nvPr/>
        </p:nvSpPr>
        <p:spPr>
          <a:xfrm>
            <a:off x="8956286" y="1085552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51" name="o2trên">
            <a:extLst>
              <a:ext uri="{FF2B5EF4-FFF2-40B4-BE49-F238E27FC236}">
                <a16:creationId xmlns:a16="http://schemas.microsoft.com/office/drawing/2014/main" id="{F4F9975E-BBB5-4D9E-B7CE-6FCB5AEB9769}"/>
              </a:ext>
            </a:extLst>
          </p:cNvPr>
          <p:cNvSpPr/>
          <p:nvPr/>
        </p:nvSpPr>
        <p:spPr>
          <a:xfrm>
            <a:off x="7806542" y="1748334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53" name="ô 4 trên">
            <a:extLst>
              <a:ext uri="{FF2B5EF4-FFF2-40B4-BE49-F238E27FC236}">
                <a16:creationId xmlns:a16="http://schemas.microsoft.com/office/drawing/2014/main" id="{E6BE5F59-FE02-4672-9176-1F9EF56B94A5}"/>
              </a:ext>
            </a:extLst>
          </p:cNvPr>
          <p:cNvSpPr/>
          <p:nvPr/>
        </p:nvSpPr>
        <p:spPr>
          <a:xfrm>
            <a:off x="5473308" y="3037987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54" name="ơ 3 trên">
            <a:extLst>
              <a:ext uri="{FF2B5EF4-FFF2-40B4-BE49-F238E27FC236}">
                <a16:creationId xmlns:a16="http://schemas.microsoft.com/office/drawing/2014/main" id="{F4D263A4-5AD7-48E5-9F98-97F840E9AE79}"/>
              </a:ext>
            </a:extLst>
          </p:cNvPr>
          <p:cNvSpPr/>
          <p:nvPr/>
        </p:nvSpPr>
        <p:spPr>
          <a:xfrm>
            <a:off x="6646767" y="2430487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55" name="ơ 2 trên">
            <a:extLst>
              <a:ext uri="{FF2B5EF4-FFF2-40B4-BE49-F238E27FC236}">
                <a16:creationId xmlns:a16="http://schemas.microsoft.com/office/drawing/2014/main" id="{A3236B27-17A2-4C45-9CDA-1F591B8AA5ED}"/>
              </a:ext>
            </a:extLst>
          </p:cNvPr>
          <p:cNvSpPr/>
          <p:nvPr/>
        </p:nvSpPr>
        <p:spPr>
          <a:xfrm>
            <a:off x="6626739" y="3692011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56" name="ơ 1 trên">
            <a:extLst>
              <a:ext uri="{FF2B5EF4-FFF2-40B4-BE49-F238E27FC236}">
                <a16:creationId xmlns:a16="http://schemas.microsoft.com/office/drawing/2014/main" id="{1F9FECC7-3A28-4D7E-B7A5-79164B8EFE02}"/>
              </a:ext>
            </a:extLst>
          </p:cNvPr>
          <p:cNvSpPr/>
          <p:nvPr/>
        </p:nvSpPr>
        <p:spPr>
          <a:xfrm>
            <a:off x="8973391" y="3705106"/>
            <a:ext cx="1545783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  <p:sp>
        <p:nvSpPr>
          <p:cNvPr id="60" name="ô 5 trên">
            <a:extLst>
              <a:ext uri="{FF2B5EF4-FFF2-40B4-BE49-F238E27FC236}">
                <a16:creationId xmlns:a16="http://schemas.microsoft.com/office/drawing/2014/main" id="{33B7C0B1-1FE4-402C-9C48-A256EB674F22}"/>
              </a:ext>
            </a:extLst>
          </p:cNvPr>
          <p:cNvSpPr/>
          <p:nvPr/>
        </p:nvSpPr>
        <p:spPr>
          <a:xfrm>
            <a:off x="7795242" y="3052967"/>
            <a:ext cx="1501588" cy="1325563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4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60" grpId="0" animBg="1"/>
      <p:bldP spid="60" grpId="1" animBg="1"/>
    </p:bldLst>
  </p:timing>
  <p:extLst>
    <p:ext uri="{E180D4A7-C9FB-4DFB-919C-405C955672EB}">
      <p14:showEvtLst xmlns:p14="http://schemas.microsoft.com/office/powerpoint/2010/main">
        <p14:triggerEvt type="onClick" time="8434" objId="47"/>
        <p14:triggerEvt type="onClick" time="10465" objId="19"/>
        <p14:triggerEvt type="onClick" time="12555" objId="46"/>
        <p14:triggerEvt type="onClick" time="14307" objId="27"/>
        <p14:triggerEvt type="onClick" time="15866" objId="51"/>
        <p14:triggerEvt type="onClick" time="17999" objId="16"/>
        <p14:triggerEvt type="onClick" time="19839" objId="54"/>
        <p14:triggerEvt type="onClick" time="21314" objId="33"/>
        <p14:triggerEvt type="onClick" time="22072" objId="53"/>
        <p14:triggerEvt type="onClick" time="23102" objId="18"/>
        <p14:triggerEvt type="onClick" time="24176" objId="55"/>
        <p14:triggerEvt type="onClick" time="25452" objId="30"/>
        <p14:triggerEvt type="onClick" time="26514" objId="60"/>
        <p14:triggerEvt type="onClick" time="27761" objId="8"/>
        <p14:triggerEvt type="onClick" time="28874" objId="48"/>
        <p14:triggerEvt type="onClick" time="30446" objId="56"/>
        <p14:triggerEvt type="onClick" time="33643" objId="32"/>
        <p14:triggerEvt type="onClick" time="34869" objId="45"/>
        <p14:triggerEvt type="onClick" time="36940" objId="29"/>
        <p14:triggerEvt type="onClick" time="37396" objId="49"/>
        <p14:triggerEvt type="onClick" time="39091" objId="12"/>
        <p14:triggerEvt type="onClick" time="39761" objId="50"/>
        <p14:triggerEvt type="onClick" time="41745" objId="51"/>
        <p14:triggerEvt type="onClick" time="43586" objId="28"/>
        <p14:triggerEvt type="onClick" time="44708" objId="45"/>
        <p14:triggerEvt type="onClick" time="45714" objId="16"/>
        <p14:triggerEvt type="onClick" time="48372" objId="29"/>
        <p14:triggerEvt type="onClick" time="50349" objId="3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1.1|0.9|1.8"/>
  <p:tag name="GENSWF_SLIDE_UID" val="{661E679E-E4A1-4C84-BCA4-B1205FD9595D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BBDB74-9745-4021-A910-94ED05483F7E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5|1.3|4|1.2|2.1"/>
  <p:tag name="GENSWF_SLIDE_UID" val="{F1325CC6-48F3-4FDB-BA6F-5737341AD9D7}:2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  <p:tag name="GENSWF_SLIDE_UID" val="{78750864-4DAE-4BD0-A429-BC3A796F2BC1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26F14A-CEDE-4A7A-BF01-0D4FFA69A3A7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</Words>
  <Application>Microsoft Office PowerPoint</Application>
  <PresentationFormat>Widescreen</PresentationFormat>
  <Paragraphs>32</Paragraphs>
  <Slides>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2021-11-14T02:56:31Z</dcterms:created>
  <dcterms:modified xsi:type="dcterms:W3CDTF">2021-11-14T02:57:38Z</dcterms:modified>
</cp:coreProperties>
</file>