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6FB-69F6-4C83-9C1F-4965058DA85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1DFA-7462-435B-8443-B55C60CD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2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6FB-69F6-4C83-9C1F-4965058DA85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1DFA-7462-435B-8443-B55C60CD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3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6FB-69F6-4C83-9C1F-4965058DA85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1DFA-7462-435B-8443-B55C60CD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6FB-69F6-4C83-9C1F-4965058DA85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1DFA-7462-435B-8443-B55C60CD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6FB-69F6-4C83-9C1F-4965058DA85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1DFA-7462-435B-8443-B55C60CD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0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6FB-69F6-4C83-9C1F-4965058DA85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1DFA-7462-435B-8443-B55C60CD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6FB-69F6-4C83-9C1F-4965058DA85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1DFA-7462-435B-8443-B55C60CD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6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6FB-69F6-4C83-9C1F-4965058DA85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1DFA-7462-435B-8443-B55C60CD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0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6FB-69F6-4C83-9C1F-4965058DA85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1DFA-7462-435B-8443-B55C60CD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2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6FB-69F6-4C83-9C1F-4965058DA85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1DFA-7462-435B-8443-B55C60CD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1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F6FB-69F6-4C83-9C1F-4965058DA85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1DFA-7462-435B-8443-B55C60CD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9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DF6FB-69F6-4C83-9C1F-4965058DA85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51DFA-7462-435B-8443-B55C60CD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C TRời sáng trời tố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1668"/>
            <a:ext cx="12191999" cy="67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2021-11-13T11:53:14Z</dcterms:created>
  <dcterms:modified xsi:type="dcterms:W3CDTF">2021-11-13T11:53:44Z</dcterms:modified>
</cp:coreProperties>
</file>