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custDataLst>
    <p:tags r:id="rId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1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2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7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8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9879C-933D-4F2A-8A63-4792B718A55F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04C04-36F8-414B-935A-2B2493781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 Thử tài của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2021-11-18T13:03:53Z</dcterms:created>
  <dcterms:modified xsi:type="dcterms:W3CDTF">2021-11-18T13:04:55Z</dcterms:modified>
</cp:coreProperties>
</file>