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1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4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7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9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2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7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4FD5-2FF3-423D-98A5-261270E3878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E7986-1A39-44BF-8FAE-3C6FB65A8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2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C NGHE ÂM THANH ĐOÁN TÊN ĐỒ V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2021-11-11T11:32:25Z</dcterms:created>
  <dcterms:modified xsi:type="dcterms:W3CDTF">2021-11-11T11:32:48Z</dcterms:modified>
</cp:coreProperties>
</file>