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4" r:id="rId4"/>
    <p:sldId id="263" r:id="rId5"/>
    <p:sldId id="265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1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6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1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23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0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68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08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28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25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62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91102-DB13-4CB1-A5E1-3E7CA250F7E3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E6936-177A-4114-8DB8-F714F128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62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031865"/>
          </a:xfrm>
        </p:spPr>
      </p:pic>
      <p:sp>
        <p:nvSpPr>
          <p:cNvPr id="5" name="TextBox 4"/>
          <p:cNvSpPr txBox="1"/>
          <p:nvPr/>
        </p:nvSpPr>
        <p:spPr>
          <a:xfrm>
            <a:off x="1581955" y="289774"/>
            <a:ext cx="90280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PHÒNG GIÁO DỤC VÀ ĐÀO TẠO QUẬN LONG BIÊN</a:t>
            </a:r>
          </a:p>
          <a:p>
            <a:pPr algn="ctr"/>
            <a:r>
              <a:rPr lang="en-US" sz="3200" b="1" u="sng" dirty="0" smtClean="0">
                <a:solidFill>
                  <a:srgbClr val="C00000"/>
                </a:solidFill>
              </a:rPr>
              <a:t>TRƯỜNG MẦM NON ĐỨC GIANG </a:t>
            </a:r>
            <a:endParaRPr lang="en-US" sz="3200" b="1" u="sng" dirty="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652" y="1656767"/>
            <a:ext cx="1622878" cy="1369768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634065" y="3156137"/>
            <a:ext cx="7325935" cy="42703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7030A0"/>
                </a:solidFill>
                <a:latin typeface="+mn-lt"/>
              </a:rPr>
              <a:t>LĨNH VỰC PHÁT TRIỂN NGÔN NGỮ</a:t>
            </a:r>
            <a:endParaRPr lang="en-US" sz="36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1874" y="3922524"/>
            <a:ext cx="84882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quen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cái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Trò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chơi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cái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đã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học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O,Ô,Ơ; A, Ă,Â; E,Ê.</a:t>
            </a: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Lứa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tuổi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Mẫu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giáo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lớn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Giáo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viên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Bành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Thị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Tâm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58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53932" y="838787"/>
            <a:ext cx="6684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Trò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chơi</a:t>
            </a:r>
            <a:r>
              <a:rPr lang="en-US" sz="5400" b="1" dirty="0" smtClean="0">
                <a:solidFill>
                  <a:srgbClr val="FF0000"/>
                </a:solidFill>
              </a:rPr>
              <a:t>: Ong </a:t>
            </a:r>
            <a:r>
              <a:rPr lang="en-US" sz="5400" b="1" dirty="0" err="1" smtClean="0">
                <a:solidFill>
                  <a:srgbClr val="FF0000"/>
                </a:solidFill>
              </a:rPr>
              <a:t>tìm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chữ</a:t>
            </a:r>
            <a:r>
              <a:rPr lang="en-US" sz="5400" b="1" dirty="0" smtClean="0">
                <a:solidFill>
                  <a:srgbClr val="FF0000"/>
                </a:solidFill>
              </a:rPr>
              <a:t> 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58344" y="2236328"/>
            <a:ext cx="96591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002060"/>
                </a:solidFill>
              </a:rPr>
              <a:t>Cách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chơi</a:t>
            </a:r>
            <a:r>
              <a:rPr lang="en-US" sz="3600" b="1" dirty="0" smtClean="0">
                <a:solidFill>
                  <a:srgbClr val="002060"/>
                </a:solidFill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</a:rPr>
              <a:t>Khi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trên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màn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hình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các</a:t>
            </a:r>
            <a:r>
              <a:rPr lang="en-US" sz="3600" b="1" dirty="0" smtClean="0">
                <a:solidFill>
                  <a:srgbClr val="002060"/>
                </a:solidFill>
              </a:rPr>
              <a:t> ô </a:t>
            </a:r>
            <a:r>
              <a:rPr lang="en-US" sz="3600" b="1" dirty="0" err="1" smtClean="0">
                <a:solidFill>
                  <a:srgbClr val="002060"/>
                </a:solidFill>
              </a:rPr>
              <a:t>xuất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hiện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chữ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cái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đã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học</a:t>
            </a:r>
            <a:r>
              <a:rPr lang="en-US" sz="3600" b="1" dirty="0" smtClean="0">
                <a:solidFill>
                  <a:srgbClr val="002060"/>
                </a:solidFill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</a:rPr>
              <a:t>o,ô,ơ</a:t>
            </a:r>
            <a:r>
              <a:rPr lang="en-US" sz="3600" b="1" dirty="0" smtClean="0">
                <a:solidFill>
                  <a:srgbClr val="C00000"/>
                </a:solidFill>
              </a:rPr>
              <a:t>; </a:t>
            </a:r>
            <a:r>
              <a:rPr lang="en-US" sz="3600" b="1" dirty="0" err="1" smtClean="0">
                <a:solidFill>
                  <a:srgbClr val="C00000"/>
                </a:solidFill>
              </a:rPr>
              <a:t>a,ă,â</a:t>
            </a:r>
            <a:r>
              <a:rPr lang="en-US" sz="3600" b="1" dirty="0" smtClean="0">
                <a:solidFill>
                  <a:srgbClr val="C00000"/>
                </a:solidFill>
              </a:rPr>
              <a:t> ; </a:t>
            </a:r>
            <a:r>
              <a:rPr lang="en-US" sz="3600" b="1" dirty="0" err="1" smtClean="0">
                <a:solidFill>
                  <a:srgbClr val="C00000"/>
                </a:solidFill>
              </a:rPr>
              <a:t>e,ê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thì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các</a:t>
            </a:r>
            <a:r>
              <a:rPr lang="en-US" sz="3600" b="1" dirty="0" smtClean="0">
                <a:solidFill>
                  <a:srgbClr val="002060"/>
                </a:solidFill>
              </a:rPr>
              <a:t> con </a:t>
            </a:r>
            <a:r>
              <a:rPr lang="en-US" sz="3600" b="1" dirty="0" err="1" smtClean="0">
                <a:solidFill>
                  <a:srgbClr val="002060"/>
                </a:solidFill>
              </a:rPr>
              <a:t>đọc</a:t>
            </a:r>
            <a:r>
              <a:rPr lang="en-US" sz="3600" b="1" dirty="0" smtClean="0">
                <a:solidFill>
                  <a:srgbClr val="002060"/>
                </a:solidFill>
              </a:rPr>
              <a:t> to </a:t>
            </a:r>
            <a:r>
              <a:rPr lang="en-US" sz="3600" b="1" dirty="0" err="1" smtClean="0">
                <a:solidFill>
                  <a:srgbClr val="002060"/>
                </a:solidFill>
              </a:rPr>
              <a:t>chữ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cái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đó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lên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nhé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53" y="172172"/>
            <a:ext cx="1622878" cy="951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473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4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53" y="172172"/>
            <a:ext cx="1622878" cy="9511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9154">
            <a:off x="7837272" y="699942"/>
            <a:ext cx="2146528" cy="27497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9154" flipH="1">
            <a:off x="1417106" y="-70749"/>
            <a:ext cx="1481559" cy="1760157"/>
          </a:xfrm>
          <a:prstGeom prst="rect">
            <a:avLst/>
          </a:prstGeom>
        </p:spPr>
      </p:pic>
      <p:sp>
        <p:nvSpPr>
          <p:cNvPr id="8" name="Hexagon 7"/>
          <p:cNvSpPr/>
          <p:nvPr/>
        </p:nvSpPr>
        <p:spPr>
          <a:xfrm>
            <a:off x="2525748" y="1442982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3693774" y="867776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xagon 9"/>
          <p:cNvSpPr/>
          <p:nvPr/>
        </p:nvSpPr>
        <p:spPr>
          <a:xfrm>
            <a:off x="3693774" y="2052633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xagon 10"/>
          <p:cNvSpPr/>
          <p:nvPr/>
        </p:nvSpPr>
        <p:spPr>
          <a:xfrm>
            <a:off x="2533497" y="2639746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xagon 11"/>
          <p:cNvSpPr/>
          <p:nvPr/>
        </p:nvSpPr>
        <p:spPr>
          <a:xfrm>
            <a:off x="4903887" y="1466324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xagon 12"/>
          <p:cNvSpPr/>
          <p:nvPr/>
        </p:nvSpPr>
        <p:spPr>
          <a:xfrm>
            <a:off x="3743610" y="3232174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xagon 13"/>
          <p:cNvSpPr/>
          <p:nvPr/>
        </p:nvSpPr>
        <p:spPr>
          <a:xfrm>
            <a:off x="4874049" y="2638942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xagon 14"/>
          <p:cNvSpPr/>
          <p:nvPr/>
        </p:nvSpPr>
        <p:spPr>
          <a:xfrm>
            <a:off x="4894484" y="3833371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/>
          <p:nvPr/>
        </p:nvSpPr>
        <p:spPr>
          <a:xfrm>
            <a:off x="6084162" y="2074805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xagon 16"/>
          <p:cNvSpPr/>
          <p:nvPr/>
        </p:nvSpPr>
        <p:spPr>
          <a:xfrm>
            <a:off x="6084162" y="3232174"/>
            <a:ext cx="1481070" cy="1184857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940577" y="511044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FF0000"/>
                </a:solidFill>
              </a:rPr>
              <a:t>o</a:t>
            </a:r>
            <a:endParaRPr lang="en-US" sz="100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01802" y="2354511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</a:rPr>
              <a:t>ơ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84395" y="2299302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</a:rPr>
              <a:t>ô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84395" y="1213349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</a:rPr>
              <a:t>ơ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03389" y="1787678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</a:rPr>
              <a:t>ô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01942" y="1237025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FF0000"/>
                </a:solidFill>
              </a:rPr>
              <a:t>o</a:t>
            </a:r>
            <a:endParaRPr lang="en-US" sz="100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36645" y="1717288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</a:rPr>
              <a:t>ô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49520" y="2872639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FF0000"/>
                </a:solidFill>
              </a:rPr>
              <a:t>o</a:t>
            </a:r>
            <a:endParaRPr lang="en-US" sz="100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01662" y="3592284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</a:rPr>
              <a:t>ô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94432" y="2911010"/>
            <a:ext cx="4776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FF0000"/>
                </a:solidFill>
              </a:rPr>
              <a:t>o</a:t>
            </a:r>
            <a:endParaRPr lang="en-US" sz="10000" b="1" dirty="0">
              <a:solidFill>
                <a:srgbClr val="FF0000"/>
              </a:solidFill>
            </a:endParaRPr>
          </a:p>
        </p:txBody>
      </p:sp>
      <p:sp>
        <p:nvSpPr>
          <p:cNvPr id="37" name="Hexagon 36"/>
          <p:cNvSpPr/>
          <p:nvPr/>
        </p:nvSpPr>
        <p:spPr>
          <a:xfrm>
            <a:off x="3700212" y="843228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Hexagon 37"/>
          <p:cNvSpPr/>
          <p:nvPr/>
        </p:nvSpPr>
        <p:spPr>
          <a:xfrm>
            <a:off x="4884926" y="1466323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Hexagon 38"/>
          <p:cNvSpPr/>
          <p:nvPr/>
        </p:nvSpPr>
        <p:spPr>
          <a:xfrm>
            <a:off x="4903887" y="3814946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Hexagon 40"/>
          <p:cNvSpPr/>
          <p:nvPr/>
        </p:nvSpPr>
        <p:spPr>
          <a:xfrm>
            <a:off x="3693774" y="2025652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Hexagon 41"/>
          <p:cNvSpPr/>
          <p:nvPr/>
        </p:nvSpPr>
        <p:spPr>
          <a:xfrm>
            <a:off x="6070041" y="2051300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Hexagon 42"/>
          <p:cNvSpPr/>
          <p:nvPr/>
        </p:nvSpPr>
        <p:spPr>
          <a:xfrm>
            <a:off x="2521508" y="2653432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Hexagon 43"/>
          <p:cNvSpPr/>
          <p:nvPr/>
        </p:nvSpPr>
        <p:spPr>
          <a:xfrm>
            <a:off x="4883798" y="2652459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Hexagon 44"/>
          <p:cNvSpPr/>
          <p:nvPr/>
        </p:nvSpPr>
        <p:spPr>
          <a:xfrm>
            <a:off x="2569115" y="1451345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Hexagon 45"/>
          <p:cNvSpPr/>
          <p:nvPr/>
        </p:nvSpPr>
        <p:spPr>
          <a:xfrm>
            <a:off x="6069761" y="3229915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Hexagon 46"/>
          <p:cNvSpPr/>
          <p:nvPr/>
        </p:nvSpPr>
        <p:spPr>
          <a:xfrm>
            <a:off x="3729255" y="3244887"/>
            <a:ext cx="1481070" cy="1184857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8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8" y="-120113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53" y="172172"/>
            <a:ext cx="1622878" cy="9511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9154" flipH="1">
            <a:off x="1417106" y="-70749"/>
            <a:ext cx="1481559" cy="17601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9154">
            <a:off x="6601940" y="138269"/>
            <a:ext cx="2146528" cy="2749726"/>
          </a:xfrm>
          <a:prstGeom prst="rect">
            <a:avLst/>
          </a:prstGeom>
        </p:spPr>
      </p:pic>
      <p:sp>
        <p:nvSpPr>
          <p:cNvPr id="8" name="Hexagon 7"/>
          <p:cNvSpPr/>
          <p:nvPr/>
        </p:nvSpPr>
        <p:spPr>
          <a:xfrm>
            <a:off x="2273824" y="1391090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3430903" y="756515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xagon 9"/>
          <p:cNvSpPr/>
          <p:nvPr/>
        </p:nvSpPr>
        <p:spPr>
          <a:xfrm>
            <a:off x="4518872" y="1424693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xagon 10"/>
          <p:cNvSpPr/>
          <p:nvPr/>
        </p:nvSpPr>
        <p:spPr>
          <a:xfrm>
            <a:off x="4546874" y="2624996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xagon 11"/>
          <p:cNvSpPr/>
          <p:nvPr/>
        </p:nvSpPr>
        <p:spPr>
          <a:xfrm>
            <a:off x="3395795" y="3293174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xagon 12"/>
          <p:cNvSpPr/>
          <p:nvPr/>
        </p:nvSpPr>
        <p:spPr>
          <a:xfrm>
            <a:off x="3412913" y="2005686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xagon 13"/>
          <p:cNvSpPr/>
          <p:nvPr/>
        </p:nvSpPr>
        <p:spPr>
          <a:xfrm>
            <a:off x="2272718" y="2656188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xagon 14"/>
          <p:cNvSpPr/>
          <p:nvPr/>
        </p:nvSpPr>
        <p:spPr>
          <a:xfrm>
            <a:off x="5682716" y="2002990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540504" y="1279715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2">
                    <a:lumMod val="75000"/>
                  </a:schemeClr>
                </a:solidFill>
                <a:latin typeface=".VnAvant" panose="020B7200000000000000" pitchFamily="34" charset="0"/>
              </a:rPr>
              <a:t>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68003" y="637111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2">
                    <a:lumMod val="75000"/>
                  </a:schemeClr>
                </a:solidFill>
                <a:latin typeface=".VnAvant" panose="020B7200000000000000" pitchFamily="34" charset="0"/>
              </a:rPr>
              <a:t>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64342" y="1262920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2">
                    <a:lumMod val="75000"/>
                  </a:schemeClr>
                </a:solidFill>
                <a:latin typeface=".VnAvant" panose="020B7200000000000000" pitchFamily="34" charset="0"/>
              </a:rPr>
              <a:t>©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92041" y="1947893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2">
                    <a:lumMod val="75000"/>
                  </a:schemeClr>
                </a:solidFill>
                <a:latin typeface=".VnAvant" panose="020B7200000000000000" pitchFamily="34" charset="0"/>
              </a:rPr>
              <a:t>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62898" y="1832875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2">
                    <a:lumMod val="75000"/>
                  </a:schemeClr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21438" y="2473616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2">
                    <a:lumMod val="75000"/>
                  </a:schemeClr>
                </a:solidFill>
                <a:latin typeface=".VnAvant" panose="020B7200000000000000" pitchFamily="34" charset="0"/>
              </a:rPr>
              <a:t>¨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90116" y="3117753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2">
                    <a:lumMod val="75000"/>
                  </a:schemeClr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19397" y="2508196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2">
                    <a:lumMod val="75000"/>
                  </a:schemeClr>
                </a:solidFill>
                <a:latin typeface=".VnAvant" panose="020B7200000000000000" pitchFamily="34" charset="0"/>
              </a:rPr>
              <a:t>©</a:t>
            </a:r>
          </a:p>
        </p:txBody>
      </p:sp>
      <p:sp>
        <p:nvSpPr>
          <p:cNvPr id="24" name="Hexagon 23"/>
          <p:cNvSpPr/>
          <p:nvPr/>
        </p:nvSpPr>
        <p:spPr>
          <a:xfrm>
            <a:off x="3440060" y="745462"/>
            <a:ext cx="1465729" cy="1246475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xagon 24"/>
          <p:cNvSpPr/>
          <p:nvPr/>
        </p:nvSpPr>
        <p:spPr>
          <a:xfrm>
            <a:off x="4574876" y="2654270"/>
            <a:ext cx="1465729" cy="1246475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Hexagon 25"/>
          <p:cNvSpPr/>
          <p:nvPr/>
        </p:nvSpPr>
        <p:spPr>
          <a:xfrm>
            <a:off x="2274115" y="2642672"/>
            <a:ext cx="1465729" cy="1246475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Hexagon 26"/>
          <p:cNvSpPr/>
          <p:nvPr/>
        </p:nvSpPr>
        <p:spPr>
          <a:xfrm>
            <a:off x="5678884" y="2019434"/>
            <a:ext cx="1465729" cy="1246475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Hexagon 27"/>
          <p:cNvSpPr/>
          <p:nvPr/>
        </p:nvSpPr>
        <p:spPr>
          <a:xfrm>
            <a:off x="3453332" y="2044003"/>
            <a:ext cx="1465729" cy="1246475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Hexagon 28"/>
          <p:cNvSpPr/>
          <p:nvPr/>
        </p:nvSpPr>
        <p:spPr>
          <a:xfrm>
            <a:off x="2286638" y="1402955"/>
            <a:ext cx="1465729" cy="1246475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Hexagon 29"/>
          <p:cNvSpPr/>
          <p:nvPr/>
        </p:nvSpPr>
        <p:spPr>
          <a:xfrm>
            <a:off x="3403235" y="3292708"/>
            <a:ext cx="1465729" cy="1246475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Hexagon 30"/>
          <p:cNvSpPr/>
          <p:nvPr/>
        </p:nvSpPr>
        <p:spPr>
          <a:xfrm>
            <a:off x="4536377" y="1438569"/>
            <a:ext cx="1465729" cy="1246475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9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8" y="-120113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53" y="172172"/>
            <a:ext cx="1622878" cy="951137"/>
          </a:xfrm>
          <a:prstGeom prst="rect">
            <a:avLst/>
          </a:prstGeom>
        </p:spPr>
      </p:pic>
      <p:sp>
        <p:nvSpPr>
          <p:cNvPr id="6" name="Hexagon 5"/>
          <p:cNvSpPr/>
          <p:nvPr/>
        </p:nvSpPr>
        <p:spPr>
          <a:xfrm>
            <a:off x="2273824" y="1391090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xagon 6"/>
          <p:cNvSpPr/>
          <p:nvPr/>
        </p:nvSpPr>
        <p:spPr>
          <a:xfrm>
            <a:off x="3430903" y="756515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/>
          <p:nvPr/>
        </p:nvSpPr>
        <p:spPr>
          <a:xfrm>
            <a:off x="4518872" y="1424693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4546874" y="2624996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xagon 9"/>
          <p:cNvSpPr/>
          <p:nvPr/>
        </p:nvSpPr>
        <p:spPr>
          <a:xfrm>
            <a:off x="3395795" y="3293174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xagon 10"/>
          <p:cNvSpPr/>
          <p:nvPr/>
        </p:nvSpPr>
        <p:spPr>
          <a:xfrm>
            <a:off x="3412913" y="2005686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xagon 11"/>
          <p:cNvSpPr/>
          <p:nvPr/>
        </p:nvSpPr>
        <p:spPr>
          <a:xfrm>
            <a:off x="2272718" y="2656188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xagon 12"/>
          <p:cNvSpPr/>
          <p:nvPr/>
        </p:nvSpPr>
        <p:spPr>
          <a:xfrm>
            <a:off x="5682716" y="2002990"/>
            <a:ext cx="1465729" cy="1246475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540504" y="1279715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e</a:t>
            </a:r>
            <a:endParaRPr lang="en-US" sz="8800" b="1" dirty="0">
              <a:solidFill>
                <a:srgbClr val="C00000"/>
              </a:solidFill>
              <a:latin typeface=".VnAvant" panose="020B7200000000000000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68003" y="637111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e</a:t>
            </a:r>
            <a:endParaRPr lang="en-US" sz="8800" b="1" dirty="0">
              <a:solidFill>
                <a:schemeClr val="accent2">
                  <a:lumMod val="75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64342" y="1262920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C00000"/>
                </a:solidFill>
                <a:latin typeface=".VnAvant" panose="020B7200000000000000" pitchFamily="34" charset="0"/>
              </a:rPr>
              <a:t>ª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92041" y="1947893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e</a:t>
            </a:r>
            <a:endParaRPr lang="en-US" sz="8800" b="1" dirty="0">
              <a:solidFill>
                <a:srgbClr val="C00000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22247" y="1955303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C00000"/>
                </a:solidFill>
                <a:latin typeface=".VnAvant" panose="020B7200000000000000" pitchFamily="34" charset="0"/>
              </a:rPr>
              <a:t>ª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21438" y="2473616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e</a:t>
            </a:r>
            <a:endParaRPr lang="en-US" sz="8800" b="1" dirty="0">
              <a:solidFill>
                <a:srgbClr val="C00000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90116" y="3117753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C00000"/>
                </a:solidFill>
                <a:latin typeface=".VnAvant" panose="020B7200000000000000" pitchFamily="34" charset="0"/>
              </a:rPr>
              <a:t>ª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9397" y="2508196"/>
            <a:ext cx="7610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C00000"/>
                </a:solidFill>
                <a:latin typeface=".VnAvant" panose="020B7200000000000000" pitchFamily="34" charset="0"/>
              </a:rPr>
              <a:t>ª</a:t>
            </a:r>
          </a:p>
        </p:txBody>
      </p:sp>
      <p:sp>
        <p:nvSpPr>
          <p:cNvPr id="22" name="Hexagon 21"/>
          <p:cNvSpPr/>
          <p:nvPr/>
        </p:nvSpPr>
        <p:spPr>
          <a:xfrm>
            <a:off x="3444789" y="744532"/>
            <a:ext cx="1465729" cy="1246475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xagon 22"/>
          <p:cNvSpPr/>
          <p:nvPr/>
        </p:nvSpPr>
        <p:spPr>
          <a:xfrm>
            <a:off x="4518872" y="2625367"/>
            <a:ext cx="1465729" cy="1246475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xagon 23"/>
          <p:cNvSpPr/>
          <p:nvPr/>
        </p:nvSpPr>
        <p:spPr>
          <a:xfrm>
            <a:off x="2275274" y="2659211"/>
            <a:ext cx="1465729" cy="1246475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xagon 24"/>
          <p:cNvSpPr/>
          <p:nvPr/>
        </p:nvSpPr>
        <p:spPr>
          <a:xfrm>
            <a:off x="5690838" y="1997925"/>
            <a:ext cx="1465729" cy="1246475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Hexagon 25"/>
          <p:cNvSpPr/>
          <p:nvPr/>
        </p:nvSpPr>
        <p:spPr>
          <a:xfrm>
            <a:off x="3385539" y="2002990"/>
            <a:ext cx="1465729" cy="1246475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Hexagon 26"/>
          <p:cNvSpPr/>
          <p:nvPr/>
        </p:nvSpPr>
        <p:spPr>
          <a:xfrm>
            <a:off x="2262366" y="1420765"/>
            <a:ext cx="1465729" cy="1246475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Hexagon 27"/>
          <p:cNvSpPr/>
          <p:nvPr/>
        </p:nvSpPr>
        <p:spPr>
          <a:xfrm>
            <a:off x="3425935" y="3311676"/>
            <a:ext cx="1465729" cy="1246475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Hexagon 28"/>
          <p:cNvSpPr/>
          <p:nvPr/>
        </p:nvSpPr>
        <p:spPr>
          <a:xfrm>
            <a:off x="4512311" y="1397774"/>
            <a:ext cx="1465729" cy="1246475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9154">
            <a:off x="6010867" y="-201073"/>
            <a:ext cx="2146528" cy="2749726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9154" flipH="1">
            <a:off x="2236684" y="-313557"/>
            <a:ext cx="1481559" cy="176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89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20" y="186742"/>
            <a:ext cx="1622878" cy="9015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Hexagon 17"/>
          <p:cNvSpPr/>
          <p:nvPr/>
        </p:nvSpPr>
        <p:spPr>
          <a:xfrm>
            <a:off x="2601243" y="1243309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o</a:t>
            </a:r>
            <a:endParaRPr 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.VnAvant" panose="020B7200000000000000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9154">
            <a:off x="9169113" y="1514261"/>
            <a:ext cx="2146528" cy="274972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9154" flipH="1">
            <a:off x="1417106" y="-70749"/>
            <a:ext cx="1481559" cy="1760157"/>
          </a:xfrm>
          <a:prstGeom prst="rect">
            <a:avLst/>
          </a:prstGeom>
        </p:spPr>
      </p:pic>
      <p:sp>
        <p:nvSpPr>
          <p:cNvPr id="22" name="Hexagon 21"/>
          <p:cNvSpPr/>
          <p:nvPr/>
        </p:nvSpPr>
        <p:spPr>
          <a:xfrm>
            <a:off x="3682576" y="1903041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¨</a:t>
            </a:r>
          </a:p>
        </p:txBody>
      </p:sp>
      <p:sp>
        <p:nvSpPr>
          <p:cNvPr id="23" name="Hexagon 22"/>
          <p:cNvSpPr/>
          <p:nvPr/>
        </p:nvSpPr>
        <p:spPr>
          <a:xfrm>
            <a:off x="4740477" y="1257250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©</a:t>
            </a:r>
          </a:p>
        </p:txBody>
      </p:sp>
      <p:sp>
        <p:nvSpPr>
          <p:cNvPr id="24" name="Hexagon 23"/>
          <p:cNvSpPr/>
          <p:nvPr/>
        </p:nvSpPr>
        <p:spPr>
          <a:xfrm>
            <a:off x="5810093" y="3117671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e</a:t>
            </a:r>
            <a:endParaRPr 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4740477" y="3723119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a</a:t>
            </a:r>
            <a:endParaRPr 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26" name="Hexagon 25"/>
          <p:cNvSpPr/>
          <p:nvPr/>
        </p:nvSpPr>
        <p:spPr>
          <a:xfrm>
            <a:off x="5810094" y="1880440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27" name="Hexagon 26"/>
          <p:cNvSpPr/>
          <p:nvPr/>
        </p:nvSpPr>
        <p:spPr>
          <a:xfrm>
            <a:off x="4763910" y="2520513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e</a:t>
            </a:r>
            <a:endParaRPr 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28" name="Hexagon 27"/>
          <p:cNvSpPr/>
          <p:nvPr/>
        </p:nvSpPr>
        <p:spPr>
          <a:xfrm>
            <a:off x="3682577" y="3104113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¨</a:t>
            </a:r>
          </a:p>
        </p:txBody>
      </p:sp>
      <p:sp>
        <p:nvSpPr>
          <p:cNvPr id="29" name="Hexagon 28"/>
          <p:cNvSpPr/>
          <p:nvPr/>
        </p:nvSpPr>
        <p:spPr>
          <a:xfrm>
            <a:off x="2601243" y="2491967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30" name="Hexagon 29"/>
          <p:cNvSpPr/>
          <p:nvPr/>
        </p:nvSpPr>
        <p:spPr>
          <a:xfrm>
            <a:off x="1531626" y="1880440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a</a:t>
            </a:r>
            <a:endParaRPr 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31" name="Hexagon 30"/>
          <p:cNvSpPr/>
          <p:nvPr/>
        </p:nvSpPr>
        <p:spPr>
          <a:xfrm>
            <a:off x="6903145" y="2519452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¬</a:t>
            </a:r>
          </a:p>
        </p:txBody>
      </p:sp>
      <p:sp>
        <p:nvSpPr>
          <p:cNvPr id="32" name="Hexagon 31"/>
          <p:cNvSpPr/>
          <p:nvPr/>
        </p:nvSpPr>
        <p:spPr>
          <a:xfrm>
            <a:off x="6908309" y="3764297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¬</a:t>
            </a:r>
          </a:p>
        </p:txBody>
      </p:sp>
      <p:sp>
        <p:nvSpPr>
          <p:cNvPr id="33" name="Hexagon 32"/>
          <p:cNvSpPr/>
          <p:nvPr/>
        </p:nvSpPr>
        <p:spPr>
          <a:xfrm>
            <a:off x="5798377" y="4342880"/>
            <a:ext cx="1395991" cy="1231152"/>
          </a:xfrm>
          <a:prstGeom prst="hexagon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.VnAvant" panose="020B7200000000000000" pitchFamily="34" charset="0"/>
              </a:rPr>
              <a:t>ª</a:t>
            </a:r>
          </a:p>
        </p:txBody>
      </p:sp>
      <p:sp>
        <p:nvSpPr>
          <p:cNvPr id="34" name="Hexagon 33"/>
          <p:cNvSpPr/>
          <p:nvPr/>
        </p:nvSpPr>
        <p:spPr>
          <a:xfrm>
            <a:off x="2607101" y="1257250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5" name="Hexagon 34"/>
          <p:cNvSpPr/>
          <p:nvPr/>
        </p:nvSpPr>
        <p:spPr>
          <a:xfrm>
            <a:off x="4735097" y="1257836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6" name="Hexagon 35"/>
          <p:cNvSpPr/>
          <p:nvPr/>
        </p:nvSpPr>
        <p:spPr>
          <a:xfrm>
            <a:off x="6926577" y="2517806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7" name="Hexagon 36"/>
          <p:cNvSpPr/>
          <p:nvPr/>
        </p:nvSpPr>
        <p:spPr>
          <a:xfrm>
            <a:off x="4730150" y="2491117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8" name="Hexagon 37"/>
          <p:cNvSpPr/>
          <p:nvPr/>
        </p:nvSpPr>
        <p:spPr>
          <a:xfrm>
            <a:off x="6903145" y="3756683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9" name="Hexagon 38"/>
          <p:cNvSpPr/>
          <p:nvPr/>
        </p:nvSpPr>
        <p:spPr>
          <a:xfrm>
            <a:off x="4747200" y="3726253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0" name="Hexagon 39"/>
          <p:cNvSpPr/>
          <p:nvPr/>
        </p:nvSpPr>
        <p:spPr>
          <a:xfrm>
            <a:off x="2577809" y="2508007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1" name="Hexagon 40"/>
          <p:cNvSpPr/>
          <p:nvPr/>
        </p:nvSpPr>
        <p:spPr>
          <a:xfrm>
            <a:off x="3659143" y="3148720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2" name="Hexagon 41"/>
          <p:cNvSpPr/>
          <p:nvPr/>
        </p:nvSpPr>
        <p:spPr>
          <a:xfrm>
            <a:off x="5806206" y="3120755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3" name="Hexagon 42"/>
          <p:cNvSpPr/>
          <p:nvPr/>
        </p:nvSpPr>
        <p:spPr>
          <a:xfrm>
            <a:off x="3679572" y="1911061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4" name="Hexagon 43"/>
          <p:cNvSpPr/>
          <p:nvPr/>
        </p:nvSpPr>
        <p:spPr>
          <a:xfrm>
            <a:off x="5833526" y="1878850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5" name="Hexagon 44"/>
          <p:cNvSpPr/>
          <p:nvPr/>
        </p:nvSpPr>
        <p:spPr>
          <a:xfrm>
            <a:off x="1517440" y="1865856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6" name="Hexagon 45"/>
          <p:cNvSpPr/>
          <p:nvPr/>
        </p:nvSpPr>
        <p:spPr>
          <a:xfrm>
            <a:off x="5812675" y="4349443"/>
            <a:ext cx="1395991" cy="123115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00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2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127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24</cp:revision>
  <dcterms:created xsi:type="dcterms:W3CDTF">2021-09-14T14:15:14Z</dcterms:created>
  <dcterms:modified xsi:type="dcterms:W3CDTF">2021-11-18T12:12:44Z</dcterms:modified>
</cp:coreProperties>
</file>