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24"/>
  </p:notesMasterIdLst>
  <p:sldIdLst>
    <p:sldId id="257" r:id="rId3"/>
    <p:sldId id="256" r:id="rId4"/>
    <p:sldId id="258" r:id="rId5"/>
    <p:sldId id="259" r:id="rId6"/>
    <p:sldId id="267" r:id="rId7"/>
    <p:sldId id="279" r:id="rId8"/>
    <p:sldId id="269" r:id="rId9"/>
    <p:sldId id="270" r:id="rId10"/>
    <p:sldId id="274" r:id="rId11"/>
    <p:sldId id="275" r:id="rId12"/>
    <p:sldId id="261" r:id="rId13"/>
    <p:sldId id="271" r:id="rId14"/>
    <p:sldId id="283" r:id="rId15"/>
    <p:sldId id="285" r:id="rId16"/>
    <p:sldId id="284" r:id="rId17"/>
    <p:sldId id="268" r:id="rId18"/>
    <p:sldId id="276" r:id="rId19"/>
    <p:sldId id="282" r:id="rId20"/>
    <p:sldId id="263" r:id="rId21"/>
    <p:sldId id="277" r:id="rId22"/>
    <p:sldId id="262" r:id="rId23"/>
  </p:sldIdLst>
  <p:sldSz cx="12192000" cy="6858000"/>
  <p:notesSz cx="6858000" cy="9144000"/>
  <p:embeddedFontLst>
    <p:embeddedFont>
      <p:font typeface="Barlow Condensed" panose="020B06040202020202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omemade Apple" panose="020B0604020202020204" charset="0"/>
      <p:regular r:id="rId33"/>
    </p:embeddedFont>
    <p:embeddedFont>
      <p:font typeface="Kristi" panose="020B0604020202020204" charset="0"/>
      <p:regular r:id="rId34"/>
    </p:embeddedFont>
    <p:embeddedFont>
      <p:font typeface="Poppins" panose="020B0604020202020204" charset="0"/>
      <p:regular r:id="rId35"/>
      <p:bold r:id="rId36"/>
      <p:italic r:id="rId37"/>
      <p:boldItalic r:id="rId38"/>
    </p:embeddedFont>
    <p:embeddedFont>
      <p:font typeface="Quicksand Medium" panose="020B060402020202020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 đặng" initials="lđ" lastIdx="1" clrIdx="0">
    <p:extLst>
      <p:ext uri="{19B8F6BF-5375-455C-9EA6-DF929625EA0E}">
        <p15:presenceInfo xmlns:p15="http://schemas.microsoft.com/office/powerpoint/2012/main" userId="033e552764e6c86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9BDD59"/>
    <a:srgbClr val="FF6699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91" autoAdjust="0"/>
    <p:restoredTop sz="94007" autoAdjust="0"/>
  </p:normalViewPr>
  <p:slideViewPr>
    <p:cSldViewPr snapToGrid="0">
      <p:cViewPr varScale="1">
        <p:scale>
          <a:sx n="79" d="100"/>
          <a:sy n="79" d="100"/>
        </p:scale>
        <p:origin x="10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 đặng" userId="033e552764e6c861" providerId="LiveId" clId="{00D056D0-69DD-4C43-9D5A-1C7AAA01E22E}"/>
    <pc:docChg chg="custSel delSld modSld sldOrd">
      <pc:chgData name="lan đặng" userId="033e552764e6c861" providerId="LiveId" clId="{00D056D0-69DD-4C43-9D5A-1C7AAA01E22E}" dt="2021-10-07T13:35:05.524" v="716"/>
      <pc:docMkLst>
        <pc:docMk/>
      </pc:docMkLst>
      <pc:sldChg chg="addSp delSp modSp mod modTransition">
        <pc:chgData name="lan đặng" userId="033e552764e6c861" providerId="LiveId" clId="{00D056D0-69DD-4C43-9D5A-1C7AAA01E22E}" dt="2021-10-07T13:35:05.524" v="716"/>
        <pc:sldMkLst>
          <pc:docMk/>
          <pc:sldMk cId="0" sldId="256"/>
        </pc:sldMkLst>
        <pc:spChg chg="add mod">
          <ac:chgData name="lan đặng" userId="033e552764e6c861" providerId="LiveId" clId="{00D056D0-69DD-4C43-9D5A-1C7AAA01E22E}" dt="2021-10-07T12:52:26.606" v="674" actId="255"/>
          <ac:spMkLst>
            <pc:docMk/>
            <pc:sldMk cId="0" sldId="256"/>
            <ac:spMk id="4" creationId="{48F9659D-FCF3-44A1-9B4E-8429BA7114E7}"/>
          </ac:spMkLst>
        </pc:spChg>
        <pc:spChg chg="del mod">
          <ac:chgData name="lan đặng" userId="033e552764e6c861" providerId="LiveId" clId="{00D056D0-69DD-4C43-9D5A-1C7AAA01E22E}" dt="2021-10-07T11:28:41.914" v="168" actId="478"/>
          <ac:spMkLst>
            <pc:docMk/>
            <pc:sldMk cId="0" sldId="256"/>
            <ac:spMk id="393" creationId="{00000000-0000-0000-0000-000000000000}"/>
          </ac:spMkLst>
        </pc:spChg>
        <pc:picChg chg="add del mod">
          <ac:chgData name="lan đặng" userId="033e552764e6c861" providerId="LiveId" clId="{00D056D0-69DD-4C43-9D5A-1C7AAA01E22E}" dt="2021-10-07T13:21:55.159" v="704"/>
          <ac:picMkLst>
            <pc:docMk/>
            <pc:sldMk cId="0" sldId="256"/>
            <ac:picMk id="3" creationId="{FAF00CD8-4159-4674-B309-6A727DBE76D5}"/>
          </ac:picMkLst>
        </pc:picChg>
        <pc:picChg chg="add del mod">
          <ac:chgData name="lan đặng" userId="033e552764e6c861" providerId="LiveId" clId="{00D056D0-69DD-4C43-9D5A-1C7AAA01E22E}" dt="2021-10-07T13:22:27.056" v="705"/>
          <ac:picMkLst>
            <pc:docMk/>
            <pc:sldMk cId="0" sldId="256"/>
            <ac:picMk id="5" creationId="{BB32FECB-D1CC-4318-B201-B30CBAD77AF7}"/>
          </ac:picMkLst>
        </pc:picChg>
        <pc:picChg chg="add del mod">
          <ac:chgData name="lan đặng" userId="033e552764e6c861" providerId="LiveId" clId="{00D056D0-69DD-4C43-9D5A-1C7AAA01E22E}" dt="2021-10-07T13:24:47.973" v="707"/>
          <ac:picMkLst>
            <pc:docMk/>
            <pc:sldMk cId="0" sldId="256"/>
            <ac:picMk id="6" creationId="{302DBEAF-FD3F-4C59-BF47-7B31E3A34984}"/>
          </ac:picMkLst>
        </pc:picChg>
        <pc:picChg chg="add del mod">
          <ac:chgData name="lan đặng" userId="033e552764e6c861" providerId="LiveId" clId="{00D056D0-69DD-4C43-9D5A-1C7AAA01E22E}" dt="2021-10-07T13:25:03.136" v="708"/>
          <ac:picMkLst>
            <pc:docMk/>
            <pc:sldMk cId="0" sldId="256"/>
            <ac:picMk id="7" creationId="{CEED6CE3-8538-4C54-9FE2-00D189793694}"/>
          </ac:picMkLst>
        </pc:picChg>
        <pc:picChg chg="add del mod">
          <ac:chgData name="lan đặng" userId="033e552764e6c861" providerId="LiveId" clId="{00D056D0-69DD-4C43-9D5A-1C7AAA01E22E}" dt="2021-10-07T13:26:11.678" v="709"/>
          <ac:picMkLst>
            <pc:docMk/>
            <pc:sldMk cId="0" sldId="256"/>
            <ac:picMk id="8" creationId="{00F99767-BD69-42F6-AA79-7CAD43F2F1C5}"/>
          </ac:picMkLst>
        </pc:picChg>
        <pc:picChg chg="add del mod">
          <ac:chgData name="lan đặng" userId="033e552764e6c861" providerId="LiveId" clId="{00D056D0-69DD-4C43-9D5A-1C7AAA01E22E}" dt="2021-10-07T13:34:15.939" v="714"/>
          <ac:picMkLst>
            <pc:docMk/>
            <pc:sldMk cId="0" sldId="256"/>
            <ac:picMk id="9" creationId="{CC74DAD4-11A2-4A77-845C-B9747E4972F2}"/>
          </ac:picMkLst>
        </pc:picChg>
        <pc:picChg chg="add del mod">
          <ac:chgData name="lan đặng" userId="033e552764e6c861" providerId="LiveId" clId="{00D056D0-69DD-4C43-9D5A-1C7AAA01E22E}" dt="2021-10-07T13:34:31.192" v="715"/>
          <ac:picMkLst>
            <pc:docMk/>
            <pc:sldMk cId="0" sldId="256"/>
            <ac:picMk id="10" creationId="{9036D76C-6C40-426F-A2F2-BD8FF39AC3E0}"/>
          </ac:picMkLst>
        </pc:picChg>
        <pc:picChg chg="add del mod">
          <ac:chgData name="lan đặng" userId="033e552764e6c861" providerId="LiveId" clId="{00D056D0-69DD-4C43-9D5A-1C7AAA01E22E}" dt="2021-10-07T13:35:05.524" v="716"/>
          <ac:picMkLst>
            <pc:docMk/>
            <pc:sldMk cId="0" sldId="256"/>
            <ac:picMk id="11" creationId="{C97AFF5E-B2C7-4452-9119-265D18C7AB44}"/>
          </ac:picMkLst>
        </pc:picChg>
        <pc:picChg chg="add mod">
          <ac:chgData name="lan đặng" userId="033e552764e6c861" providerId="LiveId" clId="{00D056D0-69DD-4C43-9D5A-1C7AAA01E22E}" dt="2021-10-07T13:35:05.524" v="716"/>
          <ac:picMkLst>
            <pc:docMk/>
            <pc:sldMk cId="0" sldId="256"/>
            <ac:picMk id="12" creationId="{9E0AB736-B127-47E7-8C07-283A172280FF}"/>
          </ac:picMkLst>
        </pc:picChg>
      </pc:sldChg>
      <pc:sldChg chg="addSp delSp modSp mod ord modAnim addCm delCm">
        <pc:chgData name="lan đặng" userId="033e552764e6c861" providerId="LiveId" clId="{00D056D0-69DD-4C43-9D5A-1C7AAA01E22E}" dt="2021-10-07T13:24:47.973" v="707"/>
        <pc:sldMkLst>
          <pc:docMk/>
          <pc:sldMk cId="0" sldId="257"/>
        </pc:sldMkLst>
        <pc:spChg chg="add del mod">
          <ac:chgData name="lan đặng" userId="033e552764e6c861" providerId="LiveId" clId="{00D056D0-69DD-4C43-9D5A-1C7AAA01E22E}" dt="2021-10-07T11:06:13.739" v="6" actId="478"/>
          <ac:spMkLst>
            <pc:docMk/>
            <pc:sldMk cId="0" sldId="257"/>
            <ac:spMk id="4" creationId="{68DAA7D5-668E-4355-A16A-DD6E7784A13D}"/>
          </ac:spMkLst>
        </pc:spChg>
        <pc:spChg chg="add del mod">
          <ac:chgData name="lan đặng" userId="033e552764e6c861" providerId="LiveId" clId="{00D056D0-69DD-4C43-9D5A-1C7AAA01E22E}" dt="2021-10-07T11:07:53.667" v="20" actId="478"/>
          <ac:spMkLst>
            <pc:docMk/>
            <pc:sldMk cId="0" sldId="257"/>
            <ac:spMk id="6" creationId="{F426DFD3-1957-4E87-A554-3F528F299427}"/>
          </ac:spMkLst>
        </pc:spChg>
        <pc:spChg chg="add del mod">
          <ac:chgData name="lan đặng" userId="033e552764e6c861" providerId="LiveId" clId="{00D056D0-69DD-4C43-9D5A-1C7AAA01E22E}" dt="2021-10-07T11:08:12.186" v="25" actId="478"/>
          <ac:spMkLst>
            <pc:docMk/>
            <pc:sldMk cId="0" sldId="257"/>
            <ac:spMk id="8" creationId="{7FDEA983-ED3B-449D-BAE3-DAF70049EFA1}"/>
          </ac:spMkLst>
        </pc:spChg>
        <pc:spChg chg="add del mod">
          <ac:chgData name="lan đặng" userId="033e552764e6c861" providerId="LiveId" clId="{00D056D0-69DD-4C43-9D5A-1C7AAA01E22E}" dt="2021-10-07T11:21:55.095" v="104" actId="478"/>
          <ac:spMkLst>
            <pc:docMk/>
            <pc:sldMk cId="0" sldId="257"/>
            <ac:spMk id="24" creationId="{C074476F-8115-4C7B-8848-962493DC7048}"/>
          </ac:spMkLst>
        </pc:spChg>
        <pc:spChg chg="mod">
          <ac:chgData name="lan đặng" userId="033e552764e6c861" providerId="LiveId" clId="{00D056D0-69DD-4C43-9D5A-1C7AAA01E22E}" dt="2021-10-07T11:19:46.158" v="95" actId="1076"/>
          <ac:spMkLst>
            <pc:docMk/>
            <pc:sldMk cId="0" sldId="257"/>
            <ac:spMk id="38" creationId="{91243B34-E6B4-4037-BE15-47D72CF92D7F}"/>
          </ac:spMkLst>
        </pc:spChg>
        <pc:spChg chg="add mod">
          <ac:chgData name="lan đặng" userId="033e552764e6c861" providerId="LiveId" clId="{00D056D0-69DD-4C43-9D5A-1C7AAA01E22E}" dt="2021-10-07T11:20:15.402" v="96" actId="207"/>
          <ac:spMkLst>
            <pc:docMk/>
            <pc:sldMk cId="0" sldId="257"/>
            <ac:spMk id="41" creationId="{00C0D14B-0106-4404-8C81-9C6803F4C107}"/>
          </ac:spMkLst>
        </pc:spChg>
        <pc:spChg chg="add del mod">
          <ac:chgData name="lan đặng" userId="033e552764e6c861" providerId="LiveId" clId="{00D056D0-69DD-4C43-9D5A-1C7AAA01E22E}" dt="2021-10-07T11:22:49.446" v="109" actId="478"/>
          <ac:spMkLst>
            <pc:docMk/>
            <pc:sldMk cId="0" sldId="257"/>
            <ac:spMk id="63" creationId="{A0055C73-57AC-45F3-8892-4EFC8425EADF}"/>
          </ac:spMkLst>
        </pc:spChg>
        <pc:spChg chg="add mod">
          <ac:chgData name="lan đặng" userId="033e552764e6c861" providerId="LiveId" clId="{00D056D0-69DD-4C43-9D5A-1C7AAA01E22E}" dt="2021-10-07T11:26:16.633" v="160" actId="207"/>
          <ac:spMkLst>
            <pc:docMk/>
            <pc:sldMk cId="0" sldId="257"/>
            <ac:spMk id="67" creationId="{A907DDB0-87D8-4E30-BB8B-2BC11F0EC3C6}"/>
          </ac:spMkLst>
        </pc:spChg>
        <pc:spChg chg="add mod">
          <ac:chgData name="lan đặng" userId="033e552764e6c861" providerId="LiveId" clId="{00D056D0-69DD-4C43-9D5A-1C7AAA01E22E}" dt="2021-10-07T11:26:05.160" v="156" actId="207"/>
          <ac:spMkLst>
            <pc:docMk/>
            <pc:sldMk cId="0" sldId="257"/>
            <ac:spMk id="69" creationId="{58170DD2-6774-422A-9BD0-52F5A1D8E48A}"/>
          </ac:spMkLst>
        </pc:spChg>
        <pc:spChg chg="add mod">
          <ac:chgData name="lan đặng" userId="033e552764e6c861" providerId="LiveId" clId="{00D056D0-69DD-4C43-9D5A-1C7AAA01E22E}" dt="2021-10-07T11:31:02.685" v="190"/>
          <ac:spMkLst>
            <pc:docMk/>
            <pc:sldMk cId="0" sldId="257"/>
            <ac:spMk id="71" creationId="{188D29D5-3EA7-4065-A6C6-DF7164CEB27A}"/>
          </ac:spMkLst>
        </pc:spChg>
        <pc:spChg chg="del mod">
          <ac:chgData name="lan đặng" userId="033e552764e6c861" providerId="LiveId" clId="{00D056D0-69DD-4C43-9D5A-1C7AAA01E22E}" dt="2021-10-07T11:06:04.215" v="4" actId="478"/>
          <ac:spMkLst>
            <pc:docMk/>
            <pc:sldMk cId="0" sldId="257"/>
            <ac:spMk id="401" creationId="{00000000-0000-0000-0000-000000000000}"/>
          </ac:spMkLst>
        </pc:spChg>
        <pc:spChg chg="del mod">
          <ac:chgData name="lan đặng" userId="033e552764e6c861" providerId="LiveId" clId="{00D056D0-69DD-4C43-9D5A-1C7AAA01E22E}" dt="2021-10-07T11:08:04.387" v="23" actId="478"/>
          <ac:spMkLst>
            <pc:docMk/>
            <pc:sldMk cId="0" sldId="257"/>
            <ac:spMk id="402" creationId="{00000000-0000-0000-0000-000000000000}"/>
          </ac:spMkLst>
        </pc:spChg>
        <pc:spChg chg="del mod">
          <ac:chgData name="lan đặng" userId="033e552764e6c861" providerId="LiveId" clId="{00D056D0-69DD-4C43-9D5A-1C7AAA01E22E}" dt="2021-10-07T11:07:47.493" v="19" actId="478"/>
          <ac:spMkLst>
            <pc:docMk/>
            <pc:sldMk cId="0" sldId="257"/>
            <ac:spMk id="403" creationId="{00000000-0000-0000-0000-000000000000}"/>
          </ac:spMkLst>
        </pc:spChg>
        <pc:grpChg chg="mod">
          <ac:chgData name="lan đặng" userId="033e552764e6c861" providerId="LiveId" clId="{00D056D0-69DD-4C43-9D5A-1C7AAA01E22E}" dt="2021-10-07T11:27:20.229" v="162" actId="1076"/>
          <ac:grpSpMkLst>
            <pc:docMk/>
            <pc:sldMk cId="0" sldId="257"/>
            <ac:grpSpMk id="404" creationId="{00000000-0000-0000-0000-000000000000}"/>
          </ac:grpSpMkLst>
        </pc:grpChg>
        <pc:picChg chg="add del mod">
          <ac:chgData name="lan đặng" userId="033e552764e6c861" providerId="LiveId" clId="{00D056D0-69DD-4C43-9D5A-1C7AAA01E22E}" dt="2021-10-07T11:16:27.502" v="72" actId="478"/>
          <ac:picMkLst>
            <pc:docMk/>
            <pc:sldMk cId="0" sldId="257"/>
            <ac:picMk id="9" creationId="{950D8F3B-94B0-45B4-86C8-A402E9C5FC46}"/>
          </ac:picMkLst>
        </pc:picChg>
        <pc:picChg chg="add del mod">
          <ac:chgData name="lan đặng" userId="033e552764e6c861" providerId="LiveId" clId="{00D056D0-69DD-4C43-9D5A-1C7AAA01E22E}" dt="2021-10-07T11:10:54.498" v="41" actId="478"/>
          <ac:picMkLst>
            <pc:docMk/>
            <pc:sldMk cId="0" sldId="257"/>
            <ac:picMk id="11" creationId="{D6D3EB82-FB8E-4891-AA68-7E5521E2C8D8}"/>
          </ac:picMkLst>
        </pc:picChg>
        <pc:picChg chg="add del mod">
          <ac:chgData name="lan đặng" userId="033e552764e6c861" providerId="LiveId" clId="{00D056D0-69DD-4C43-9D5A-1C7AAA01E22E}" dt="2021-10-07T11:10:52.099" v="40" actId="478"/>
          <ac:picMkLst>
            <pc:docMk/>
            <pc:sldMk cId="0" sldId="257"/>
            <ac:picMk id="13" creationId="{8A7C3BEA-1E1F-4E88-9FFE-11143E6D2E71}"/>
          </ac:picMkLst>
        </pc:picChg>
        <pc:picChg chg="add del mod">
          <ac:chgData name="lan đặng" userId="033e552764e6c861" providerId="LiveId" clId="{00D056D0-69DD-4C43-9D5A-1C7AAA01E22E}" dt="2021-10-07T11:14:59.566" v="67" actId="478"/>
          <ac:picMkLst>
            <pc:docMk/>
            <pc:sldMk cId="0" sldId="257"/>
            <ac:picMk id="14" creationId="{7A02051C-BD7D-482D-8D1D-3B03D3B1BCA0}"/>
          </ac:picMkLst>
        </pc:picChg>
        <pc:picChg chg="add del mod">
          <ac:chgData name="lan đặng" userId="033e552764e6c861" providerId="LiveId" clId="{00D056D0-69DD-4C43-9D5A-1C7AAA01E22E}" dt="2021-10-07T11:16:33.020" v="74" actId="478"/>
          <ac:picMkLst>
            <pc:docMk/>
            <pc:sldMk cId="0" sldId="257"/>
            <ac:picMk id="15" creationId="{88AFA0E2-61D0-4A5A-8F79-318AB2CEE590}"/>
          </ac:picMkLst>
        </pc:picChg>
        <pc:picChg chg="add del mod">
          <ac:chgData name="lan đặng" userId="033e552764e6c861" providerId="LiveId" clId="{00D056D0-69DD-4C43-9D5A-1C7AAA01E22E}" dt="2021-10-07T11:16:29.850" v="73" actId="478"/>
          <ac:picMkLst>
            <pc:docMk/>
            <pc:sldMk cId="0" sldId="257"/>
            <ac:picMk id="16" creationId="{2FE863BF-C2F0-4D07-8E46-ACC51BC71A07}"/>
          </ac:picMkLst>
        </pc:picChg>
        <pc:picChg chg="add del mod">
          <ac:chgData name="lan đặng" userId="033e552764e6c861" providerId="LiveId" clId="{00D056D0-69DD-4C43-9D5A-1C7AAA01E22E}" dt="2021-10-07T11:24:49.780" v="147" actId="478"/>
          <ac:picMkLst>
            <pc:docMk/>
            <pc:sldMk cId="0" sldId="257"/>
            <ac:picMk id="18" creationId="{62D1E937-CB8C-46B5-B8B1-B4EC1C0BE51D}"/>
          </ac:picMkLst>
        </pc:picChg>
        <pc:picChg chg="add del">
          <ac:chgData name="lan đặng" userId="033e552764e6c861" providerId="LiveId" clId="{00D056D0-69DD-4C43-9D5A-1C7AAA01E22E}" dt="2021-10-07T11:17:54.847" v="81" actId="478"/>
          <ac:picMkLst>
            <pc:docMk/>
            <pc:sldMk cId="0" sldId="257"/>
            <ac:picMk id="19" creationId="{A7F36A33-48A6-4B8D-A2B8-B367A313ADB5}"/>
          </ac:picMkLst>
        </pc:picChg>
        <pc:picChg chg="add del mod">
          <ac:chgData name="lan đặng" userId="033e552764e6c861" providerId="LiveId" clId="{00D056D0-69DD-4C43-9D5A-1C7AAA01E22E}" dt="2021-10-07T11:24:21.558" v="143" actId="478"/>
          <ac:picMkLst>
            <pc:docMk/>
            <pc:sldMk cId="0" sldId="257"/>
            <ac:picMk id="21" creationId="{A6D1B7DC-D8A7-4B5C-A336-6B82A30EF7BB}"/>
          </ac:picMkLst>
        </pc:picChg>
        <pc:picChg chg="add del mod">
          <ac:chgData name="lan đặng" userId="033e552764e6c861" providerId="LiveId" clId="{00D056D0-69DD-4C43-9D5A-1C7AAA01E22E}" dt="2021-10-07T11:21:57.802" v="105" actId="478"/>
          <ac:picMkLst>
            <pc:docMk/>
            <pc:sldMk cId="0" sldId="257"/>
            <ac:picMk id="23" creationId="{547CE26A-BA75-4698-8A7D-A148116D79E3}"/>
          </ac:picMkLst>
        </pc:picChg>
        <pc:picChg chg="add del mod">
          <ac:chgData name="lan đặng" userId="033e552764e6c861" providerId="LiveId" clId="{00D056D0-69DD-4C43-9D5A-1C7AAA01E22E}" dt="2021-10-07T11:23:41.783" v="137" actId="478"/>
          <ac:picMkLst>
            <pc:docMk/>
            <pc:sldMk cId="0" sldId="257"/>
            <ac:picMk id="27" creationId="{7EF1E061-3969-4B8C-9084-AE4A36BC92F2}"/>
          </ac:picMkLst>
        </pc:picChg>
        <pc:picChg chg="add del mod">
          <ac:chgData name="lan đặng" userId="033e552764e6c861" providerId="LiveId" clId="{00D056D0-69DD-4C43-9D5A-1C7AAA01E22E}" dt="2021-10-07T13:19:34.570" v="699"/>
          <ac:picMkLst>
            <pc:docMk/>
            <pc:sldMk cId="0" sldId="257"/>
            <ac:picMk id="31" creationId="{553DEA4A-D067-4DD9-AB14-FD96D99B9EB3}"/>
          </ac:picMkLst>
        </pc:picChg>
        <pc:picChg chg="add del mod">
          <ac:chgData name="lan đặng" userId="033e552764e6c861" providerId="LiveId" clId="{00D056D0-69DD-4C43-9D5A-1C7AAA01E22E}" dt="2021-10-07T13:19:59.122" v="700"/>
          <ac:picMkLst>
            <pc:docMk/>
            <pc:sldMk cId="0" sldId="257"/>
            <ac:picMk id="32" creationId="{F5487111-8DCF-49AA-85B4-27B005B5C8EB}"/>
          </ac:picMkLst>
        </pc:picChg>
        <pc:picChg chg="add del mod">
          <ac:chgData name="lan đặng" userId="033e552764e6c861" providerId="LiveId" clId="{00D056D0-69DD-4C43-9D5A-1C7AAA01E22E}" dt="2021-10-07T13:20:25.723" v="701"/>
          <ac:picMkLst>
            <pc:docMk/>
            <pc:sldMk cId="0" sldId="257"/>
            <ac:picMk id="33" creationId="{7BA3B395-17B1-407A-9070-311676DC985B}"/>
          </ac:picMkLst>
        </pc:picChg>
        <pc:picChg chg="add del mod">
          <ac:chgData name="lan đặng" userId="033e552764e6c861" providerId="LiveId" clId="{00D056D0-69DD-4C43-9D5A-1C7AAA01E22E}" dt="2021-10-07T13:20:49.023" v="702"/>
          <ac:picMkLst>
            <pc:docMk/>
            <pc:sldMk cId="0" sldId="257"/>
            <ac:picMk id="34" creationId="{396B397D-5BE0-445B-B01F-DB0A21C0E3D0}"/>
          </ac:picMkLst>
        </pc:picChg>
        <pc:picChg chg="add del mod">
          <ac:chgData name="lan đặng" userId="033e552764e6c861" providerId="LiveId" clId="{00D056D0-69DD-4C43-9D5A-1C7AAA01E22E}" dt="2021-10-07T13:21:21.684" v="703"/>
          <ac:picMkLst>
            <pc:docMk/>
            <pc:sldMk cId="0" sldId="257"/>
            <ac:picMk id="35" creationId="{DA6EB326-72E0-4527-8EA5-F732478BB51E}"/>
          </ac:picMkLst>
        </pc:picChg>
        <pc:picChg chg="add del mod">
          <ac:chgData name="lan đặng" userId="033e552764e6c861" providerId="LiveId" clId="{00D056D0-69DD-4C43-9D5A-1C7AAA01E22E}" dt="2021-10-07T13:21:55.159" v="704"/>
          <ac:picMkLst>
            <pc:docMk/>
            <pc:sldMk cId="0" sldId="257"/>
            <ac:picMk id="36" creationId="{20ED8662-0C38-4252-9EAB-714FDED710D4}"/>
          </ac:picMkLst>
        </pc:picChg>
        <pc:picChg chg="add del mod">
          <ac:chgData name="lan đặng" userId="033e552764e6c861" providerId="LiveId" clId="{00D056D0-69DD-4C43-9D5A-1C7AAA01E22E}" dt="2021-10-07T13:23:57.582" v="706"/>
          <ac:picMkLst>
            <pc:docMk/>
            <pc:sldMk cId="0" sldId="257"/>
            <ac:picMk id="37" creationId="{27C602F0-D4F1-41EA-81DE-791FB5593D26}"/>
          </ac:picMkLst>
        </pc:picChg>
        <pc:picChg chg="add mod">
          <ac:chgData name="lan đặng" userId="033e552764e6c861" providerId="LiveId" clId="{00D056D0-69DD-4C43-9D5A-1C7AAA01E22E}" dt="2021-10-07T11:19:40.350" v="94" actId="1076"/>
          <ac:picMkLst>
            <pc:docMk/>
            <pc:sldMk cId="0" sldId="257"/>
            <ac:picMk id="39" creationId="{5B55D61F-D9D7-4C78-8EB1-0876BDB96C23}"/>
          </ac:picMkLst>
        </pc:picChg>
        <pc:picChg chg="add del mod">
          <ac:chgData name="lan đặng" userId="033e552764e6c861" providerId="LiveId" clId="{00D056D0-69DD-4C43-9D5A-1C7AAA01E22E}" dt="2021-10-07T13:24:47.973" v="707"/>
          <ac:picMkLst>
            <pc:docMk/>
            <pc:sldMk cId="0" sldId="257"/>
            <ac:picMk id="40" creationId="{F3819062-AF88-401A-B71B-4CEC4ABB9B8C}"/>
          </ac:picMkLst>
        </pc:picChg>
        <pc:picChg chg="add mod">
          <ac:chgData name="lan đặng" userId="033e552764e6c861" providerId="LiveId" clId="{00D056D0-69DD-4C43-9D5A-1C7AAA01E22E}" dt="2021-10-07T13:24:47.973" v="707"/>
          <ac:picMkLst>
            <pc:docMk/>
            <pc:sldMk cId="0" sldId="257"/>
            <ac:picMk id="42" creationId="{F5915736-E609-42D7-A0E3-85DB82437F2D}"/>
          </ac:picMkLst>
        </pc:picChg>
        <pc:picChg chg="add mod">
          <ac:chgData name="lan đặng" userId="033e552764e6c861" providerId="LiveId" clId="{00D056D0-69DD-4C43-9D5A-1C7AAA01E22E}" dt="2021-10-07T11:53:25.202" v="403" actId="1076"/>
          <ac:picMkLst>
            <pc:docMk/>
            <pc:sldMk cId="0" sldId="257"/>
            <ac:picMk id="72" creationId="{FBA498A3-6BC8-40C5-B15B-39C2E0EB6533}"/>
          </ac:picMkLst>
        </pc:picChg>
      </pc:sldChg>
      <pc:sldChg chg="addSp delSp modSp mod modAnim">
        <pc:chgData name="lan đặng" userId="033e552764e6c861" providerId="LiveId" clId="{00D056D0-69DD-4C43-9D5A-1C7AAA01E22E}" dt="2021-10-07T13:26:11.678" v="709"/>
        <pc:sldMkLst>
          <pc:docMk/>
          <pc:sldMk cId="0" sldId="258"/>
        </pc:sldMkLst>
        <pc:spChg chg="add del mod">
          <ac:chgData name="lan đặng" userId="033e552764e6c861" providerId="LiveId" clId="{00D056D0-69DD-4C43-9D5A-1C7AAA01E22E}" dt="2021-10-07T11:55:48.572" v="407" actId="478"/>
          <ac:spMkLst>
            <pc:docMk/>
            <pc:sldMk cId="0" sldId="258"/>
            <ac:spMk id="3" creationId="{E2FF3632-7810-408E-BD9E-622676941DB3}"/>
          </ac:spMkLst>
        </pc:spChg>
        <pc:spChg chg="add del mod">
          <ac:chgData name="lan đặng" userId="033e552764e6c861" providerId="LiveId" clId="{00D056D0-69DD-4C43-9D5A-1C7AAA01E22E}" dt="2021-10-07T11:55:52.544" v="409" actId="478"/>
          <ac:spMkLst>
            <pc:docMk/>
            <pc:sldMk cId="0" sldId="258"/>
            <ac:spMk id="5" creationId="{DAC942BE-2B96-4627-B574-1BFF297F8141}"/>
          </ac:spMkLst>
        </pc:spChg>
        <pc:spChg chg="add mod">
          <ac:chgData name="lan đặng" userId="033e552764e6c861" providerId="LiveId" clId="{00D056D0-69DD-4C43-9D5A-1C7AAA01E22E}" dt="2021-10-07T12:00:23.634" v="460" actId="1076"/>
          <ac:spMkLst>
            <pc:docMk/>
            <pc:sldMk cId="0" sldId="258"/>
            <ac:spMk id="6" creationId="{1CE39359-4935-4268-8811-5935A617446D}"/>
          </ac:spMkLst>
        </pc:spChg>
        <pc:spChg chg="del">
          <ac:chgData name="lan đặng" userId="033e552764e6c861" providerId="LiveId" clId="{00D056D0-69DD-4C43-9D5A-1C7AAA01E22E}" dt="2021-10-07T11:55:50.575" v="408" actId="478"/>
          <ac:spMkLst>
            <pc:docMk/>
            <pc:sldMk cId="0" sldId="258"/>
            <ac:spMk id="439" creationId="{00000000-0000-0000-0000-000000000000}"/>
          </ac:spMkLst>
        </pc:spChg>
        <pc:spChg chg="del">
          <ac:chgData name="lan đặng" userId="033e552764e6c861" providerId="LiveId" clId="{00D056D0-69DD-4C43-9D5A-1C7AAA01E22E}" dt="2021-10-07T11:55:46.264" v="406" actId="478"/>
          <ac:spMkLst>
            <pc:docMk/>
            <pc:sldMk cId="0" sldId="258"/>
            <ac:spMk id="440" creationId="{00000000-0000-0000-0000-000000000000}"/>
          </ac:spMkLst>
        </pc:spChg>
        <pc:picChg chg="add del mod">
          <ac:chgData name="lan đặng" userId="033e552764e6c861" providerId="LiveId" clId="{00D056D0-69DD-4C43-9D5A-1C7AAA01E22E}" dt="2021-10-07T13:26:11.678" v="709"/>
          <ac:picMkLst>
            <pc:docMk/>
            <pc:sldMk cId="0" sldId="258"/>
            <ac:picMk id="7" creationId="{4350DCD8-3750-4EA2-AA95-808F6150B8DF}"/>
          </ac:picMkLst>
        </pc:picChg>
        <pc:picChg chg="add mod">
          <ac:chgData name="lan đặng" userId="033e552764e6c861" providerId="LiveId" clId="{00D056D0-69DD-4C43-9D5A-1C7AAA01E22E}" dt="2021-10-07T12:00:14.794" v="458" actId="1076"/>
          <ac:picMkLst>
            <pc:docMk/>
            <pc:sldMk cId="0" sldId="258"/>
            <ac:picMk id="8" creationId="{496C3B46-D880-41B8-98FF-C5777F473CDC}"/>
          </ac:picMkLst>
        </pc:picChg>
        <pc:picChg chg="add mod">
          <ac:chgData name="lan đặng" userId="033e552764e6c861" providerId="LiveId" clId="{00D056D0-69DD-4C43-9D5A-1C7AAA01E22E}" dt="2021-10-07T11:57:37.778" v="429" actId="1076"/>
          <ac:picMkLst>
            <pc:docMk/>
            <pc:sldMk cId="0" sldId="258"/>
            <ac:picMk id="9" creationId="{057ABD28-D9F9-4958-A96B-1BD088F9198E}"/>
          </ac:picMkLst>
        </pc:picChg>
        <pc:picChg chg="add mod">
          <ac:chgData name="lan đặng" userId="033e552764e6c861" providerId="LiveId" clId="{00D056D0-69DD-4C43-9D5A-1C7AAA01E22E}" dt="2021-10-07T11:57:45.275" v="431" actId="1076"/>
          <ac:picMkLst>
            <pc:docMk/>
            <pc:sldMk cId="0" sldId="258"/>
            <ac:picMk id="10" creationId="{9028921C-9F93-4B21-A133-C56FBF1FCB91}"/>
          </ac:picMkLst>
        </pc:picChg>
        <pc:picChg chg="add mod">
          <ac:chgData name="lan đặng" userId="033e552764e6c861" providerId="LiveId" clId="{00D056D0-69DD-4C43-9D5A-1C7AAA01E22E}" dt="2021-10-07T12:03:41.801" v="479" actId="1076"/>
          <ac:picMkLst>
            <pc:docMk/>
            <pc:sldMk cId="0" sldId="258"/>
            <ac:picMk id="11" creationId="{0F98DC50-D48B-4BCC-B939-0935C23A901E}"/>
          </ac:picMkLst>
        </pc:picChg>
        <pc:picChg chg="add mod">
          <ac:chgData name="lan đặng" userId="033e552764e6c861" providerId="LiveId" clId="{00D056D0-69DD-4C43-9D5A-1C7AAA01E22E}" dt="2021-10-07T12:04:28.875" v="481" actId="1076"/>
          <ac:picMkLst>
            <pc:docMk/>
            <pc:sldMk cId="0" sldId="258"/>
            <ac:picMk id="12" creationId="{52340D5B-5DEF-4722-83A7-923DBD92F796}"/>
          </ac:picMkLst>
        </pc:picChg>
        <pc:picChg chg="add mod">
          <ac:chgData name="lan đặng" userId="033e552764e6c861" providerId="LiveId" clId="{00D056D0-69DD-4C43-9D5A-1C7AAA01E22E}" dt="2021-10-07T11:56:56.138" v="424" actId="1076"/>
          <ac:picMkLst>
            <pc:docMk/>
            <pc:sldMk cId="0" sldId="258"/>
            <ac:picMk id="13" creationId="{9A4B6785-0E0C-4EBB-ADA8-88A4ECECAC32}"/>
          </ac:picMkLst>
        </pc:picChg>
        <pc:picChg chg="add mod">
          <ac:chgData name="lan đặng" userId="033e552764e6c861" providerId="LiveId" clId="{00D056D0-69DD-4C43-9D5A-1C7AAA01E22E}" dt="2021-10-07T11:58:00.560" v="432"/>
          <ac:picMkLst>
            <pc:docMk/>
            <pc:sldMk cId="0" sldId="258"/>
            <ac:picMk id="14" creationId="{1B241B47-792F-4C07-89F9-C9114F5FECAF}"/>
          </ac:picMkLst>
        </pc:picChg>
        <pc:picChg chg="add mod">
          <ac:chgData name="lan đặng" userId="033e552764e6c861" providerId="LiveId" clId="{00D056D0-69DD-4C43-9D5A-1C7AAA01E22E}" dt="2021-10-07T12:00:20.898" v="459" actId="1076"/>
          <ac:picMkLst>
            <pc:docMk/>
            <pc:sldMk cId="0" sldId="258"/>
            <ac:picMk id="15" creationId="{D92EDE75-50B9-4471-A515-3E306650AC7A}"/>
          </ac:picMkLst>
        </pc:picChg>
        <pc:picChg chg="add del mod">
          <ac:chgData name="lan đặng" userId="033e552764e6c861" providerId="LiveId" clId="{00D056D0-69DD-4C43-9D5A-1C7AAA01E22E}" dt="2021-10-07T11:59:06.037" v="441" actId="478"/>
          <ac:picMkLst>
            <pc:docMk/>
            <pc:sldMk cId="0" sldId="258"/>
            <ac:picMk id="16" creationId="{0CC78683-3D46-46C2-B604-015920A7926A}"/>
          </ac:picMkLst>
        </pc:picChg>
        <pc:picChg chg="add del mod">
          <ac:chgData name="lan đặng" userId="033e552764e6c861" providerId="LiveId" clId="{00D056D0-69DD-4C43-9D5A-1C7AAA01E22E}" dt="2021-10-07T11:59:14.290" v="444" actId="478"/>
          <ac:picMkLst>
            <pc:docMk/>
            <pc:sldMk cId="0" sldId="258"/>
            <ac:picMk id="17" creationId="{2B9FC89D-D90A-425B-8971-10988AB4EDA2}"/>
          </ac:picMkLst>
        </pc:picChg>
        <pc:picChg chg="add mod">
          <ac:chgData name="lan đặng" userId="033e552764e6c861" providerId="LiveId" clId="{00D056D0-69DD-4C43-9D5A-1C7AAA01E22E}" dt="2021-10-07T13:26:11.678" v="709"/>
          <ac:picMkLst>
            <pc:docMk/>
            <pc:sldMk cId="0" sldId="258"/>
            <ac:picMk id="18" creationId="{640C460D-50F8-4CF5-804D-33F5AE2F3027}"/>
          </ac:picMkLst>
        </pc:picChg>
        <pc:picChg chg="add mod">
          <ac:chgData name="lan đặng" userId="033e552764e6c861" providerId="LiveId" clId="{00D056D0-69DD-4C43-9D5A-1C7AAA01E22E}" dt="2021-10-07T12:00:05.283" v="457"/>
          <ac:picMkLst>
            <pc:docMk/>
            <pc:sldMk cId="0" sldId="258"/>
            <ac:picMk id="19" creationId="{7C83C4CB-49D2-49E4-90F9-82B4023588BC}"/>
          </ac:picMkLst>
        </pc:picChg>
      </pc:sldChg>
      <pc:sldChg chg="addSp delSp modSp mod modAnim modNotes">
        <pc:chgData name="lan đặng" userId="033e552764e6c861" providerId="LiveId" clId="{00D056D0-69DD-4C43-9D5A-1C7AAA01E22E}" dt="2021-10-07T13:28:20.735" v="711"/>
        <pc:sldMkLst>
          <pc:docMk/>
          <pc:sldMk cId="0" sldId="259"/>
        </pc:sldMkLst>
        <pc:spChg chg="mod">
          <ac:chgData name="lan đặng" userId="033e552764e6c861" providerId="LiveId" clId="{00D056D0-69DD-4C43-9D5A-1C7AAA01E22E}" dt="2021-10-07T11:35:40.418" v="235"/>
          <ac:spMkLst>
            <pc:docMk/>
            <pc:sldMk cId="0" sldId="259"/>
            <ac:spMk id="14" creationId="{F76DFC1C-4859-4CD6-A801-DFC2129A81BB}"/>
          </ac:spMkLst>
        </pc:spChg>
        <pc:spChg chg="add mod">
          <ac:chgData name="lan đặng" userId="033e552764e6c861" providerId="LiveId" clId="{00D056D0-69DD-4C43-9D5A-1C7AAA01E22E}" dt="2021-10-07T11:43:29.859" v="292" actId="1076"/>
          <ac:spMkLst>
            <pc:docMk/>
            <pc:sldMk cId="0" sldId="259"/>
            <ac:spMk id="26" creationId="{E45D6B83-5A66-49AE-9A0E-FFA7C9FC93DB}"/>
          </ac:spMkLst>
        </pc:spChg>
        <pc:spChg chg="add mod">
          <ac:chgData name="lan đặng" userId="033e552764e6c861" providerId="LiveId" clId="{00D056D0-69DD-4C43-9D5A-1C7AAA01E22E}" dt="2021-10-07T11:49:00.131" v="365" actId="1076"/>
          <ac:spMkLst>
            <pc:docMk/>
            <pc:sldMk cId="0" sldId="259"/>
            <ac:spMk id="28" creationId="{11A7F212-444F-4912-AAD2-FAC63D41B06F}"/>
          </ac:spMkLst>
        </pc:spChg>
        <pc:spChg chg="add mod">
          <ac:chgData name="lan đặng" userId="033e552764e6c861" providerId="LiveId" clId="{00D056D0-69DD-4C43-9D5A-1C7AAA01E22E}" dt="2021-10-07T11:44:49.724" v="313" actId="1076"/>
          <ac:spMkLst>
            <pc:docMk/>
            <pc:sldMk cId="0" sldId="259"/>
            <ac:spMk id="30" creationId="{DDC2F9F8-C2C3-4EB4-9D84-FBBD1E3A5591}"/>
          </ac:spMkLst>
        </pc:spChg>
        <pc:spChg chg="add del mod">
          <ac:chgData name="lan đặng" userId="033e552764e6c861" providerId="LiveId" clId="{00D056D0-69DD-4C43-9D5A-1C7AAA01E22E}" dt="2021-10-07T11:47:29.426" v="345" actId="478"/>
          <ac:spMkLst>
            <pc:docMk/>
            <pc:sldMk cId="0" sldId="259"/>
            <ac:spMk id="32" creationId="{66D7F978-FD54-439D-A4E9-D5973B4732B7}"/>
          </ac:spMkLst>
        </pc:spChg>
        <pc:spChg chg="add mod">
          <ac:chgData name="lan đặng" userId="033e552764e6c861" providerId="LiveId" clId="{00D056D0-69DD-4C43-9D5A-1C7AAA01E22E}" dt="2021-10-07T11:46:17.035" v="332" actId="1076"/>
          <ac:spMkLst>
            <pc:docMk/>
            <pc:sldMk cId="0" sldId="259"/>
            <ac:spMk id="34" creationId="{10779652-6AC5-47CC-B924-29ABB024C779}"/>
          </ac:spMkLst>
        </pc:spChg>
        <pc:spChg chg="add mod">
          <ac:chgData name="lan đặng" userId="033e552764e6c861" providerId="LiveId" clId="{00D056D0-69DD-4C43-9D5A-1C7AAA01E22E}" dt="2021-10-07T11:46:52.978" v="338" actId="1076"/>
          <ac:spMkLst>
            <pc:docMk/>
            <pc:sldMk cId="0" sldId="259"/>
            <ac:spMk id="36" creationId="{1BC81B41-A664-48AF-BD9F-20746F667ADC}"/>
          </ac:spMkLst>
        </pc:spChg>
        <pc:spChg chg="add mod">
          <ac:chgData name="lan đặng" userId="033e552764e6c861" providerId="LiveId" clId="{00D056D0-69DD-4C43-9D5A-1C7AAA01E22E}" dt="2021-10-07T11:47:22.635" v="343" actId="1076"/>
          <ac:spMkLst>
            <pc:docMk/>
            <pc:sldMk cId="0" sldId="259"/>
            <ac:spMk id="38" creationId="{826ABF0B-3E99-4AF6-9159-6E8ACFD71486}"/>
          </ac:spMkLst>
        </pc:spChg>
        <pc:spChg chg="add mod">
          <ac:chgData name="lan đặng" userId="033e552764e6c861" providerId="LiveId" clId="{00D056D0-69DD-4C43-9D5A-1C7AAA01E22E}" dt="2021-10-07T11:50:32.658" v="381" actId="1076"/>
          <ac:spMkLst>
            <pc:docMk/>
            <pc:sldMk cId="0" sldId="259"/>
            <ac:spMk id="40" creationId="{CA67AFFB-A7D6-40C0-8285-5B367CD87C8C}"/>
          </ac:spMkLst>
        </pc:spChg>
        <pc:spChg chg="del mod">
          <ac:chgData name="lan đặng" userId="033e552764e6c861" providerId="LiveId" clId="{00D056D0-69DD-4C43-9D5A-1C7AAA01E22E}" dt="2021-10-07T11:34:38.992" v="226" actId="478"/>
          <ac:spMkLst>
            <pc:docMk/>
            <pc:sldMk cId="0" sldId="259"/>
            <ac:spMk id="445" creationId="{00000000-0000-0000-0000-000000000000}"/>
          </ac:spMkLst>
        </pc:spChg>
        <pc:grpChg chg="add mod">
          <ac:chgData name="lan đặng" userId="033e552764e6c861" providerId="LiveId" clId="{00D056D0-69DD-4C43-9D5A-1C7AAA01E22E}" dt="2021-10-07T11:36:21.764" v="241" actId="1076"/>
          <ac:grpSpMkLst>
            <pc:docMk/>
            <pc:sldMk cId="0" sldId="259"/>
            <ac:grpSpMk id="12" creationId="{9AE813EF-4341-4365-AF46-72C53BFBBDEF}"/>
          </ac:grpSpMkLst>
        </pc:grpChg>
        <pc:picChg chg="add del">
          <ac:chgData name="lan đặng" userId="033e552764e6c861" providerId="LiveId" clId="{00D056D0-69DD-4C43-9D5A-1C7AAA01E22E}" dt="2021-10-07T11:33:22.466" v="206" actId="478"/>
          <ac:picMkLst>
            <pc:docMk/>
            <pc:sldMk cId="0" sldId="259"/>
            <ac:picMk id="2" creationId="{998C6449-E25B-49AD-9DEB-D724CC94DC46}"/>
          </ac:picMkLst>
        </pc:picChg>
        <pc:picChg chg="add mod">
          <ac:chgData name="lan đặng" userId="033e552764e6c861" providerId="LiveId" clId="{00D056D0-69DD-4C43-9D5A-1C7AAA01E22E}" dt="2021-10-07T11:33:09.453" v="201" actId="1076"/>
          <ac:picMkLst>
            <pc:docMk/>
            <pc:sldMk cId="0" sldId="259"/>
            <ac:picMk id="3" creationId="{B7A9E148-6C6E-4933-95CE-AB4C922E6F59}"/>
          </ac:picMkLst>
        </pc:picChg>
        <pc:picChg chg="add del mod">
          <ac:chgData name="lan đặng" userId="033e552764e6c861" providerId="LiveId" clId="{00D056D0-69DD-4C43-9D5A-1C7AAA01E22E}" dt="2021-10-07T11:33:19.643" v="205" actId="478"/>
          <ac:picMkLst>
            <pc:docMk/>
            <pc:sldMk cId="0" sldId="259"/>
            <ac:picMk id="4" creationId="{51A26564-75A9-4D71-9108-B4BC87E94E5C}"/>
          </ac:picMkLst>
        </pc:picChg>
        <pc:picChg chg="add del mod">
          <ac:chgData name="lan đặng" userId="033e552764e6c861" providerId="LiveId" clId="{00D056D0-69DD-4C43-9D5A-1C7AAA01E22E}" dt="2021-10-07T11:39:01.038" v="267" actId="478"/>
          <ac:picMkLst>
            <pc:docMk/>
            <pc:sldMk cId="0" sldId="259"/>
            <ac:picMk id="5" creationId="{C3679BD6-A6BF-4C4A-8533-128E019D947D}"/>
          </ac:picMkLst>
        </pc:picChg>
        <pc:picChg chg="add mod">
          <ac:chgData name="lan đặng" userId="033e552764e6c861" providerId="LiveId" clId="{00D056D0-69DD-4C43-9D5A-1C7AAA01E22E}" dt="2021-10-07T11:37:31.500" v="255" actId="1076"/>
          <ac:picMkLst>
            <pc:docMk/>
            <pc:sldMk cId="0" sldId="259"/>
            <ac:picMk id="6" creationId="{E7B86D3A-0B99-495F-AC75-9A543756AC07}"/>
          </ac:picMkLst>
        </pc:picChg>
        <pc:picChg chg="add del mod">
          <ac:chgData name="lan đặng" userId="033e552764e6c861" providerId="LiveId" clId="{00D056D0-69DD-4C43-9D5A-1C7AAA01E22E}" dt="2021-10-07T11:39:14.645" v="271" actId="478"/>
          <ac:picMkLst>
            <pc:docMk/>
            <pc:sldMk cId="0" sldId="259"/>
            <ac:picMk id="7" creationId="{9B3F7BCD-BA8E-470D-BFAE-723081736BA4}"/>
          </ac:picMkLst>
        </pc:picChg>
        <pc:picChg chg="add del mod">
          <ac:chgData name="lan đặng" userId="033e552764e6c861" providerId="LiveId" clId="{00D056D0-69DD-4C43-9D5A-1C7AAA01E22E}" dt="2021-10-07T11:34:23.731" v="223" actId="478"/>
          <ac:picMkLst>
            <pc:docMk/>
            <pc:sldMk cId="0" sldId="259"/>
            <ac:picMk id="8" creationId="{13868014-856F-4FEC-8C6E-F3350E722371}"/>
          </ac:picMkLst>
        </pc:picChg>
        <pc:picChg chg="add mod">
          <ac:chgData name="lan đặng" userId="033e552764e6c861" providerId="LiveId" clId="{00D056D0-69DD-4C43-9D5A-1C7AAA01E22E}" dt="2021-10-07T11:41:04.931" v="285" actId="688"/>
          <ac:picMkLst>
            <pc:docMk/>
            <pc:sldMk cId="0" sldId="259"/>
            <ac:picMk id="9" creationId="{F67A0637-4048-410A-85C4-1D0138143618}"/>
          </ac:picMkLst>
        </pc:picChg>
        <pc:picChg chg="add del mod">
          <ac:chgData name="lan đặng" userId="033e552764e6c861" providerId="LiveId" clId="{00D056D0-69DD-4C43-9D5A-1C7AAA01E22E}" dt="2021-10-07T11:37:07.321" v="250" actId="478"/>
          <ac:picMkLst>
            <pc:docMk/>
            <pc:sldMk cId="0" sldId="259"/>
            <ac:picMk id="10" creationId="{B963703C-B145-4F30-9C52-973CB88B5ED0}"/>
          </ac:picMkLst>
        </pc:picChg>
        <pc:picChg chg="add del mod">
          <ac:chgData name="lan đặng" userId="033e552764e6c861" providerId="LiveId" clId="{00D056D0-69DD-4C43-9D5A-1C7AAA01E22E}" dt="2021-10-07T11:39:13.765" v="270" actId="478"/>
          <ac:picMkLst>
            <pc:docMk/>
            <pc:sldMk cId="0" sldId="259"/>
            <ac:picMk id="11" creationId="{AB7A92BE-C299-4058-8192-DC30BC4355A8}"/>
          </ac:picMkLst>
        </pc:picChg>
        <pc:picChg chg="mod">
          <ac:chgData name="lan đặng" userId="033e552764e6c861" providerId="LiveId" clId="{00D056D0-69DD-4C43-9D5A-1C7AAA01E22E}" dt="2021-10-07T11:35:14.650" v="227"/>
          <ac:picMkLst>
            <pc:docMk/>
            <pc:sldMk cId="0" sldId="259"/>
            <ac:picMk id="13" creationId="{79B81B95-7EDA-488E-8FCE-89E27B5373ED}"/>
          </ac:picMkLst>
        </pc:picChg>
        <pc:picChg chg="add del mod">
          <ac:chgData name="lan đặng" userId="033e552764e6c861" providerId="LiveId" clId="{00D056D0-69DD-4C43-9D5A-1C7AAA01E22E}" dt="2021-10-07T11:37:10.641" v="251" actId="478"/>
          <ac:picMkLst>
            <pc:docMk/>
            <pc:sldMk cId="0" sldId="259"/>
            <ac:picMk id="15" creationId="{490D0B73-58B6-4AC1-B2BB-0B1D6791A051}"/>
          </ac:picMkLst>
        </pc:picChg>
        <pc:picChg chg="add del mod">
          <ac:chgData name="lan đặng" userId="033e552764e6c861" providerId="LiveId" clId="{00D056D0-69DD-4C43-9D5A-1C7AAA01E22E}" dt="2021-10-07T11:38:12.438" v="258" actId="478"/>
          <ac:picMkLst>
            <pc:docMk/>
            <pc:sldMk cId="0" sldId="259"/>
            <ac:picMk id="16" creationId="{AB4E7C24-AB4A-498D-ABC6-B5EA8C16F3F1}"/>
          </ac:picMkLst>
        </pc:picChg>
        <pc:picChg chg="add mod">
          <ac:chgData name="lan đặng" userId="033e552764e6c861" providerId="LiveId" clId="{00D056D0-69DD-4C43-9D5A-1C7AAA01E22E}" dt="2021-10-07T11:40:03.059" v="278" actId="1076"/>
          <ac:picMkLst>
            <pc:docMk/>
            <pc:sldMk cId="0" sldId="259"/>
            <ac:picMk id="17" creationId="{1753CAEB-5A19-4F36-AF03-62CF9EFEAFC8}"/>
          </ac:picMkLst>
        </pc:picChg>
        <pc:picChg chg="add mod">
          <ac:chgData name="lan đặng" userId="033e552764e6c861" providerId="LiveId" clId="{00D056D0-69DD-4C43-9D5A-1C7AAA01E22E}" dt="2021-10-07T11:38:20.821" v="260" actId="1076"/>
          <ac:picMkLst>
            <pc:docMk/>
            <pc:sldMk cId="0" sldId="259"/>
            <ac:picMk id="18" creationId="{43F531A8-9B28-46C0-9C1D-34721C236AA9}"/>
          </ac:picMkLst>
        </pc:picChg>
        <pc:picChg chg="add del mod">
          <ac:chgData name="lan đặng" userId="033e552764e6c861" providerId="LiveId" clId="{00D056D0-69DD-4C43-9D5A-1C7AAA01E22E}" dt="2021-10-07T11:38:55.885" v="264"/>
          <ac:picMkLst>
            <pc:docMk/>
            <pc:sldMk cId="0" sldId="259"/>
            <ac:picMk id="19" creationId="{F25D22A0-CDC6-4ACB-850B-2FFA5733FDF2}"/>
          </ac:picMkLst>
        </pc:picChg>
        <pc:picChg chg="add del mod">
          <ac:chgData name="lan đặng" userId="033e552764e6c861" providerId="LiveId" clId="{00D056D0-69DD-4C43-9D5A-1C7AAA01E22E}" dt="2021-10-07T11:40:56.302" v="283" actId="478"/>
          <ac:picMkLst>
            <pc:docMk/>
            <pc:sldMk cId="0" sldId="259"/>
            <ac:picMk id="21" creationId="{07F760E0-B788-47E2-97C2-649C1E46FBDA}"/>
          </ac:picMkLst>
        </pc:picChg>
        <pc:picChg chg="add mod">
          <ac:chgData name="lan đặng" userId="033e552764e6c861" providerId="LiveId" clId="{00D056D0-69DD-4C43-9D5A-1C7AAA01E22E}" dt="2021-10-07T11:40:05.732" v="279" actId="1076"/>
          <ac:picMkLst>
            <pc:docMk/>
            <pc:sldMk cId="0" sldId="259"/>
            <ac:picMk id="22" creationId="{3277AED9-C69E-4AC8-9167-0B38B9827A57}"/>
          </ac:picMkLst>
        </pc:picChg>
        <pc:picChg chg="add del mod">
          <ac:chgData name="lan đặng" userId="033e552764e6c861" providerId="LiveId" clId="{00D056D0-69DD-4C43-9D5A-1C7AAA01E22E}" dt="2021-10-07T11:39:58.720" v="277" actId="478"/>
          <ac:picMkLst>
            <pc:docMk/>
            <pc:sldMk cId="0" sldId="259"/>
            <ac:picMk id="23" creationId="{CCE2F8BF-5EF3-425B-95B0-8700568B8CF7}"/>
          </ac:picMkLst>
        </pc:picChg>
        <pc:picChg chg="add mod">
          <ac:chgData name="lan đặng" userId="033e552764e6c861" providerId="LiveId" clId="{00D056D0-69DD-4C43-9D5A-1C7AAA01E22E}" dt="2021-10-07T11:40:13.565" v="281" actId="1076"/>
          <ac:picMkLst>
            <pc:docMk/>
            <pc:sldMk cId="0" sldId="259"/>
            <ac:picMk id="24" creationId="{5BB85670-D603-4CDD-B02E-C52B35D1E403}"/>
          </ac:picMkLst>
        </pc:picChg>
        <pc:picChg chg="add del mod">
          <ac:chgData name="lan đặng" userId="033e552764e6c861" providerId="LiveId" clId="{00D056D0-69DD-4C43-9D5A-1C7AAA01E22E}" dt="2021-10-07T13:28:20.735" v="711"/>
          <ac:picMkLst>
            <pc:docMk/>
            <pc:sldMk cId="0" sldId="259"/>
            <ac:picMk id="39" creationId="{4EADC2DE-46EB-49D6-BC00-11609F349ECB}"/>
          </ac:picMkLst>
        </pc:picChg>
        <pc:picChg chg="add mod">
          <ac:chgData name="lan đặng" userId="033e552764e6c861" providerId="LiveId" clId="{00D056D0-69DD-4C43-9D5A-1C7AAA01E22E}" dt="2021-10-07T11:58:03.584" v="433"/>
          <ac:picMkLst>
            <pc:docMk/>
            <pc:sldMk cId="0" sldId="259"/>
            <ac:picMk id="41" creationId="{9D259F31-C6BB-495A-AACB-7AFE827D7ABF}"/>
          </ac:picMkLst>
        </pc:picChg>
        <pc:picChg chg="add mod">
          <ac:chgData name="lan đặng" userId="033e552764e6c861" providerId="LiveId" clId="{00D056D0-69DD-4C43-9D5A-1C7AAA01E22E}" dt="2021-10-07T13:28:20.735" v="711"/>
          <ac:picMkLst>
            <pc:docMk/>
            <pc:sldMk cId="0" sldId="259"/>
            <ac:picMk id="42" creationId="{D04F1D38-4E58-4203-8568-2CF41AF4DC3E}"/>
          </ac:picMkLst>
        </pc:picChg>
      </pc:sldChg>
      <pc:sldChg chg="del">
        <pc:chgData name="lan đặng" userId="033e552764e6c861" providerId="LiveId" clId="{00D056D0-69DD-4C43-9D5A-1C7AAA01E22E}" dt="2021-10-07T13:00:31.268" v="695" actId="47"/>
        <pc:sldMkLst>
          <pc:docMk/>
          <pc:sldMk cId="0" sldId="260"/>
        </pc:sldMkLst>
      </pc:sldChg>
      <pc:sldChg chg="del">
        <pc:chgData name="lan đặng" userId="033e552764e6c861" providerId="LiveId" clId="{00D056D0-69DD-4C43-9D5A-1C7AAA01E22E}" dt="2021-10-07T13:00:59.065" v="696" actId="47"/>
        <pc:sldMkLst>
          <pc:docMk/>
          <pc:sldMk cId="0" sldId="261"/>
        </pc:sldMkLst>
      </pc:sldChg>
      <pc:sldChg chg="del">
        <pc:chgData name="lan đặng" userId="033e552764e6c861" providerId="LiveId" clId="{00D056D0-69DD-4C43-9D5A-1C7AAA01E22E}" dt="2021-10-07T12:59:56.071" v="685" actId="47"/>
        <pc:sldMkLst>
          <pc:docMk/>
          <pc:sldMk cId="0" sldId="262"/>
        </pc:sldMkLst>
      </pc:sldChg>
      <pc:sldChg chg="del">
        <pc:chgData name="lan đặng" userId="033e552764e6c861" providerId="LiveId" clId="{00D056D0-69DD-4C43-9D5A-1C7AAA01E22E}" dt="2021-10-07T12:59:34.837" v="684" actId="47"/>
        <pc:sldMkLst>
          <pc:docMk/>
          <pc:sldMk cId="0" sldId="263"/>
        </pc:sldMkLst>
      </pc:sldChg>
      <pc:sldChg chg="del">
        <pc:chgData name="lan đặng" userId="033e552764e6c861" providerId="LiveId" clId="{00D056D0-69DD-4C43-9D5A-1C7AAA01E22E}" dt="2021-10-07T12:59:33.706" v="683" actId="47"/>
        <pc:sldMkLst>
          <pc:docMk/>
          <pc:sldMk cId="0" sldId="264"/>
        </pc:sldMkLst>
      </pc:sldChg>
      <pc:sldChg chg="del">
        <pc:chgData name="lan đặng" userId="033e552764e6c861" providerId="LiveId" clId="{00D056D0-69DD-4C43-9D5A-1C7AAA01E22E}" dt="2021-10-07T12:59:32.731" v="682" actId="47"/>
        <pc:sldMkLst>
          <pc:docMk/>
          <pc:sldMk cId="0" sldId="265"/>
        </pc:sldMkLst>
      </pc:sldChg>
      <pc:sldChg chg="del">
        <pc:chgData name="lan đặng" userId="033e552764e6c861" providerId="LiveId" clId="{00D056D0-69DD-4C43-9D5A-1C7AAA01E22E}" dt="2021-10-07T12:59:31.589" v="681" actId="47"/>
        <pc:sldMkLst>
          <pc:docMk/>
          <pc:sldMk cId="0" sldId="266"/>
        </pc:sldMkLst>
      </pc:sldChg>
      <pc:sldChg chg="addSp delSp modSp mod modAnim">
        <pc:chgData name="lan đặng" userId="033e552764e6c861" providerId="LiveId" clId="{00D056D0-69DD-4C43-9D5A-1C7AAA01E22E}" dt="2021-10-07T13:29:17.495" v="713"/>
        <pc:sldMkLst>
          <pc:docMk/>
          <pc:sldMk cId="0" sldId="267"/>
        </pc:sldMkLst>
        <pc:spChg chg="add del mod">
          <ac:chgData name="lan đặng" userId="033e552764e6c861" providerId="LiveId" clId="{00D056D0-69DD-4C43-9D5A-1C7AAA01E22E}" dt="2021-10-07T12:36:16.490" v="510" actId="478"/>
          <ac:spMkLst>
            <pc:docMk/>
            <pc:sldMk cId="0" sldId="267"/>
            <ac:spMk id="3" creationId="{15384511-92DA-43B9-9527-08A7F4A0572E}"/>
          </ac:spMkLst>
        </pc:spChg>
        <pc:spChg chg="add del mod">
          <ac:chgData name="lan đặng" userId="033e552764e6c861" providerId="LiveId" clId="{00D056D0-69DD-4C43-9D5A-1C7AAA01E22E}" dt="2021-10-07T12:36:06.549" v="508" actId="478"/>
          <ac:spMkLst>
            <pc:docMk/>
            <pc:sldMk cId="0" sldId="267"/>
            <ac:spMk id="5" creationId="{02FC8FDD-484E-427B-B321-F1783EA7AFD6}"/>
          </ac:spMkLst>
        </pc:spChg>
        <pc:spChg chg="mod">
          <ac:chgData name="lan đặng" userId="033e552764e6c861" providerId="LiveId" clId="{00D056D0-69DD-4C43-9D5A-1C7AAA01E22E}" dt="2021-10-07T12:46:41.466" v="657" actId="20577"/>
          <ac:spMkLst>
            <pc:docMk/>
            <pc:sldMk cId="0" sldId="267"/>
            <ac:spMk id="43" creationId="{06D535EA-3CAE-4C66-93B1-19A9FE5D8965}"/>
          </ac:spMkLst>
        </pc:spChg>
        <pc:spChg chg="del">
          <ac:chgData name="lan đặng" userId="033e552764e6c861" providerId="LiveId" clId="{00D056D0-69DD-4C43-9D5A-1C7AAA01E22E}" dt="2021-10-07T12:32:57.898" v="492" actId="478"/>
          <ac:spMkLst>
            <pc:docMk/>
            <pc:sldMk cId="0" sldId="267"/>
            <ac:spMk id="531" creationId="{00000000-0000-0000-0000-000000000000}"/>
          </ac:spMkLst>
        </pc:spChg>
        <pc:spChg chg="del mod">
          <ac:chgData name="lan đặng" userId="033e552764e6c861" providerId="LiveId" clId="{00D056D0-69DD-4C43-9D5A-1C7AAA01E22E}" dt="2021-10-07T12:33:03.701" v="495" actId="478"/>
          <ac:spMkLst>
            <pc:docMk/>
            <pc:sldMk cId="0" sldId="267"/>
            <ac:spMk id="532" creationId="{00000000-0000-0000-0000-000000000000}"/>
          </ac:spMkLst>
        </pc:spChg>
        <pc:grpChg chg="add mod">
          <ac:chgData name="lan đặng" userId="033e552764e6c861" providerId="LiveId" clId="{00D056D0-69DD-4C43-9D5A-1C7AAA01E22E}" dt="2021-10-07T12:46:28.935" v="654" actId="1076"/>
          <ac:grpSpMkLst>
            <pc:docMk/>
            <pc:sldMk cId="0" sldId="267"/>
            <ac:grpSpMk id="41" creationId="{10D78701-C731-488D-9450-922170DF8AC0}"/>
          </ac:grpSpMkLst>
        </pc:grpChg>
        <pc:grpChg chg="mod">
          <ac:chgData name="lan đặng" userId="033e552764e6c861" providerId="LiveId" clId="{00D056D0-69DD-4C43-9D5A-1C7AAA01E22E}" dt="2021-10-07T12:40:13.783" v="559" actId="14100"/>
          <ac:grpSpMkLst>
            <pc:docMk/>
            <pc:sldMk cId="0" sldId="267"/>
            <ac:grpSpMk id="533" creationId="{00000000-0000-0000-0000-000000000000}"/>
          </ac:grpSpMkLst>
        </pc:grpChg>
        <pc:grpChg chg="mod">
          <ac:chgData name="lan đặng" userId="033e552764e6c861" providerId="LiveId" clId="{00D056D0-69DD-4C43-9D5A-1C7AAA01E22E}" dt="2021-10-07T12:45:58.063" v="651" actId="688"/>
          <ac:grpSpMkLst>
            <pc:docMk/>
            <pc:sldMk cId="0" sldId="267"/>
            <ac:grpSpMk id="543" creationId="{00000000-0000-0000-0000-000000000000}"/>
          </ac:grpSpMkLst>
        </pc:grpChg>
        <pc:picChg chg="add mod">
          <ac:chgData name="lan đặng" userId="033e552764e6c861" providerId="LiveId" clId="{00D056D0-69DD-4C43-9D5A-1C7AAA01E22E}" dt="2021-10-07T12:53:18.093" v="678" actId="1076"/>
          <ac:picMkLst>
            <pc:docMk/>
            <pc:sldMk cId="0" sldId="267"/>
            <ac:picMk id="6" creationId="{E734A2A6-431E-43B8-9856-3BCC45869AB6}"/>
          </ac:picMkLst>
        </pc:picChg>
        <pc:picChg chg="add mod">
          <ac:chgData name="lan đặng" userId="033e552764e6c861" providerId="LiveId" clId="{00D056D0-69DD-4C43-9D5A-1C7AAA01E22E}" dt="2021-10-07T12:45:13.398" v="643" actId="1076"/>
          <ac:picMkLst>
            <pc:docMk/>
            <pc:sldMk cId="0" sldId="267"/>
            <ac:picMk id="7" creationId="{D2C4D5DF-A80C-4328-9BA7-63BAA00D0FDD}"/>
          </ac:picMkLst>
        </pc:picChg>
        <pc:picChg chg="add del">
          <ac:chgData name="lan đặng" userId="033e552764e6c861" providerId="LiveId" clId="{00D056D0-69DD-4C43-9D5A-1C7AAA01E22E}" dt="2021-10-07T12:42:10.225" v="591" actId="21"/>
          <ac:picMkLst>
            <pc:docMk/>
            <pc:sldMk cId="0" sldId="267"/>
            <ac:picMk id="8" creationId="{BAC23E59-DFDB-4B73-B564-4823453FBDF8}"/>
          </ac:picMkLst>
        </pc:picChg>
        <pc:picChg chg="add del mod">
          <ac:chgData name="lan đặng" userId="033e552764e6c861" providerId="LiveId" clId="{00D056D0-69DD-4C43-9D5A-1C7AAA01E22E}" dt="2021-10-07T12:42:05.483" v="590" actId="21"/>
          <ac:picMkLst>
            <pc:docMk/>
            <pc:sldMk cId="0" sldId="267"/>
            <ac:picMk id="9" creationId="{B5866613-62CF-4882-A925-8ACFDBAFE12A}"/>
          </ac:picMkLst>
        </pc:picChg>
        <pc:picChg chg="add del mod">
          <ac:chgData name="lan đặng" userId="033e552764e6c861" providerId="LiveId" clId="{00D056D0-69DD-4C43-9D5A-1C7AAA01E22E}" dt="2021-10-07T12:42:02.250" v="589" actId="21"/>
          <ac:picMkLst>
            <pc:docMk/>
            <pc:sldMk cId="0" sldId="267"/>
            <ac:picMk id="10" creationId="{04EFE262-39EF-4D34-8D2A-D493865A4857}"/>
          </ac:picMkLst>
        </pc:picChg>
        <pc:picChg chg="add del mod">
          <ac:chgData name="lan đặng" userId="033e552764e6c861" providerId="LiveId" clId="{00D056D0-69DD-4C43-9D5A-1C7AAA01E22E}" dt="2021-10-07T12:41:57.907" v="588" actId="478"/>
          <ac:picMkLst>
            <pc:docMk/>
            <pc:sldMk cId="0" sldId="267"/>
            <ac:picMk id="11" creationId="{5B4BD70A-AA92-4D76-AD2D-2DF64D630DF4}"/>
          </ac:picMkLst>
        </pc:picChg>
        <pc:picChg chg="add del mod">
          <ac:chgData name="lan đặng" userId="033e552764e6c861" providerId="LiveId" clId="{00D056D0-69DD-4C43-9D5A-1C7AAA01E22E}" dt="2021-10-07T12:41:54.309" v="587" actId="478"/>
          <ac:picMkLst>
            <pc:docMk/>
            <pc:sldMk cId="0" sldId="267"/>
            <ac:picMk id="12" creationId="{BA33E23E-E528-4F98-84E5-EBC8576F70DA}"/>
          </ac:picMkLst>
        </pc:picChg>
        <pc:picChg chg="add mod">
          <ac:chgData name="lan đặng" userId="033e552764e6c861" providerId="LiveId" clId="{00D056D0-69DD-4C43-9D5A-1C7AAA01E22E}" dt="2021-10-07T12:44:47.846" v="637" actId="1076"/>
          <ac:picMkLst>
            <pc:docMk/>
            <pc:sldMk cId="0" sldId="267"/>
            <ac:picMk id="13" creationId="{EC555F7A-9C22-44DE-8C10-956E709F1A90}"/>
          </ac:picMkLst>
        </pc:picChg>
        <pc:picChg chg="add mod">
          <ac:chgData name="lan đặng" userId="033e552764e6c861" providerId="LiveId" clId="{00D056D0-69DD-4C43-9D5A-1C7AAA01E22E}" dt="2021-10-07T12:44:25.447" v="630" actId="1076"/>
          <ac:picMkLst>
            <pc:docMk/>
            <pc:sldMk cId="0" sldId="267"/>
            <ac:picMk id="14" creationId="{4109E6EF-1CFD-40FC-9B40-9CD487920432}"/>
          </ac:picMkLst>
        </pc:picChg>
        <pc:picChg chg="add mod">
          <ac:chgData name="lan đặng" userId="033e552764e6c861" providerId="LiveId" clId="{00D056D0-69DD-4C43-9D5A-1C7AAA01E22E}" dt="2021-10-07T12:53:47.510" v="680" actId="1076"/>
          <ac:picMkLst>
            <pc:docMk/>
            <pc:sldMk cId="0" sldId="267"/>
            <ac:picMk id="15" creationId="{94A01592-65EA-4F15-A95B-2D0F58D113A2}"/>
          </ac:picMkLst>
        </pc:picChg>
        <pc:picChg chg="add mod">
          <ac:chgData name="lan đặng" userId="033e552764e6c861" providerId="LiveId" clId="{00D056D0-69DD-4C43-9D5A-1C7AAA01E22E}" dt="2021-10-07T12:48:34.014" v="661" actId="1076"/>
          <ac:picMkLst>
            <pc:docMk/>
            <pc:sldMk cId="0" sldId="267"/>
            <ac:picMk id="16" creationId="{25D196AE-437C-4523-A122-1501DB9A3A74}"/>
          </ac:picMkLst>
        </pc:picChg>
        <pc:picChg chg="add mod">
          <ac:chgData name="lan đặng" userId="033e552764e6c861" providerId="LiveId" clId="{00D056D0-69DD-4C43-9D5A-1C7AAA01E22E}" dt="2021-10-07T12:48:31.112" v="660" actId="1076"/>
          <ac:picMkLst>
            <pc:docMk/>
            <pc:sldMk cId="0" sldId="267"/>
            <ac:picMk id="17" creationId="{2DEC66E1-6A62-4079-B9E6-6DDB3B2CA456}"/>
          </ac:picMkLst>
        </pc:picChg>
        <pc:picChg chg="add del mod">
          <ac:chgData name="lan đặng" userId="033e552764e6c861" providerId="LiveId" clId="{00D056D0-69DD-4C43-9D5A-1C7AAA01E22E}" dt="2021-10-07T12:51:32.085" v="673" actId="478"/>
          <ac:picMkLst>
            <pc:docMk/>
            <pc:sldMk cId="0" sldId="267"/>
            <ac:picMk id="18" creationId="{80BCBB77-ED3A-40E9-87F0-2567E03D5E41}"/>
          </ac:picMkLst>
        </pc:picChg>
        <pc:picChg chg="add mod">
          <ac:chgData name="lan đặng" userId="033e552764e6c861" providerId="LiveId" clId="{00D056D0-69DD-4C43-9D5A-1C7AAA01E22E}" dt="2021-10-07T12:53:23.077" v="679" actId="1076"/>
          <ac:picMkLst>
            <pc:docMk/>
            <pc:sldMk cId="0" sldId="267"/>
            <ac:picMk id="19" creationId="{00AC47B9-15CB-435D-ACD4-D4CB9AF2DC60}"/>
          </ac:picMkLst>
        </pc:picChg>
        <pc:picChg chg="add del mod">
          <ac:chgData name="lan đặng" userId="033e552764e6c861" providerId="LiveId" clId="{00D056D0-69DD-4C43-9D5A-1C7AAA01E22E}" dt="2021-10-07T13:29:17.495" v="713"/>
          <ac:picMkLst>
            <pc:docMk/>
            <pc:sldMk cId="0" sldId="267"/>
            <ac:picMk id="20" creationId="{31120E67-A624-4202-A957-D28FD94137D4}"/>
          </ac:picMkLst>
        </pc:picChg>
        <pc:picChg chg="add mod">
          <ac:chgData name="lan đặng" userId="033e552764e6c861" providerId="LiveId" clId="{00D056D0-69DD-4C43-9D5A-1C7AAA01E22E}" dt="2021-10-07T13:29:17.495" v="713"/>
          <ac:picMkLst>
            <pc:docMk/>
            <pc:sldMk cId="0" sldId="267"/>
            <ac:picMk id="21" creationId="{3A1B80B7-764D-4EF4-8777-66460386DCF0}"/>
          </ac:picMkLst>
        </pc:picChg>
        <pc:picChg chg="add del mod">
          <ac:chgData name="lan đặng" userId="033e552764e6c861" providerId="LiveId" clId="{00D056D0-69DD-4C43-9D5A-1C7AAA01E22E}" dt="2021-10-07T12:40:17.223" v="560" actId="478"/>
          <ac:picMkLst>
            <pc:docMk/>
            <pc:sldMk cId="0" sldId="267"/>
            <ac:picMk id="36" creationId="{28F96EB5-85F2-4AD5-9B5D-EC5CB7959EB5}"/>
          </ac:picMkLst>
        </pc:picChg>
        <pc:picChg chg="mod">
          <ac:chgData name="lan đặng" userId="033e552764e6c861" providerId="LiveId" clId="{00D056D0-69DD-4C43-9D5A-1C7AAA01E22E}" dt="2021-10-07T12:46:15.646" v="653" actId="1076"/>
          <ac:picMkLst>
            <pc:docMk/>
            <pc:sldMk cId="0" sldId="267"/>
            <ac:picMk id="42" creationId="{8A8EE6DB-A1C6-49E1-9872-3E8CA16E03ED}"/>
          </ac:picMkLst>
        </pc:picChg>
        <pc:picChg chg="add del mod">
          <ac:chgData name="lan đặng" userId="033e552764e6c861" providerId="LiveId" clId="{00D056D0-69DD-4C43-9D5A-1C7AAA01E22E}" dt="2021-10-07T12:39:34.551" v="550" actId="21"/>
          <ac:picMkLst>
            <pc:docMk/>
            <pc:sldMk cId="0" sldId="267"/>
            <ac:picMk id="44" creationId="{186F6104-D3A6-42CE-80BC-F39762F74BA9}"/>
          </ac:picMkLst>
        </pc:picChg>
        <pc:picChg chg="add del mod">
          <ac:chgData name="lan đặng" userId="033e552764e6c861" providerId="LiveId" clId="{00D056D0-69DD-4C43-9D5A-1C7AAA01E22E}" dt="2021-10-07T12:39:14.306" v="548" actId="478"/>
          <ac:picMkLst>
            <pc:docMk/>
            <pc:sldMk cId="0" sldId="267"/>
            <ac:picMk id="45" creationId="{75749280-EA56-4233-9ED7-247B81760500}"/>
          </ac:picMkLst>
        </pc:picChg>
        <pc:picChg chg="add del mod">
          <ac:chgData name="lan đặng" userId="033e552764e6c861" providerId="LiveId" clId="{00D056D0-69DD-4C43-9D5A-1C7AAA01E22E}" dt="2021-10-07T12:39:12.195" v="547" actId="478"/>
          <ac:picMkLst>
            <pc:docMk/>
            <pc:sldMk cId="0" sldId="267"/>
            <ac:picMk id="46" creationId="{264E8773-3014-4BEE-BDAC-12D44ACC8BA4}"/>
          </ac:picMkLst>
        </pc:picChg>
        <pc:picChg chg="add del mod">
          <ac:chgData name="lan đặng" userId="033e552764e6c861" providerId="LiveId" clId="{00D056D0-69DD-4C43-9D5A-1C7AAA01E22E}" dt="2021-10-07T12:39:07.144" v="545" actId="478"/>
          <ac:picMkLst>
            <pc:docMk/>
            <pc:sldMk cId="0" sldId="267"/>
            <ac:picMk id="47" creationId="{08937428-BF41-4A16-80CA-E52978EA48DF}"/>
          </ac:picMkLst>
        </pc:picChg>
        <pc:picChg chg="add del mod">
          <ac:chgData name="lan đặng" userId="033e552764e6c861" providerId="LiveId" clId="{00D056D0-69DD-4C43-9D5A-1C7AAA01E22E}" dt="2021-10-07T12:39:09.316" v="546" actId="478"/>
          <ac:picMkLst>
            <pc:docMk/>
            <pc:sldMk cId="0" sldId="267"/>
            <ac:picMk id="48" creationId="{24A761E8-451C-4228-B9CC-DB042F6ADE5B}"/>
          </ac:picMkLst>
        </pc:picChg>
        <pc:picChg chg="add del mod">
          <ac:chgData name="lan đặng" userId="033e552764e6c861" providerId="LiveId" clId="{00D056D0-69DD-4C43-9D5A-1C7AAA01E22E}" dt="2021-10-07T12:39:00.806" v="544" actId="478"/>
          <ac:picMkLst>
            <pc:docMk/>
            <pc:sldMk cId="0" sldId="267"/>
            <ac:picMk id="49" creationId="{2B101BAB-090B-41A8-9E4C-4436205FDD9C}"/>
          </ac:picMkLst>
        </pc:picChg>
        <pc:picChg chg="add del mod">
          <ac:chgData name="lan đặng" userId="033e552764e6c861" providerId="LiveId" clId="{00D056D0-69DD-4C43-9D5A-1C7AAA01E22E}" dt="2021-10-07T12:38:58.262" v="543" actId="478"/>
          <ac:picMkLst>
            <pc:docMk/>
            <pc:sldMk cId="0" sldId="267"/>
            <ac:picMk id="50" creationId="{A9DD281C-17FA-4DBE-A9EE-E06D965C19C0}"/>
          </ac:picMkLst>
        </pc:picChg>
        <pc:picChg chg="add del mod">
          <ac:chgData name="lan đặng" userId="033e552764e6c861" providerId="LiveId" clId="{00D056D0-69DD-4C43-9D5A-1C7AAA01E22E}" dt="2021-10-07T12:40:47.122" v="566" actId="478"/>
          <ac:picMkLst>
            <pc:docMk/>
            <pc:sldMk cId="0" sldId="267"/>
            <ac:picMk id="52" creationId="{F82EA373-85A6-4126-B264-F7CCFDC97F87}"/>
          </ac:picMkLst>
        </pc:picChg>
        <pc:picChg chg="add del mod">
          <ac:chgData name="lan đặng" userId="033e552764e6c861" providerId="LiveId" clId="{00D056D0-69DD-4C43-9D5A-1C7AAA01E22E}" dt="2021-10-07T12:41:10.908" v="571" actId="478"/>
          <ac:picMkLst>
            <pc:docMk/>
            <pc:sldMk cId="0" sldId="267"/>
            <ac:picMk id="54" creationId="{57E8CA30-FB76-4E6B-9C26-E8950C4172EF}"/>
          </ac:picMkLst>
        </pc:picChg>
      </pc:sldChg>
      <pc:sldChg chg="del">
        <pc:chgData name="lan đặng" userId="033e552764e6c861" providerId="LiveId" clId="{00D056D0-69DD-4C43-9D5A-1C7AAA01E22E}" dt="2021-10-07T12:59:59.427" v="686" actId="47"/>
        <pc:sldMkLst>
          <pc:docMk/>
          <pc:sldMk cId="0" sldId="268"/>
        </pc:sldMkLst>
      </pc:sldChg>
      <pc:sldChg chg="del">
        <pc:chgData name="lan đặng" userId="033e552764e6c861" providerId="LiveId" clId="{00D056D0-69DD-4C43-9D5A-1C7AAA01E22E}" dt="2021-10-07T13:00:00.539" v="687" actId="47"/>
        <pc:sldMkLst>
          <pc:docMk/>
          <pc:sldMk cId="0" sldId="269"/>
        </pc:sldMkLst>
      </pc:sldChg>
      <pc:sldChg chg="modSp del mod">
        <pc:chgData name="lan đặng" userId="033e552764e6c861" providerId="LiveId" clId="{00D056D0-69DD-4C43-9D5A-1C7AAA01E22E}" dt="2021-10-07T13:00:02.696" v="688" actId="47"/>
        <pc:sldMkLst>
          <pc:docMk/>
          <pc:sldMk cId="2200056538" sldId="270"/>
        </pc:sldMkLst>
        <pc:grpChg chg="mod">
          <ac:chgData name="lan đặng" userId="033e552764e6c861" providerId="LiveId" clId="{00D056D0-69DD-4C43-9D5A-1C7AAA01E22E}" dt="2021-10-07T12:32:19.023" v="485" actId="1076"/>
          <ac:grpSpMkLst>
            <pc:docMk/>
            <pc:sldMk cId="2200056538" sldId="270"/>
            <ac:grpSpMk id="643" creationId="{00000000-0000-0000-0000-000000000000}"/>
          </ac:grpSpMkLst>
        </pc:grpChg>
      </pc:sldChg>
      <pc:sldChg chg="del">
        <pc:chgData name="lan đặng" userId="033e552764e6c861" providerId="LiveId" clId="{00D056D0-69DD-4C43-9D5A-1C7AAA01E22E}" dt="2021-10-07T13:04:10.900" v="697" actId="47"/>
        <pc:sldMkLst>
          <pc:docMk/>
          <pc:sldMk cId="0" sldId="271"/>
        </pc:sldMkLst>
      </pc:sldChg>
      <pc:sldChg chg="del">
        <pc:chgData name="lan đặng" userId="033e552764e6c861" providerId="LiveId" clId="{00D056D0-69DD-4C43-9D5A-1C7AAA01E22E}" dt="2021-10-07T13:00:04.262" v="689" actId="47"/>
        <pc:sldMkLst>
          <pc:docMk/>
          <pc:sldMk cId="0" sldId="272"/>
        </pc:sldMkLst>
      </pc:sldChg>
      <pc:sldChg chg="del">
        <pc:chgData name="lan đặng" userId="033e552764e6c861" providerId="LiveId" clId="{00D056D0-69DD-4C43-9D5A-1C7AAA01E22E}" dt="2021-10-07T13:00:05.526" v="690" actId="47"/>
        <pc:sldMkLst>
          <pc:docMk/>
          <pc:sldMk cId="0" sldId="273"/>
        </pc:sldMkLst>
      </pc:sldChg>
      <pc:sldChg chg="del">
        <pc:chgData name="lan đặng" userId="033e552764e6c861" providerId="LiveId" clId="{00D056D0-69DD-4C43-9D5A-1C7AAA01E22E}" dt="2021-10-07T13:00:06.636" v="691" actId="47"/>
        <pc:sldMkLst>
          <pc:docMk/>
          <pc:sldMk cId="355871947" sldId="274"/>
        </pc:sldMkLst>
      </pc:sldChg>
      <pc:sldChg chg="del">
        <pc:chgData name="lan đặng" userId="033e552764e6c861" providerId="LiveId" clId="{00D056D0-69DD-4C43-9D5A-1C7AAA01E22E}" dt="2021-10-07T13:00:09.684" v="692" actId="47"/>
        <pc:sldMkLst>
          <pc:docMk/>
          <pc:sldMk cId="3963810064" sldId="275"/>
        </pc:sldMkLst>
      </pc:sldChg>
      <pc:sldChg chg="del">
        <pc:chgData name="lan đặng" userId="033e552764e6c861" providerId="LiveId" clId="{00D056D0-69DD-4C43-9D5A-1C7AAA01E22E}" dt="2021-10-07T13:00:11.173" v="693" actId="47"/>
        <pc:sldMkLst>
          <pc:docMk/>
          <pc:sldMk cId="1891972992" sldId="276"/>
        </pc:sldMkLst>
      </pc:sldChg>
      <pc:sldChg chg="del">
        <pc:chgData name="lan đặng" userId="033e552764e6c861" providerId="LiveId" clId="{00D056D0-69DD-4C43-9D5A-1C7AAA01E22E}" dt="2021-10-07T13:00:12.167" v="694" actId="47"/>
        <pc:sldMkLst>
          <pc:docMk/>
          <pc:sldMk cId="2034570310" sldId="277"/>
        </pc:sldMkLst>
      </pc:sldChg>
      <pc:sldMasterChg chg="delSldLayout">
        <pc:chgData name="lan đặng" userId="033e552764e6c861" providerId="LiveId" clId="{00D056D0-69DD-4C43-9D5A-1C7AAA01E22E}" dt="2021-10-07T13:04:10.900" v="697" actId="47"/>
        <pc:sldMasterMkLst>
          <pc:docMk/>
          <pc:sldMasterMk cId="0" sldId="2147483660"/>
        </pc:sldMasterMkLst>
        <pc:sldLayoutChg chg="del">
          <pc:chgData name="lan đặng" userId="033e552764e6c861" providerId="LiveId" clId="{00D056D0-69DD-4C43-9D5A-1C7AAA01E22E}" dt="2021-10-07T13:00:31.268" v="695" actId="47"/>
          <pc:sldLayoutMkLst>
            <pc:docMk/>
            <pc:sldMasterMk cId="0" sldId="2147483660"/>
            <pc:sldLayoutMk cId="0" sldId="2147483652"/>
          </pc:sldLayoutMkLst>
        </pc:sldLayoutChg>
        <pc:sldLayoutChg chg="del">
          <pc:chgData name="lan đặng" userId="033e552764e6c861" providerId="LiveId" clId="{00D056D0-69DD-4C43-9D5A-1C7AAA01E22E}" dt="2021-10-07T13:00:59.065" v="696" actId="47"/>
          <pc:sldLayoutMkLst>
            <pc:docMk/>
            <pc:sldMasterMk cId="0" sldId="2147483660"/>
            <pc:sldLayoutMk cId="0" sldId="2147483653"/>
          </pc:sldLayoutMkLst>
        </pc:sldLayoutChg>
        <pc:sldLayoutChg chg="del">
          <pc:chgData name="lan đặng" userId="033e552764e6c861" providerId="LiveId" clId="{00D056D0-69DD-4C43-9D5A-1C7AAA01E22E}" dt="2021-10-07T13:04:10.900" v="697" actId="47"/>
          <pc:sldLayoutMkLst>
            <pc:docMk/>
            <pc:sldMasterMk cId="0" sldId="2147483660"/>
            <pc:sldLayoutMk cId="0" sldId="2147483654"/>
          </pc:sldLayoutMkLst>
        </pc:sldLayoutChg>
        <pc:sldLayoutChg chg="del">
          <pc:chgData name="lan đặng" userId="033e552764e6c861" providerId="LiveId" clId="{00D056D0-69DD-4C43-9D5A-1C7AAA01E22E}" dt="2021-10-07T13:00:06.636" v="691" actId="47"/>
          <pc:sldLayoutMkLst>
            <pc:docMk/>
            <pc:sldMasterMk cId="0" sldId="2147483660"/>
            <pc:sldLayoutMk cId="0" sldId="2147483655"/>
          </pc:sldLayoutMkLst>
        </pc:sldLayoutChg>
        <pc:sldLayoutChg chg="del">
          <pc:chgData name="lan đặng" userId="033e552764e6c861" providerId="LiveId" clId="{00D056D0-69DD-4C43-9D5A-1C7AAA01E22E}" dt="2021-10-07T12:59:33.706" v="683" actId="47"/>
          <pc:sldLayoutMkLst>
            <pc:docMk/>
            <pc:sldMasterMk cId="0" sldId="2147483660"/>
            <pc:sldLayoutMk cId="0" sldId="2147483656"/>
          </pc:sldLayoutMkLst>
        </pc:sldLayoutChg>
        <pc:sldLayoutChg chg="del">
          <pc:chgData name="lan đặng" userId="033e552764e6c861" providerId="LiveId" clId="{00D056D0-69DD-4C43-9D5A-1C7AAA01E22E}" dt="2021-10-07T13:00:11.173" v="693" actId="47"/>
          <pc:sldLayoutMkLst>
            <pc:docMk/>
            <pc:sldMasterMk cId="0" sldId="2147483660"/>
            <pc:sldLayoutMk cId="0" sldId="2147483657"/>
          </pc:sldLayoutMkLst>
        </pc:sldLayoutChg>
        <pc:sldLayoutChg chg="del">
          <pc:chgData name="lan đặng" userId="033e552764e6c861" providerId="LiveId" clId="{00D056D0-69DD-4C43-9D5A-1C7AAA01E22E}" dt="2021-10-07T12:59:31.589" v="681" actId="47"/>
          <pc:sldLayoutMkLst>
            <pc:docMk/>
            <pc:sldMasterMk cId="0" sldId="2147483660"/>
            <pc:sldLayoutMk cId="0" sldId="2147483658"/>
          </pc:sldLayoutMkLst>
        </pc:sldLayoutChg>
        <pc:sldLayoutChg chg="del">
          <pc:chgData name="lan đặng" userId="033e552764e6c861" providerId="LiveId" clId="{00D056D0-69DD-4C43-9D5A-1C7AAA01E22E}" dt="2021-10-07T13:00:12.167" v="694" actId="47"/>
          <pc:sldLayoutMkLst>
            <pc:docMk/>
            <pc:sldMasterMk cId="0" sldId="2147483660"/>
            <pc:sldLayoutMk cId="0" sldId="2147483659"/>
          </pc:sldLayoutMkLst>
        </pc:sldLayoutChg>
      </pc:sldMasterChg>
    </pc:docChg>
  </pc:docChgLst>
  <pc:docChgLst>
    <pc:chgData name="lan đặng" userId="033e552764e6c861" providerId="LiveId" clId="{EAD335FB-51BA-4598-819F-97BFCA98F564}"/>
    <pc:docChg chg="undo custSel addSld delSld modSld sldOrd modMainMaster">
      <pc:chgData name="lan đặng" userId="033e552764e6c861" providerId="LiveId" clId="{EAD335FB-51BA-4598-819F-97BFCA98F564}" dt="2021-10-12T15:39:32.309" v="3430" actId="1076"/>
      <pc:docMkLst>
        <pc:docMk/>
      </pc:docMkLst>
      <pc:sldChg chg="addSp modSp mod modAnim">
        <pc:chgData name="lan đặng" userId="033e552764e6c861" providerId="LiveId" clId="{EAD335FB-51BA-4598-819F-97BFCA98F564}" dt="2021-10-10T15:38:01.396" v="2503" actId="1076"/>
        <pc:sldMkLst>
          <pc:docMk/>
          <pc:sldMk cId="0" sldId="256"/>
        </pc:sldMkLst>
        <pc:picChg chg="add mod">
          <ac:chgData name="lan đặng" userId="033e552764e6c861" providerId="LiveId" clId="{EAD335FB-51BA-4598-819F-97BFCA98F564}" dt="2021-10-10T15:38:01.396" v="2503" actId="1076"/>
          <ac:picMkLst>
            <pc:docMk/>
            <pc:sldMk cId="0" sldId="256"/>
            <ac:picMk id="5" creationId="{7E591B94-7A22-443E-B824-827B88EDB532}"/>
          </ac:picMkLst>
        </pc:picChg>
      </pc:sldChg>
      <pc:sldChg chg="modSp mod modTransition">
        <pc:chgData name="lan đặng" userId="033e552764e6c861" providerId="LiveId" clId="{EAD335FB-51BA-4598-819F-97BFCA98F564}" dt="2021-10-12T15:39:32.309" v="3430" actId="1076"/>
        <pc:sldMkLst>
          <pc:docMk/>
          <pc:sldMk cId="0" sldId="257"/>
        </pc:sldMkLst>
        <pc:grpChg chg="mod">
          <ac:chgData name="lan đặng" userId="033e552764e6c861" providerId="LiveId" clId="{EAD335FB-51BA-4598-819F-97BFCA98F564}" dt="2021-10-12T15:39:32.309" v="3430" actId="1076"/>
          <ac:grpSpMkLst>
            <pc:docMk/>
            <pc:sldMk cId="0" sldId="257"/>
            <ac:grpSpMk id="404" creationId="{00000000-0000-0000-0000-000000000000}"/>
          </ac:grpSpMkLst>
        </pc:grpChg>
      </pc:sldChg>
      <pc:sldChg chg="modTransition">
        <pc:chgData name="lan đặng" userId="033e552764e6c861" providerId="LiveId" clId="{EAD335FB-51BA-4598-819F-97BFCA98F564}" dt="2021-10-10T15:25:22.436" v="2498"/>
        <pc:sldMkLst>
          <pc:docMk/>
          <pc:sldMk cId="0" sldId="258"/>
        </pc:sldMkLst>
      </pc:sldChg>
      <pc:sldChg chg="modTransition">
        <pc:chgData name="lan đặng" userId="033e552764e6c861" providerId="LiveId" clId="{EAD335FB-51BA-4598-819F-97BFCA98F564}" dt="2021-10-10T15:25:26.596" v="2499"/>
        <pc:sldMkLst>
          <pc:docMk/>
          <pc:sldMk cId="0" sldId="259"/>
        </pc:sldMkLst>
      </pc:sldChg>
      <pc:sldChg chg="addSp delSp modSp add mod ord delAnim modNotes">
        <pc:chgData name="lan đặng" userId="033e552764e6c861" providerId="LiveId" clId="{EAD335FB-51BA-4598-819F-97BFCA98F564}" dt="2021-10-10T14:59:49.607" v="2460"/>
        <pc:sldMkLst>
          <pc:docMk/>
          <pc:sldMk cId="0" sldId="261"/>
        </pc:sldMkLst>
        <pc:spChg chg="mod">
          <ac:chgData name="lan đặng" userId="033e552764e6c861" providerId="LiveId" clId="{EAD335FB-51BA-4598-819F-97BFCA98F564}" dt="2021-10-10T10:38:11.213" v="929" actId="20577"/>
          <ac:spMkLst>
            <pc:docMk/>
            <pc:sldMk cId="0" sldId="261"/>
            <ac:spMk id="456" creationId="{00000000-0000-0000-0000-000000000000}"/>
          </ac:spMkLst>
        </pc:spChg>
        <pc:picChg chg="add del mod">
          <ac:chgData name="lan đặng" userId="033e552764e6c861" providerId="LiveId" clId="{EAD335FB-51BA-4598-819F-97BFCA98F564}" dt="2021-10-10T14:57:00.164" v="2455"/>
          <ac:picMkLst>
            <pc:docMk/>
            <pc:sldMk cId="0" sldId="261"/>
            <ac:picMk id="2" creationId="{A0B94FD9-491A-4CF1-842A-6318237AB872}"/>
          </ac:picMkLst>
        </pc:picChg>
        <pc:picChg chg="add mod">
          <ac:chgData name="lan đặng" userId="033e552764e6c861" providerId="LiveId" clId="{EAD335FB-51BA-4598-819F-97BFCA98F564}" dt="2021-10-10T14:02:59.990" v="2285" actId="1076"/>
          <ac:picMkLst>
            <pc:docMk/>
            <pc:sldMk cId="0" sldId="261"/>
            <ac:picMk id="3" creationId="{E018FA85-E748-4487-B30D-4EDB383EB0B4}"/>
          </ac:picMkLst>
        </pc:picChg>
        <pc:picChg chg="add del mod">
          <ac:chgData name="lan đặng" userId="033e552764e6c861" providerId="LiveId" clId="{EAD335FB-51BA-4598-819F-97BFCA98F564}" dt="2021-10-10T14:58:34.946" v="2457" actId="478"/>
          <ac:picMkLst>
            <pc:docMk/>
            <pc:sldMk cId="0" sldId="261"/>
            <ac:picMk id="4" creationId="{36F9F824-3920-4F49-A286-800BAFBA127A}"/>
          </ac:picMkLst>
        </pc:picChg>
        <pc:picChg chg="add del mod">
          <ac:chgData name="lan đặng" userId="033e552764e6c861" providerId="LiveId" clId="{EAD335FB-51BA-4598-819F-97BFCA98F564}" dt="2021-10-10T14:59:49.607" v="2460"/>
          <ac:picMkLst>
            <pc:docMk/>
            <pc:sldMk cId="0" sldId="261"/>
            <ac:picMk id="5" creationId="{03B7B0A0-8E65-4342-AA96-30D23B43EF32}"/>
          </ac:picMkLst>
        </pc:picChg>
        <pc:picChg chg="add mod">
          <ac:chgData name="lan đặng" userId="033e552764e6c861" providerId="LiveId" clId="{EAD335FB-51BA-4598-819F-97BFCA98F564}" dt="2021-10-10T14:59:49.607" v="2460"/>
          <ac:picMkLst>
            <pc:docMk/>
            <pc:sldMk cId="0" sldId="261"/>
            <ac:picMk id="6" creationId="{754B21BF-02E9-4175-B6E0-95A951178CCC}"/>
          </ac:picMkLst>
        </pc:picChg>
      </pc:sldChg>
      <pc:sldChg chg="addSp delSp modSp add mod modTransition setBg delAnim modAnim modNotes">
        <pc:chgData name="lan đặng" userId="033e552764e6c861" providerId="LiveId" clId="{EAD335FB-51BA-4598-819F-97BFCA98F564}" dt="2021-10-11T13:55:52.040" v="3123"/>
        <pc:sldMkLst>
          <pc:docMk/>
          <pc:sldMk cId="0" sldId="262"/>
        </pc:sldMkLst>
        <pc:spChg chg="mod">
          <ac:chgData name="lan đặng" userId="033e552764e6c861" providerId="LiveId" clId="{EAD335FB-51BA-4598-819F-97BFCA98F564}" dt="2021-10-10T15:21:13.252" v="2487" actId="1076"/>
          <ac:spMkLst>
            <pc:docMk/>
            <pc:sldMk cId="0" sldId="262"/>
            <ac:spMk id="461" creationId="{00000000-0000-0000-0000-000000000000}"/>
          </ac:spMkLst>
        </pc:spChg>
        <pc:picChg chg="add mod">
          <ac:chgData name="lan đặng" userId="033e552764e6c861" providerId="LiveId" clId="{EAD335FB-51BA-4598-819F-97BFCA98F564}" dt="2021-10-10T15:21:18.565" v="2488" actId="1076"/>
          <ac:picMkLst>
            <pc:docMk/>
            <pc:sldMk cId="0" sldId="262"/>
            <ac:picMk id="3" creationId="{38991DB8-1B19-4475-9266-3D7F606F479D}"/>
          </ac:picMkLst>
        </pc:picChg>
        <pc:picChg chg="add mod">
          <ac:chgData name="lan đặng" userId="033e552764e6c861" providerId="LiveId" clId="{EAD335FB-51BA-4598-819F-97BFCA98F564}" dt="2021-10-10T14:19:26.669" v="2420" actId="688"/>
          <ac:picMkLst>
            <pc:docMk/>
            <pc:sldMk cId="0" sldId="262"/>
            <ac:picMk id="4" creationId="{B835CD72-4CFE-4396-8122-622774EC6B7C}"/>
          </ac:picMkLst>
        </pc:picChg>
        <pc:picChg chg="add mod">
          <ac:chgData name="lan đặng" userId="033e552764e6c861" providerId="LiveId" clId="{EAD335FB-51BA-4598-819F-97BFCA98F564}" dt="2021-10-10T15:21:20.614" v="2489" actId="1076"/>
          <ac:picMkLst>
            <pc:docMk/>
            <pc:sldMk cId="0" sldId="262"/>
            <ac:picMk id="5" creationId="{2C826B3E-879D-4655-948D-9FE9AC8E29B6}"/>
          </ac:picMkLst>
        </pc:picChg>
        <pc:picChg chg="add del mod">
          <ac:chgData name="lan đặng" userId="033e552764e6c861" providerId="LiveId" clId="{EAD335FB-51BA-4598-819F-97BFCA98F564}" dt="2021-10-10T15:20:58.408" v="2485"/>
          <ac:picMkLst>
            <pc:docMk/>
            <pc:sldMk cId="0" sldId="262"/>
            <ac:picMk id="6" creationId="{B4E55386-2E3B-4B04-943C-7965C8A10F94}"/>
          </ac:picMkLst>
        </pc:picChg>
        <pc:picChg chg="add del mod">
          <ac:chgData name="lan đặng" userId="033e552764e6c861" providerId="LiveId" clId="{EAD335FB-51BA-4598-819F-97BFCA98F564}" dt="2021-10-10T15:21:24.546" v="2490" actId="478"/>
          <ac:picMkLst>
            <pc:docMk/>
            <pc:sldMk cId="0" sldId="262"/>
            <ac:picMk id="7" creationId="{5F63D651-34E5-4392-88C1-BC54DA0075EF}"/>
          </ac:picMkLst>
        </pc:picChg>
        <pc:picChg chg="add del mod">
          <ac:chgData name="lan đặng" userId="033e552764e6c861" providerId="LiveId" clId="{EAD335FB-51BA-4598-819F-97BFCA98F564}" dt="2021-10-10T15:22:20.222" v="2492"/>
          <ac:picMkLst>
            <pc:docMk/>
            <pc:sldMk cId="0" sldId="262"/>
            <ac:picMk id="8" creationId="{0E2CD1E5-4365-4523-B635-054FDF4C3127}"/>
          </ac:picMkLst>
        </pc:picChg>
        <pc:picChg chg="add del mod">
          <ac:chgData name="lan đặng" userId="033e552764e6c861" providerId="LiveId" clId="{EAD335FB-51BA-4598-819F-97BFCA98F564}" dt="2021-10-10T15:22:41.966" v="2493"/>
          <ac:picMkLst>
            <pc:docMk/>
            <pc:sldMk cId="0" sldId="262"/>
            <ac:picMk id="9" creationId="{9A1DA121-C0A6-4281-A239-27C2EA1C11F9}"/>
          </ac:picMkLst>
        </pc:picChg>
        <pc:picChg chg="add del mod">
          <ac:chgData name="lan đặng" userId="033e552764e6c861" providerId="LiveId" clId="{EAD335FB-51BA-4598-819F-97BFCA98F564}" dt="2021-10-10T15:23:10.247" v="2494"/>
          <ac:picMkLst>
            <pc:docMk/>
            <pc:sldMk cId="0" sldId="262"/>
            <ac:picMk id="10" creationId="{43B58990-E12E-4B53-980D-61DAB4D31DF8}"/>
          </ac:picMkLst>
        </pc:picChg>
        <pc:picChg chg="add del mod">
          <ac:chgData name="lan đặng" userId="033e552764e6c861" providerId="LiveId" clId="{EAD335FB-51BA-4598-819F-97BFCA98F564}" dt="2021-10-10T15:23:41.503" v="2495" actId="478"/>
          <ac:picMkLst>
            <pc:docMk/>
            <pc:sldMk cId="0" sldId="262"/>
            <ac:picMk id="11" creationId="{BA3EB919-4783-4CBC-946B-C94D013CD7DA}"/>
          </ac:picMkLst>
        </pc:picChg>
        <pc:picChg chg="add mod">
          <ac:chgData name="lan đặng" userId="033e552764e6c861" providerId="LiveId" clId="{EAD335FB-51BA-4598-819F-97BFCA98F564}" dt="2021-10-10T15:24:07.132" v="2496"/>
          <ac:picMkLst>
            <pc:docMk/>
            <pc:sldMk cId="0" sldId="262"/>
            <ac:picMk id="12" creationId="{A41F6B81-AB72-4A50-B4AD-1CE45E417564}"/>
          </ac:picMkLst>
        </pc:picChg>
        <pc:inkChg chg="add del">
          <ac:chgData name="lan đặng" userId="033e552764e6c861" providerId="LiveId" clId="{EAD335FB-51BA-4598-819F-97BFCA98F564}" dt="2021-10-10T15:20:58.408" v="2485"/>
          <ac:inkMkLst>
            <pc:docMk/>
            <pc:sldMk cId="0" sldId="262"/>
            <ac:inkMk id="2" creationId="{1E07B533-C122-40CF-A9FB-94DC48C5FABC}"/>
          </ac:inkMkLst>
        </pc:inkChg>
      </pc:sldChg>
      <pc:sldChg chg="addSp delSp modSp add mod modTransition setBg addAnim delAnim modAnim modNotes">
        <pc:chgData name="lan đặng" userId="033e552764e6c861" providerId="LiveId" clId="{EAD335FB-51BA-4598-819F-97BFCA98F564}" dt="2021-10-11T13:55:41.475" v="3121"/>
        <pc:sldMkLst>
          <pc:docMk/>
          <pc:sldMk cId="0" sldId="263"/>
        </pc:sldMkLst>
        <pc:spChg chg="add del mod">
          <ac:chgData name="lan đặng" userId="033e552764e6c861" providerId="LiveId" clId="{EAD335FB-51BA-4598-819F-97BFCA98F564}" dt="2021-10-10T10:50:36.842" v="1182" actId="478"/>
          <ac:spMkLst>
            <pc:docMk/>
            <pc:sldMk cId="0" sldId="263"/>
            <ac:spMk id="5" creationId="{65853F62-AD8F-4F3A-B853-278DE3EA16DA}"/>
          </ac:spMkLst>
        </pc:spChg>
        <pc:spChg chg="add del mod">
          <ac:chgData name="lan đặng" userId="033e552764e6c861" providerId="LiveId" clId="{EAD335FB-51BA-4598-819F-97BFCA98F564}" dt="2021-10-10T10:50:42.852" v="1185" actId="478"/>
          <ac:spMkLst>
            <pc:docMk/>
            <pc:sldMk cId="0" sldId="263"/>
            <ac:spMk id="7" creationId="{AB8DC9BF-1429-4753-A5A9-BD1579C6FBD9}"/>
          </ac:spMkLst>
        </pc:spChg>
        <pc:spChg chg="add del mod">
          <ac:chgData name="lan đặng" userId="033e552764e6c861" providerId="LiveId" clId="{EAD335FB-51BA-4598-819F-97BFCA98F564}" dt="2021-10-10T10:50:46.842" v="1187" actId="478"/>
          <ac:spMkLst>
            <pc:docMk/>
            <pc:sldMk cId="0" sldId="263"/>
            <ac:spMk id="9" creationId="{86845AC7-FC96-4752-AA05-CD462C741EBD}"/>
          </ac:spMkLst>
        </pc:spChg>
        <pc:spChg chg="add mod">
          <ac:chgData name="lan đặng" userId="033e552764e6c861" providerId="LiveId" clId="{EAD335FB-51BA-4598-819F-97BFCA98F564}" dt="2021-10-10T14:06:03.174" v="2300" actId="1076"/>
          <ac:spMkLst>
            <pc:docMk/>
            <pc:sldMk cId="0" sldId="263"/>
            <ac:spMk id="10" creationId="{864E459D-999C-43BE-905D-23D52850024B}"/>
          </ac:spMkLst>
        </pc:spChg>
        <pc:spChg chg="add mod ord">
          <ac:chgData name="lan đặng" userId="033e552764e6c861" providerId="LiveId" clId="{EAD335FB-51BA-4598-819F-97BFCA98F564}" dt="2021-10-10T13:17:33.090" v="2014" actId="167"/>
          <ac:spMkLst>
            <pc:docMk/>
            <pc:sldMk cId="0" sldId="263"/>
            <ac:spMk id="12" creationId="{E52B9654-E7EA-4531-B923-9E16A158DB16}"/>
          </ac:spMkLst>
        </pc:spChg>
        <pc:spChg chg="add mod ord">
          <ac:chgData name="lan đặng" userId="033e552764e6c861" providerId="LiveId" clId="{EAD335FB-51BA-4598-819F-97BFCA98F564}" dt="2021-10-10T13:18:18.673" v="2023" actId="167"/>
          <ac:spMkLst>
            <pc:docMk/>
            <pc:sldMk cId="0" sldId="263"/>
            <ac:spMk id="13" creationId="{5DE77E64-CA2E-41A4-BDE6-035C72FAA9DE}"/>
          </ac:spMkLst>
        </pc:spChg>
        <pc:spChg chg="add del mod">
          <ac:chgData name="lan đặng" userId="033e552764e6c861" providerId="LiveId" clId="{EAD335FB-51BA-4598-819F-97BFCA98F564}" dt="2021-10-10T11:32:20.833" v="1569" actId="478"/>
          <ac:spMkLst>
            <pc:docMk/>
            <pc:sldMk cId="0" sldId="263"/>
            <ac:spMk id="14" creationId="{9F7B0467-35A0-4A12-A405-7CBAFDD429C3}"/>
          </ac:spMkLst>
        </pc:spChg>
        <pc:spChg chg="add del">
          <ac:chgData name="lan đặng" userId="033e552764e6c861" providerId="LiveId" clId="{EAD335FB-51BA-4598-819F-97BFCA98F564}" dt="2021-10-10T11:32:35.478" v="1571" actId="478"/>
          <ac:spMkLst>
            <pc:docMk/>
            <pc:sldMk cId="0" sldId="263"/>
            <ac:spMk id="38" creationId="{C2B6B656-2784-4086-9DE8-B421A4E18906}"/>
          </ac:spMkLst>
        </pc:spChg>
        <pc:spChg chg="add del mod">
          <ac:chgData name="lan đặng" userId="033e552764e6c861" providerId="LiveId" clId="{EAD335FB-51BA-4598-819F-97BFCA98F564}" dt="2021-10-10T11:36:52.561" v="1662" actId="478"/>
          <ac:spMkLst>
            <pc:docMk/>
            <pc:sldMk cId="0" sldId="263"/>
            <ac:spMk id="39" creationId="{4F76BC6D-36B8-4A2D-872B-C1A0D7FC29EB}"/>
          </ac:spMkLst>
        </pc:spChg>
        <pc:spChg chg="add del mod">
          <ac:chgData name="lan đặng" userId="033e552764e6c861" providerId="LiveId" clId="{EAD335FB-51BA-4598-819F-97BFCA98F564}" dt="2021-10-10T11:36:52.568" v="1664"/>
          <ac:spMkLst>
            <pc:docMk/>
            <pc:sldMk cId="0" sldId="263"/>
            <ac:spMk id="41" creationId="{34BC8B2B-CF38-4585-8EE0-8AAB6ECDB479}"/>
          </ac:spMkLst>
        </pc:spChg>
        <pc:spChg chg="add mod">
          <ac:chgData name="lan đặng" userId="033e552764e6c861" providerId="LiveId" clId="{EAD335FB-51BA-4598-819F-97BFCA98F564}" dt="2021-10-10T14:06:56.061" v="2303" actId="1076"/>
          <ac:spMkLst>
            <pc:docMk/>
            <pc:sldMk cId="0" sldId="263"/>
            <ac:spMk id="42" creationId="{CF5031FC-D58D-4EF8-82BC-D0AB7DB33552}"/>
          </ac:spMkLst>
        </pc:spChg>
        <pc:spChg chg="add mod">
          <ac:chgData name="lan đặng" userId="033e552764e6c861" providerId="LiveId" clId="{EAD335FB-51BA-4598-819F-97BFCA98F564}" dt="2021-10-10T13:20:37.791" v="2048" actId="1076"/>
          <ac:spMkLst>
            <pc:docMk/>
            <pc:sldMk cId="0" sldId="263"/>
            <ac:spMk id="43" creationId="{2280B292-5F16-4E21-845A-70A0836813EC}"/>
          </ac:spMkLst>
        </pc:spChg>
        <pc:spChg chg="add mod">
          <ac:chgData name="lan đặng" userId="033e552764e6c861" providerId="LiveId" clId="{EAD335FB-51BA-4598-819F-97BFCA98F564}" dt="2021-10-10T14:05:52.630" v="2298" actId="1076"/>
          <ac:spMkLst>
            <pc:docMk/>
            <pc:sldMk cId="0" sldId="263"/>
            <ac:spMk id="48" creationId="{07E2D334-F6FE-46D9-925F-E813BB24A0B2}"/>
          </ac:spMkLst>
        </pc:spChg>
        <pc:spChg chg="add del mod">
          <ac:chgData name="lan đặng" userId="033e552764e6c861" providerId="LiveId" clId="{EAD335FB-51BA-4598-819F-97BFCA98F564}" dt="2021-10-10T13:56:04.087" v="2262" actId="478"/>
          <ac:spMkLst>
            <pc:docMk/>
            <pc:sldMk cId="0" sldId="263"/>
            <ac:spMk id="49" creationId="{0CF58A5F-1338-46D8-8432-734732C8F231}"/>
          </ac:spMkLst>
        </pc:spChg>
        <pc:spChg chg="add mod">
          <ac:chgData name="lan đặng" userId="033e552764e6c861" providerId="LiveId" clId="{EAD335FB-51BA-4598-819F-97BFCA98F564}" dt="2021-10-10T14:07:15.746" v="2313" actId="20577"/>
          <ac:spMkLst>
            <pc:docMk/>
            <pc:sldMk cId="0" sldId="263"/>
            <ac:spMk id="55" creationId="{05C594FE-8C7B-4802-883D-6CA60CCCD58D}"/>
          </ac:spMkLst>
        </pc:spChg>
        <pc:spChg chg="del">
          <ac:chgData name="lan đặng" userId="033e552764e6c861" providerId="LiveId" clId="{EAD335FB-51BA-4598-819F-97BFCA98F564}" dt="2021-10-10T10:50:33.678" v="1181" actId="478"/>
          <ac:spMkLst>
            <pc:docMk/>
            <pc:sldMk cId="0" sldId="263"/>
            <ac:spMk id="466" creationId="{00000000-0000-0000-0000-000000000000}"/>
          </ac:spMkLst>
        </pc:spChg>
        <pc:spChg chg="del mod">
          <ac:chgData name="lan đặng" userId="033e552764e6c861" providerId="LiveId" clId="{EAD335FB-51BA-4598-819F-97BFCA98F564}" dt="2021-10-10T10:50:40.570" v="1184" actId="478"/>
          <ac:spMkLst>
            <pc:docMk/>
            <pc:sldMk cId="0" sldId="263"/>
            <ac:spMk id="467" creationId="{00000000-0000-0000-0000-000000000000}"/>
          </ac:spMkLst>
        </pc:spChg>
        <pc:spChg chg="del">
          <ac:chgData name="lan đặng" userId="033e552764e6c861" providerId="LiveId" clId="{EAD335FB-51BA-4598-819F-97BFCA98F564}" dt="2021-10-10T10:50:45.076" v="1186" actId="478"/>
          <ac:spMkLst>
            <pc:docMk/>
            <pc:sldMk cId="0" sldId="263"/>
            <ac:spMk id="468" creationId="{00000000-0000-0000-0000-000000000000}"/>
          </ac:spMkLst>
        </pc:spChg>
        <pc:picChg chg="add del mod">
          <ac:chgData name="lan đặng" userId="033e552764e6c861" providerId="LiveId" clId="{EAD335FB-51BA-4598-819F-97BFCA98F564}" dt="2021-10-10T10:41:30.568" v="942"/>
          <ac:picMkLst>
            <pc:docMk/>
            <pc:sldMk cId="0" sldId="263"/>
            <ac:picMk id="3" creationId="{548C318C-6433-4E6A-9896-5B9E306B9C40}"/>
          </ac:picMkLst>
        </pc:picChg>
        <pc:picChg chg="add mod">
          <ac:chgData name="lan đặng" userId="033e552764e6c861" providerId="LiveId" clId="{EAD335FB-51BA-4598-819F-97BFCA98F564}" dt="2021-10-10T11:35:02.406" v="1641" actId="1076"/>
          <ac:picMkLst>
            <pc:docMk/>
            <pc:sldMk cId="0" sldId="263"/>
            <ac:picMk id="11" creationId="{F969637B-B0EF-4551-AD88-016C3F0B3FBF}"/>
          </ac:picMkLst>
        </pc:picChg>
        <pc:picChg chg="add del mod">
          <ac:chgData name="lan đặng" userId="033e552764e6c861" providerId="LiveId" clId="{EAD335FB-51BA-4598-819F-97BFCA98F564}" dt="2021-10-10T10:54:30.222" v="1212"/>
          <ac:picMkLst>
            <pc:docMk/>
            <pc:sldMk cId="0" sldId="263"/>
            <ac:picMk id="16" creationId="{B9DEF0E6-52BD-4651-AF8A-6972B5EE60A3}"/>
          </ac:picMkLst>
        </pc:picChg>
        <pc:picChg chg="add mod">
          <ac:chgData name="lan đặng" userId="033e552764e6c861" providerId="LiveId" clId="{EAD335FB-51BA-4598-819F-97BFCA98F564}" dt="2021-10-10T11:34:57.110" v="1640" actId="1076"/>
          <ac:picMkLst>
            <pc:docMk/>
            <pc:sldMk cId="0" sldId="263"/>
            <ac:picMk id="17" creationId="{05564990-E566-4481-8246-ED8D84479612}"/>
          </ac:picMkLst>
        </pc:picChg>
        <pc:picChg chg="add mod">
          <ac:chgData name="lan đặng" userId="033e552764e6c861" providerId="LiveId" clId="{EAD335FB-51BA-4598-819F-97BFCA98F564}" dt="2021-10-10T11:35:08.807" v="1643" actId="1076"/>
          <ac:picMkLst>
            <pc:docMk/>
            <pc:sldMk cId="0" sldId="263"/>
            <ac:picMk id="18" creationId="{61114CDD-43D2-47A0-8DFD-B02494A5DB2E}"/>
          </ac:picMkLst>
        </pc:picChg>
        <pc:picChg chg="add mod">
          <ac:chgData name="lan đặng" userId="033e552764e6c861" providerId="LiveId" clId="{EAD335FB-51BA-4598-819F-97BFCA98F564}" dt="2021-10-10T11:35:05.183" v="1642" actId="1076"/>
          <ac:picMkLst>
            <pc:docMk/>
            <pc:sldMk cId="0" sldId="263"/>
            <ac:picMk id="19" creationId="{65DECCCB-4797-4F9A-A414-E31393A8CD21}"/>
          </ac:picMkLst>
        </pc:picChg>
        <pc:picChg chg="add mod">
          <ac:chgData name="lan đặng" userId="033e552764e6c861" providerId="LiveId" clId="{EAD335FB-51BA-4598-819F-97BFCA98F564}" dt="2021-10-10T11:35:13.574" v="1644" actId="1076"/>
          <ac:picMkLst>
            <pc:docMk/>
            <pc:sldMk cId="0" sldId="263"/>
            <ac:picMk id="20" creationId="{B182F64F-31A9-483F-A026-59A354E8E1DA}"/>
          </ac:picMkLst>
        </pc:picChg>
        <pc:picChg chg="add mod">
          <ac:chgData name="lan đặng" userId="033e552764e6c861" providerId="LiveId" clId="{EAD335FB-51BA-4598-819F-97BFCA98F564}" dt="2021-10-10T11:35:17.783" v="1645" actId="1076"/>
          <ac:picMkLst>
            <pc:docMk/>
            <pc:sldMk cId="0" sldId="263"/>
            <ac:picMk id="21" creationId="{D1550767-CC82-4E3C-8667-F8A8CCAC7F58}"/>
          </ac:picMkLst>
        </pc:picChg>
        <pc:picChg chg="add mod">
          <ac:chgData name="lan đặng" userId="033e552764e6c861" providerId="LiveId" clId="{EAD335FB-51BA-4598-819F-97BFCA98F564}" dt="2021-10-10T11:35:21.112" v="1646" actId="1076"/>
          <ac:picMkLst>
            <pc:docMk/>
            <pc:sldMk cId="0" sldId="263"/>
            <ac:picMk id="22" creationId="{324C2D7D-C897-4409-89AD-04C48589568D}"/>
          </ac:picMkLst>
        </pc:picChg>
        <pc:picChg chg="add del mod">
          <ac:chgData name="lan đặng" userId="033e552764e6c861" providerId="LiveId" clId="{EAD335FB-51BA-4598-819F-97BFCA98F564}" dt="2021-10-10T13:15:18.867" v="1982" actId="478"/>
          <ac:picMkLst>
            <pc:docMk/>
            <pc:sldMk cId="0" sldId="263"/>
            <ac:picMk id="26" creationId="{99B075C5-1781-4E44-86FA-30DDA155B68E}"/>
          </ac:picMkLst>
        </pc:picChg>
        <pc:picChg chg="add del mod">
          <ac:chgData name="lan đặng" userId="033e552764e6c861" providerId="LiveId" clId="{EAD335FB-51BA-4598-819F-97BFCA98F564}" dt="2021-10-10T13:15:19.465" v="1983" actId="478"/>
          <ac:picMkLst>
            <pc:docMk/>
            <pc:sldMk cId="0" sldId="263"/>
            <ac:picMk id="27" creationId="{F4657C61-FD5E-4493-8BCE-0809FC89B45C}"/>
          </ac:picMkLst>
        </pc:picChg>
        <pc:picChg chg="add del mod">
          <ac:chgData name="lan đặng" userId="033e552764e6c861" providerId="LiveId" clId="{EAD335FB-51BA-4598-819F-97BFCA98F564}" dt="2021-10-10T13:15:19.976" v="1984" actId="478"/>
          <ac:picMkLst>
            <pc:docMk/>
            <pc:sldMk cId="0" sldId="263"/>
            <ac:picMk id="28" creationId="{B9788276-3159-4939-8BD9-3BE163929D06}"/>
          </ac:picMkLst>
        </pc:picChg>
        <pc:picChg chg="add del mod">
          <ac:chgData name="lan đặng" userId="033e552764e6c861" providerId="LiveId" clId="{EAD335FB-51BA-4598-819F-97BFCA98F564}" dt="2021-10-10T13:15:20.454" v="1985" actId="478"/>
          <ac:picMkLst>
            <pc:docMk/>
            <pc:sldMk cId="0" sldId="263"/>
            <ac:picMk id="29" creationId="{B12B3CED-705F-40FE-9A23-2AC308581363}"/>
          </ac:picMkLst>
        </pc:picChg>
        <pc:picChg chg="add del mod">
          <ac:chgData name="lan đặng" userId="033e552764e6c861" providerId="LiveId" clId="{EAD335FB-51BA-4598-819F-97BFCA98F564}" dt="2021-10-10T13:15:22.332" v="1988" actId="478"/>
          <ac:picMkLst>
            <pc:docMk/>
            <pc:sldMk cId="0" sldId="263"/>
            <ac:picMk id="30" creationId="{462EBD13-783F-46DC-B1E5-93389CF8E1FB}"/>
          </ac:picMkLst>
        </pc:picChg>
        <pc:picChg chg="add del mod">
          <ac:chgData name="lan đặng" userId="033e552764e6c861" providerId="LiveId" clId="{EAD335FB-51BA-4598-819F-97BFCA98F564}" dt="2021-10-10T13:15:21.769" v="1987" actId="478"/>
          <ac:picMkLst>
            <pc:docMk/>
            <pc:sldMk cId="0" sldId="263"/>
            <ac:picMk id="31" creationId="{08B3D530-3FD2-4446-AEEE-CB364739D260}"/>
          </ac:picMkLst>
        </pc:picChg>
        <pc:picChg chg="add del mod">
          <ac:chgData name="lan đặng" userId="033e552764e6c861" providerId="LiveId" clId="{EAD335FB-51BA-4598-819F-97BFCA98F564}" dt="2021-10-10T13:15:21.197" v="1986" actId="478"/>
          <ac:picMkLst>
            <pc:docMk/>
            <pc:sldMk cId="0" sldId="263"/>
            <ac:picMk id="32" creationId="{B51B15F3-7849-4CB6-9E2E-1B0F5C6C1C6A}"/>
          </ac:picMkLst>
        </pc:picChg>
        <pc:picChg chg="add del mod">
          <ac:chgData name="lan đặng" userId="033e552764e6c861" providerId="LiveId" clId="{EAD335FB-51BA-4598-819F-97BFCA98F564}" dt="2021-10-10T15:03:47.247" v="2464"/>
          <ac:picMkLst>
            <pc:docMk/>
            <pc:sldMk cId="0" sldId="263"/>
            <ac:picMk id="50" creationId="{D17DEC48-6DCB-4E17-A3FD-ADB80C7D9FD4}"/>
          </ac:picMkLst>
        </pc:picChg>
        <pc:picChg chg="add del mod">
          <ac:chgData name="lan đặng" userId="033e552764e6c861" providerId="LiveId" clId="{EAD335FB-51BA-4598-819F-97BFCA98F564}" dt="2021-10-10T15:07:44.450" v="2473"/>
          <ac:picMkLst>
            <pc:docMk/>
            <pc:sldMk cId="0" sldId="263"/>
            <ac:picMk id="51" creationId="{AAD234F9-1F7D-4E31-87EB-94C8B9CC3852}"/>
          </ac:picMkLst>
        </pc:picChg>
        <pc:picChg chg="add del mod">
          <ac:chgData name="lan đặng" userId="033e552764e6c861" providerId="LiveId" clId="{EAD335FB-51BA-4598-819F-97BFCA98F564}" dt="2021-10-10T15:08:20.810" v="2474"/>
          <ac:picMkLst>
            <pc:docMk/>
            <pc:sldMk cId="0" sldId="263"/>
            <ac:picMk id="52" creationId="{AB51ABB7-9082-4C30-A203-B80660FB3989}"/>
          </ac:picMkLst>
        </pc:picChg>
        <pc:picChg chg="add del mod">
          <ac:chgData name="lan đặng" userId="033e552764e6c861" providerId="LiveId" clId="{EAD335FB-51BA-4598-819F-97BFCA98F564}" dt="2021-10-10T15:09:13.790" v="2475"/>
          <ac:picMkLst>
            <pc:docMk/>
            <pc:sldMk cId="0" sldId="263"/>
            <ac:picMk id="53" creationId="{2A2D0638-883F-4660-BDE5-9E8E12A37EA8}"/>
          </ac:picMkLst>
        </pc:picChg>
        <pc:picChg chg="add mod">
          <ac:chgData name="lan đặng" userId="033e552764e6c861" providerId="LiveId" clId="{EAD335FB-51BA-4598-819F-97BFCA98F564}" dt="2021-10-10T14:03:31.111" v="2291" actId="1076"/>
          <ac:picMkLst>
            <pc:docMk/>
            <pc:sldMk cId="0" sldId="263"/>
            <ac:picMk id="54" creationId="{34524208-9966-414A-AB4A-983604A40BFA}"/>
          </ac:picMkLst>
        </pc:picChg>
        <pc:picChg chg="add mod">
          <ac:chgData name="lan đặng" userId="033e552764e6c861" providerId="LiveId" clId="{EAD335FB-51BA-4598-819F-97BFCA98F564}" dt="2021-10-10T15:09:13.790" v="2475"/>
          <ac:picMkLst>
            <pc:docMk/>
            <pc:sldMk cId="0" sldId="263"/>
            <ac:picMk id="56" creationId="{D36F7925-46A3-4601-B6A7-BACEAAB4E304}"/>
          </ac:picMkLst>
        </pc:picChg>
        <pc:picChg chg="add del mod">
          <ac:chgData name="lan đặng" userId="033e552764e6c861" providerId="LiveId" clId="{EAD335FB-51BA-4598-819F-97BFCA98F564}" dt="2021-10-10T10:53:56.943" v="1204" actId="21"/>
          <ac:picMkLst>
            <pc:docMk/>
            <pc:sldMk cId="0" sldId="263"/>
            <ac:picMk id="3074" creationId="{DB0FAC1D-C671-43AE-8AC5-4E906C7EDB84}"/>
          </ac:picMkLst>
        </pc:picChg>
        <pc:cxnChg chg="add del mod">
          <ac:chgData name="lan đặng" userId="033e552764e6c861" providerId="LiveId" clId="{EAD335FB-51BA-4598-819F-97BFCA98F564}" dt="2021-10-10T11:00:23.219" v="1334" actId="478"/>
          <ac:cxnSpMkLst>
            <pc:docMk/>
            <pc:sldMk cId="0" sldId="263"/>
            <ac:cxnSpMk id="23" creationId="{15C990FC-927A-4100-83EB-EFA57A997A0A}"/>
          </ac:cxnSpMkLst>
        </pc:cxnChg>
        <pc:cxnChg chg="add del mod">
          <ac:chgData name="lan đặng" userId="033e552764e6c861" providerId="LiveId" clId="{EAD335FB-51BA-4598-819F-97BFCA98F564}" dt="2021-10-10T11:36:30.943" v="1659" actId="478"/>
          <ac:cxnSpMkLst>
            <pc:docMk/>
            <pc:sldMk cId="0" sldId="263"/>
            <ac:cxnSpMk id="25" creationId="{BF6CD023-61CB-4C98-863C-706B5F23092F}"/>
          </ac:cxnSpMkLst>
        </pc:cxnChg>
        <pc:cxnChg chg="add mod">
          <ac:chgData name="lan đặng" userId="033e552764e6c861" providerId="LiveId" clId="{EAD335FB-51BA-4598-819F-97BFCA98F564}" dt="2021-10-10T11:39:40.151" v="1695" actId="14100"/>
          <ac:cxnSpMkLst>
            <pc:docMk/>
            <pc:sldMk cId="0" sldId="263"/>
            <ac:cxnSpMk id="35" creationId="{AEEE78D9-BBCF-4132-9ABE-8F7113D1F9E4}"/>
          </ac:cxnSpMkLst>
        </pc:cxnChg>
        <pc:cxnChg chg="add mod">
          <ac:chgData name="lan đặng" userId="033e552764e6c861" providerId="LiveId" clId="{EAD335FB-51BA-4598-819F-97BFCA98F564}" dt="2021-10-10T11:39:35.527" v="1694" actId="14100"/>
          <ac:cxnSpMkLst>
            <pc:docMk/>
            <pc:sldMk cId="0" sldId="263"/>
            <ac:cxnSpMk id="40" creationId="{4CA9F455-6DEA-42FF-BDCE-4E10A64D42C8}"/>
          </ac:cxnSpMkLst>
        </pc:cxnChg>
      </pc:sldChg>
      <pc:sldChg chg="addSp delSp modSp mod modTransition">
        <pc:chgData name="lan đặng" userId="033e552764e6c861" providerId="LiveId" clId="{EAD335FB-51BA-4598-819F-97BFCA98F564}" dt="2021-10-10T15:25:32.602" v="2500"/>
        <pc:sldMkLst>
          <pc:docMk/>
          <pc:sldMk cId="0" sldId="267"/>
        </pc:sldMkLst>
        <pc:picChg chg="del mod">
          <ac:chgData name="lan đặng" userId="033e552764e6c861" providerId="LiveId" clId="{EAD335FB-51BA-4598-819F-97BFCA98F564}" dt="2021-10-10T09:12:49.046" v="18" actId="478"/>
          <ac:picMkLst>
            <pc:docMk/>
            <pc:sldMk cId="0" sldId="267"/>
            <ac:picMk id="2" creationId="{0C8B1442-4053-4BA8-BEBC-DAF08C780863}"/>
          </ac:picMkLst>
        </pc:picChg>
        <pc:picChg chg="add mod">
          <ac:chgData name="lan đặng" userId="033e552764e6c861" providerId="LiveId" clId="{EAD335FB-51BA-4598-819F-97BFCA98F564}" dt="2021-10-10T14:21:48.701" v="2425"/>
          <ac:picMkLst>
            <pc:docMk/>
            <pc:sldMk cId="0" sldId="267"/>
            <ac:picMk id="3" creationId="{A0D0155D-C397-48C6-B17D-C9E4CF44A55F}"/>
          </ac:picMkLst>
        </pc:picChg>
        <pc:picChg chg="del">
          <ac:chgData name="lan đặng" userId="033e552764e6c861" providerId="LiveId" clId="{EAD335FB-51BA-4598-819F-97BFCA98F564}" dt="2021-10-10T14:21:48.701" v="2425"/>
          <ac:picMkLst>
            <pc:docMk/>
            <pc:sldMk cId="0" sldId="267"/>
            <ac:picMk id="21" creationId="{3A1B80B7-764D-4EF4-8777-66460386DCF0}"/>
          </ac:picMkLst>
        </pc:picChg>
      </pc:sldChg>
      <pc:sldChg chg="addSp delSp modSp add mod modTransition delAnim modAnim">
        <pc:chgData name="lan đặng" userId="033e552764e6c861" providerId="LiveId" clId="{EAD335FB-51BA-4598-819F-97BFCA98F564}" dt="2021-10-11T15:07:47.421" v="3420"/>
        <pc:sldMkLst>
          <pc:docMk/>
          <pc:sldMk cId="0" sldId="268"/>
        </pc:sldMkLst>
        <pc:spChg chg="add del mod">
          <ac:chgData name="lan đặng" userId="033e552764e6c861" providerId="LiveId" clId="{EAD335FB-51BA-4598-819F-97BFCA98F564}" dt="2021-10-11T13:46:23.618" v="2962" actId="478"/>
          <ac:spMkLst>
            <pc:docMk/>
            <pc:sldMk cId="0" sldId="268"/>
            <ac:spMk id="3" creationId="{FD865B84-3579-4859-903F-0C3129BB8098}"/>
          </ac:spMkLst>
        </pc:spChg>
        <pc:spChg chg="add del mod">
          <ac:chgData name="lan đặng" userId="033e552764e6c861" providerId="LiveId" clId="{EAD335FB-51BA-4598-819F-97BFCA98F564}" dt="2021-10-11T13:46:30" v="2964" actId="478"/>
          <ac:spMkLst>
            <pc:docMk/>
            <pc:sldMk cId="0" sldId="268"/>
            <ac:spMk id="5" creationId="{5AD7E4CD-8C9D-41A2-8B39-F389499DBEC0}"/>
          </ac:spMkLst>
        </pc:spChg>
        <pc:spChg chg="add mod">
          <ac:chgData name="lan đặng" userId="033e552764e6c861" providerId="LiveId" clId="{EAD335FB-51BA-4598-819F-97BFCA98F564}" dt="2021-10-11T15:02:46.107" v="3409" actId="1076"/>
          <ac:spMkLst>
            <pc:docMk/>
            <pc:sldMk cId="0" sldId="268"/>
            <ac:spMk id="19" creationId="{CA08C7A5-ED07-440A-BE48-21BF95A16CA0}"/>
          </ac:spMkLst>
        </pc:spChg>
        <pc:spChg chg="add mod">
          <ac:chgData name="lan đặng" userId="033e552764e6c861" providerId="LiveId" clId="{EAD335FB-51BA-4598-819F-97BFCA98F564}" dt="2021-10-11T14:58:40.557" v="3370" actId="1076"/>
          <ac:spMkLst>
            <pc:docMk/>
            <pc:sldMk cId="0" sldId="268"/>
            <ac:spMk id="20" creationId="{17160814-5EDF-4F8B-B659-CC3F507E3A45}"/>
          </ac:spMkLst>
        </pc:spChg>
        <pc:spChg chg="add mod">
          <ac:chgData name="lan đặng" userId="033e552764e6c861" providerId="LiveId" clId="{EAD335FB-51BA-4598-819F-97BFCA98F564}" dt="2021-10-11T15:02:38.493" v="3403"/>
          <ac:spMkLst>
            <pc:docMk/>
            <pc:sldMk cId="0" sldId="268"/>
            <ac:spMk id="21" creationId="{C1BF8A96-1376-485D-9344-86A489D61179}"/>
          </ac:spMkLst>
        </pc:spChg>
        <pc:spChg chg="add mod">
          <ac:chgData name="lan đặng" userId="033e552764e6c861" providerId="LiveId" clId="{EAD335FB-51BA-4598-819F-97BFCA98F564}" dt="2021-10-11T15:02:42.442" v="3408"/>
          <ac:spMkLst>
            <pc:docMk/>
            <pc:sldMk cId="0" sldId="268"/>
            <ac:spMk id="22" creationId="{FED49F4A-DACB-42C0-AF5D-B82FC6810AFD}"/>
          </ac:spMkLst>
        </pc:spChg>
        <pc:spChg chg="del">
          <ac:chgData name="lan đặng" userId="033e552764e6c861" providerId="LiveId" clId="{EAD335FB-51BA-4598-819F-97BFCA98F564}" dt="2021-10-11T13:46:21.493" v="2961" actId="478"/>
          <ac:spMkLst>
            <pc:docMk/>
            <pc:sldMk cId="0" sldId="268"/>
            <ac:spMk id="576" creationId="{00000000-0000-0000-0000-000000000000}"/>
          </ac:spMkLst>
        </pc:spChg>
        <pc:spChg chg="del">
          <ac:chgData name="lan đặng" userId="033e552764e6c861" providerId="LiveId" clId="{EAD335FB-51BA-4598-819F-97BFCA98F564}" dt="2021-10-11T13:46:27.088" v="2963" actId="478"/>
          <ac:spMkLst>
            <pc:docMk/>
            <pc:sldMk cId="0" sldId="268"/>
            <ac:spMk id="577" creationId="{00000000-0000-0000-0000-000000000000}"/>
          </ac:spMkLst>
        </pc:spChg>
        <pc:grpChg chg="del">
          <ac:chgData name="lan đặng" userId="033e552764e6c861" providerId="LiveId" clId="{EAD335FB-51BA-4598-819F-97BFCA98F564}" dt="2021-10-11T13:46:17.902" v="2960" actId="478"/>
          <ac:grpSpMkLst>
            <pc:docMk/>
            <pc:sldMk cId="0" sldId="268"/>
            <ac:grpSpMk id="569" creationId="{00000000-0000-0000-0000-000000000000}"/>
          </ac:grpSpMkLst>
        </pc:grpChg>
        <pc:picChg chg="add del mod">
          <ac:chgData name="lan đặng" userId="033e552764e6c861" providerId="LiveId" clId="{EAD335FB-51BA-4598-819F-97BFCA98F564}" dt="2021-10-11T13:48:15.378" v="2968" actId="478"/>
          <ac:picMkLst>
            <pc:docMk/>
            <pc:sldMk cId="0" sldId="268"/>
            <ac:picMk id="6" creationId="{7BF74182-3459-40F6-915D-4FE7FE886730}"/>
          </ac:picMkLst>
        </pc:picChg>
        <pc:picChg chg="add mod">
          <ac:chgData name="lan đặng" userId="033e552764e6c861" providerId="LiveId" clId="{EAD335FB-51BA-4598-819F-97BFCA98F564}" dt="2021-10-11T14:16:22.724" v="3239" actId="1076"/>
          <ac:picMkLst>
            <pc:docMk/>
            <pc:sldMk cId="0" sldId="268"/>
            <ac:picMk id="7" creationId="{806E1E44-9D39-485A-B334-271755084188}"/>
          </ac:picMkLst>
        </pc:picChg>
        <pc:picChg chg="add mod">
          <ac:chgData name="lan đặng" userId="033e552764e6c861" providerId="LiveId" clId="{EAD335FB-51BA-4598-819F-97BFCA98F564}" dt="2021-10-11T14:20:25.436" v="3257" actId="1076"/>
          <ac:picMkLst>
            <pc:docMk/>
            <pc:sldMk cId="0" sldId="268"/>
            <ac:picMk id="8" creationId="{50583492-9D2E-4ECB-8C78-E9BA73870467}"/>
          </ac:picMkLst>
        </pc:picChg>
        <pc:picChg chg="add mod">
          <ac:chgData name="lan đặng" userId="033e552764e6c861" providerId="LiveId" clId="{EAD335FB-51BA-4598-819F-97BFCA98F564}" dt="2021-10-11T14:18:38.819" v="3250" actId="1076"/>
          <ac:picMkLst>
            <pc:docMk/>
            <pc:sldMk cId="0" sldId="268"/>
            <ac:picMk id="9" creationId="{8F691315-C7B8-4429-9D16-B6AD9D996B2A}"/>
          </ac:picMkLst>
        </pc:picChg>
        <pc:picChg chg="add mod">
          <ac:chgData name="lan đặng" userId="033e552764e6c861" providerId="LiveId" clId="{EAD335FB-51BA-4598-819F-97BFCA98F564}" dt="2021-10-11T14:18:45.659" v="3252" actId="1076"/>
          <ac:picMkLst>
            <pc:docMk/>
            <pc:sldMk cId="0" sldId="268"/>
            <ac:picMk id="10" creationId="{158416DD-9BB3-446A-B062-6EFD469F9254}"/>
          </ac:picMkLst>
        </pc:picChg>
        <pc:picChg chg="add mod">
          <ac:chgData name="lan đặng" userId="033e552764e6c861" providerId="LiveId" clId="{EAD335FB-51BA-4598-819F-97BFCA98F564}" dt="2021-10-11T14:18:51.819" v="3254" actId="1076"/>
          <ac:picMkLst>
            <pc:docMk/>
            <pc:sldMk cId="0" sldId="268"/>
            <ac:picMk id="11" creationId="{D4457334-2666-415A-92F2-B753F738718E}"/>
          </ac:picMkLst>
        </pc:picChg>
        <pc:picChg chg="add mod">
          <ac:chgData name="lan đặng" userId="033e552764e6c861" providerId="LiveId" clId="{EAD335FB-51BA-4598-819F-97BFCA98F564}" dt="2021-10-11T14:16:33.012" v="3242" actId="1076"/>
          <ac:picMkLst>
            <pc:docMk/>
            <pc:sldMk cId="0" sldId="268"/>
            <ac:picMk id="12" creationId="{71864498-BD0E-4FAD-88C0-9EAE301D16FD}"/>
          </ac:picMkLst>
        </pc:picChg>
        <pc:picChg chg="add mod">
          <ac:chgData name="lan đặng" userId="033e552764e6c861" providerId="LiveId" clId="{EAD335FB-51BA-4598-819F-97BFCA98F564}" dt="2021-10-11T14:18:49.219" v="3253" actId="1076"/>
          <ac:picMkLst>
            <pc:docMk/>
            <pc:sldMk cId="0" sldId="268"/>
            <ac:picMk id="13" creationId="{B1A41CD8-A98B-4A39-9E2E-978E718C710B}"/>
          </ac:picMkLst>
        </pc:picChg>
        <pc:picChg chg="add mod">
          <ac:chgData name="lan đặng" userId="033e552764e6c861" providerId="LiveId" clId="{EAD335FB-51BA-4598-819F-97BFCA98F564}" dt="2021-10-11T14:14:04.691" v="3206" actId="1076"/>
          <ac:picMkLst>
            <pc:docMk/>
            <pc:sldMk cId="0" sldId="268"/>
            <ac:picMk id="14" creationId="{F6003105-66AF-4EEE-8FF6-BD4755F39237}"/>
          </ac:picMkLst>
        </pc:picChg>
        <pc:picChg chg="add mod">
          <ac:chgData name="lan đặng" userId="033e552764e6c861" providerId="LiveId" clId="{EAD335FB-51BA-4598-819F-97BFCA98F564}" dt="2021-10-11T14:14:13.531" v="3208" actId="1076"/>
          <ac:picMkLst>
            <pc:docMk/>
            <pc:sldMk cId="0" sldId="268"/>
            <ac:picMk id="18" creationId="{2E393A59-945F-47E5-931E-7DEF5BFD3901}"/>
          </ac:picMkLst>
        </pc:picChg>
        <pc:picChg chg="add del mod">
          <ac:chgData name="lan đặng" userId="033e552764e6c861" providerId="LiveId" clId="{EAD335FB-51BA-4598-819F-97BFCA98F564}" dt="2021-10-11T14:58:22.396" v="3369" actId="478"/>
          <ac:picMkLst>
            <pc:docMk/>
            <pc:sldMk cId="0" sldId="268"/>
            <ac:picMk id="24" creationId="{B4A8CFD9-3367-442D-8A01-82E92ADE43C4}"/>
          </ac:picMkLst>
        </pc:picChg>
        <pc:picChg chg="add del mod">
          <ac:chgData name="lan đặng" userId="033e552764e6c861" providerId="LiveId" clId="{EAD335FB-51BA-4598-819F-97BFCA98F564}" dt="2021-10-11T15:04:53.844" v="3416"/>
          <ac:picMkLst>
            <pc:docMk/>
            <pc:sldMk cId="0" sldId="268"/>
            <ac:picMk id="25" creationId="{72378A34-826B-4A4C-B3AF-6174E2DAD3AF}"/>
          </ac:picMkLst>
        </pc:picChg>
        <pc:picChg chg="add del mod">
          <ac:chgData name="lan đặng" userId="033e552764e6c861" providerId="LiveId" clId="{EAD335FB-51BA-4598-819F-97BFCA98F564}" dt="2021-10-11T15:05:35.203" v="3417"/>
          <ac:picMkLst>
            <pc:docMk/>
            <pc:sldMk cId="0" sldId="268"/>
            <ac:picMk id="26" creationId="{FC5C7FBE-241D-41AE-8495-7769E1D6A789}"/>
          </ac:picMkLst>
        </pc:picChg>
        <pc:picChg chg="add del mod">
          <ac:chgData name="lan đặng" userId="033e552764e6c861" providerId="LiveId" clId="{EAD335FB-51BA-4598-819F-97BFCA98F564}" dt="2021-10-11T15:06:35.287" v="3418" actId="478"/>
          <ac:picMkLst>
            <pc:docMk/>
            <pc:sldMk cId="0" sldId="268"/>
            <ac:picMk id="27" creationId="{4885F946-F062-4E10-BA44-15BE4CB52040}"/>
          </ac:picMkLst>
        </pc:picChg>
        <pc:picChg chg="add del mod">
          <ac:chgData name="lan đặng" userId="033e552764e6c861" providerId="LiveId" clId="{EAD335FB-51BA-4598-819F-97BFCA98F564}" dt="2021-10-11T15:07:47.421" v="3420"/>
          <ac:picMkLst>
            <pc:docMk/>
            <pc:sldMk cId="0" sldId="268"/>
            <ac:picMk id="28" creationId="{C63CDF52-59DB-46D4-9DF1-29554EB24577}"/>
          </ac:picMkLst>
        </pc:picChg>
        <pc:picChg chg="add mod">
          <ac:chgData name="lan đặng" userId="033e552764e6c861" providerId="LiveId" clId="{EAD335FB-51BA-4598-819F-97BFCA98F564}" dt="2021-10-11T15:07:47.421" v="3420"/>
          <ac:picMkLst>
            <pc:docMk/>
            <pc:sldMk cId="0" sldId="268"/>
            <ac:picMk id="29" creationId="{F5B3AB0F-8B6E-45D5-9072-3BC3ED3DFE53}"/>
          </ac:picMkLst>
        </pc:picChg>
        <pc:picChg chg="add del mod">
          <ac:chgData name="lan đặng" userId="033e552764e6c861" providerId="LiveId" clId="{EAD335FB-51BA-4598-819F-97BFCA98F564}" dt="2021-10-11T14:12:40.189" v="3186" actId="478"/>
          <ac:picMkLst>
            <pc:docMk/>
            <pc:sldMk cId="0" sldId="268"/>
            <ac:picMk id="61" creationId="{6E614080-06D4-4EC7-A508-AB661B15AABC}"/>
          </ac:picMkLst>
        </pc:picChg>
        <pc:picChg chg="add del mod">
          <ac:chgData name="lan đặng" userId="033e552764e6c861" providerId="LiveId" clId="{EAD335FB-51BA-4598-819F-97BFCA98F564}" dt="2021-10-11T14:12:26.185" v="3182" actId="21"/>
          <ac:picMkLst>
            <pc:docMk/>
            <pc:sldMk cId="0" sldId="268"/>
            <ac:picMk id="62" creationId="{6825FF97-8CA6-4E2B-B3CC-E2228DDC7582}"/>
          </ac:picMkLst>
        </pc:picChg>
        <pc:picChg chg="add del mod">
          <ac:chgData name="lan đặng" userId="033e552764e6c861" providerId="LiveId" clId="{EAD335FB-51BA-4598-819F-97BFCA98F564}" dt="2021-10-11T14:12:48.786" v="3191" actId="478"/>
          <ac:picMkLst>
            <pc:docMk/>
            <pc:sldMk cId="0" sldId="268"/>
            <ac:picMk id="63" creationId="{C6B7BFEC-59F4-425D-A5DE-52724034C22D}"/>
          </ac:picMkLst>
        </pc:picChg>
        <pc:picChg chg="add del mod">
          <ac:chgData name="lan đặng" userId="033e552764e6c861" providerId="LiveId" clId="{EAD335FB-51BA-4598-819F-97BFCA98F564}" dt="2021-10-11T14:12:47.222" v="3190" actId="478"/>
          <ac:picMkLst>
            <pc:docMk/>
            <pc:sldMk cId="0" sldId="268"/>
            <ac:picMk id="64" creationId="{A9F3C1F7-DE3D-4522-9485-39388712CC24}"/>
          </ac:picMkLst>
        </pc:picChg>
        <pc:picChg chg="add del mod">
          <ac:chgData name="lan đặng" userId="033e552764e6c861" providerId="LiveId" clId="{EAD335FB-51BA-4598-819F-97BFCA98F564}" dt="2021-10-11T14:12:42.146" v="3187" actId="478"/>
          <ac:picMkLst>
            <pc:docMk/>
            <pc:sldMk cId="0" sldId="268"/>
            <ac:picMk id="65" creationId="{206BF54C-3201-47E7-897C-D5B5C5256BC6}"/>
          </ac:picMkLst>
        </pc:picChg>
        <pc:picChg chg="add del mod">
          <ac:chgData name="lan đặng" userId="033e552764e6c861" providerId="LiveId" clId="{EAD335FB-51BA-4598-819F-97BFCA98F564}" dt="2021-10-11T14:12:45.663" v="3189" actId="478"/>
          <ac:picMkLst>
            <pc:docMk/>
            <pc:sldMk cId="0" sldId="268"/>
            <ac:picMk id="66" creationId="{4E754D84-8DC1-4BBA-8C92-AB90A983D720}"/>
          </ac:picMkLst>
        </pc:picChg>
        <pc:picChg chg="add del mod">
          <ac:chgData name="lan đặng" userId="033e552764e6c861" providerId="LiveId" clId="{EAD335FB-51BA-4598-819F-97BFCA98F564}" dt="2021-10-11T14:12:44.104" v="3188" actId="478"/>
          <ac:picMkLst>
            <pc:docMk/>
            <pc:sldMk cId="0" sldId="268"/>
            <ac:picMk id="67" creationId="{0B546702-8E83-4441-A622-3910C03EE932}"/>
          </ac:picMkLst>
        </pc:picChg>
        <pc:picChg chg="add mod">
          <ac:chgData name="lan đặng" userId="033e552764e6c861" providerId="LiveId" clId="{EAD335FB-51BA-4598-819F-97BFCA98F564}" dt="2021-10-11T14:34:58.459" v="3280"/>
          <ac:picMkLst>
            <pc:docMk/>
            <pc:sldMk cId="0" sldId="268"/>
            <ac:picMk id="70" creationId="{09ED3DD7-CFE6-41CB-9644-6CAA45177452}"/>
          </ac:picMkLst>
        </pc:picChg>
        <pc:cxnChg chg="add del mod">
          <ac:chgData name="lan đặng" userId="033e552764e6c861" providerId="LiveId" clId="{EAD335FB-51BA-4598-819F-97BFCA98F564}" dt="2021-10-11T14:14:19.848" v="3209" actId="478"/>
          <ac:cxnSpMkLst>
            <pc:docMk/>
            <pc:sldMk cId="0" sldId="268"/>
            <ac:cxnSpMk id="16" creationId="{C8808800-ACA9-4C84-B065-04193A0F62AA}"/>
          </ac:cxnSpMkLst>
        </pc:cxnChg>
        <pc:cxnChg chg="add mod">
          <ac:chgData name="lan đặng" userId="033e552764e6c861" providerId="LiveId" clId="{EAD335FB-51BA-4598-819F-97BFCA98F564}" dt="2021-10-11T14:18:36.235" v="3249" actId="1076"/>
          <ac:cxnSpMkLst>
            <pc:docMk/>
            <pc:sldMk cId="0" sldId="268"/>
            <ac:cxnSpMk id="68" creationId="{5FBA0CD0-B3CC-4F82-92E8-9D8D0646E21E}"/>
          </ac:cxnSpMkLst>
        </pc:cxnChg>
      </pc:sldChg>
      <pc:sldChg chg="new del">
        <pc:chgData name="lan đặng" userId="033e552764e6c861" providerId="LiveId" clId="{EAD335FB-51BA-4598-819F-97BFCA98F564}" dt="2021-10-10T09:09:12.550" v="4" actId="2696"/>
        <pc:sldMkLst>
          <pc:docMk/>
          <pc:sldMk cId="1786051937" sldId="268"/>
        </pc:sldMkLst>
      </pc:sldChg>
      <pc:sldChg chg="new del">
        <pc:chgData name="lan đặng" userId="033e552764e6c861" providerId="LiveId" clId="{EAD335FB-51BA-4598-819F-97BFCA98F564}" dt="2021-10-10T09:03:35.399" v="1" actId="680"/>
        <pc:sldMkLst>
          <pc:docMk/>
          <pc:sldMk cId="4155515658" sldId="268"/>
        </pc:sldMkLst>
      </pc:sldChg>
      <pc:sldChg chg="addSp delSp modSp add mod modTransition modAnim modNotes">
        <pc:chgData name="lan đặng" userId="033e552764e6c861" providerId="LiveId" clId="{EAD335FB-51BA-4598-819F-97BFCA98F564}" dt="2021-10-10T14:32:53.842" v="2433"/>
        <pc:sldMkLst>
          <pc:docMk/>
          <pc:sldMk cId="0" sldId="269"/>
        </pc:sldMkLst>
        <pc:spChg chg="add del mod">
          <ac:chgData name="lan đặng" userId="033e552764e6c861" providerId="LiveId" clId="{EAD335FB-51BA-4598-819F-97BFCA98F564}" dt="2021-10-10T09:15:12.655" v="27" actId="478"/>
          <ac:spMkLst>
            <pc:docMk/>
            <pc:sldMk cId="0" sldId="269"/>
            <ac:spMk id="3" creationId="{B7EDED51-53E0-4D5D-AA70-96303ACBFC66}"/>
          </ac:spMkLst>
        </pc:spChg>
        <pc:spChg chg="add del mod">
          <ac:chgData name="lan đặng" userId="033e552764e6c861" providerId="LiveId" clId="{EAD335FB-51BA-4598-819F-97BFCA98F564}" dt="2021-10-10T09:15:09.957" v="26" actId="478"/>
          <ac:spMkLst>
            <pc:docMk/>
            <pc:sldMk cId="0" sldId="269"/>
            <ac:spMk id="5" creationId="{6BDAF199-F24D-439A-BC69-C93E8F388677}"/>
          </ac:spMkLst>
        </pc:spChg>
        <pc:spChg chg="add mod">
          <ac:chgData name="lan đặng" userId="033e552764e6c861" providerId="LiveId" clId="{EAD335FB-51BA-4598-819F-97BFCA98F564}" dt="2021-10-10T09:27:28.090" v="194" actId="1076"/>
          <ac:spMkLst>
            <pc:docMk/>
            <pc:sldMk cId="0" sldId="269"/>
            <ac:spMk id="6" creationId="{BDCCABCB-09FF-4F7C-B292-4DFA8E1ABEA0}"/>
          </ac:spMkLst>
        </pc:spChg>
        <pc:spChg chg="del">
          <ac:chgData name="lan đặng" userId="033e552764e6c861" providerId="LiveId" clId="{EAD335FB-51BA-4598-819F-97BFCA98F564}" dt="2021-10-10T09:15:06.817" v="25" actId="478"/>
          <ac:spMkLst>
            <pc:docMk/>
            <pc:sldMk cId="0" sldId="269"/>
            <ac:spMk id="531" creationId="{00000000-0000-0000-0000-000000000000}"/>
          </ac:spMkLst>
        </pc:spChg>
        <pc:spChg chg="del mod">
          <ac:chgData name="lan đặng" userId="033e552764e6c861" providerId="LiveId" clId="{EAD335FB-51BA-4598-819F-97BFCA98F564}" dt="2021-10-10T09:15:03.857" v="24" actId="478"/>
          <ac:spMkLst>
            <pc:docMk/>
            <pc:sldMk cId="0" sldId="269"/>
            <ac:spMk id="532" creationId="{00000000-0000-0000-0000-000000000000}"/>
          </ac:spMkLst>
        </pc:spChg>
        <pc:grpChg chg="mod">
          <ac:chgData name="lan đặng" userId="033e552764e6c861" providerId="LiveId" clId="{EAD335FB-51BA-4598-819F-97BFCA98F564}" dt="2021-10-10T09:23:28.927" v="152" actId="1076"/>
          <ac:grpSpMkLst>
            <pc:docMk/>
            <pc:sldMk cId="0" sldId="269"/>
            <ac:grpSpMk id="533" creationId="{00000000-0000-0000-0000-000000000000}"/>
          </ac:grpSpMkLst>
        </pc:grpChg>
        <pc:grpChg chg="mod">
          <ac:chgData name="lan đặng" userId="033e552764e6c861" providerId="LiveId" clId="{EAD335FB-51BA-4598-819F-97BFCA98F564}" dt="2021-10-10T09:24:40.389" v="160" actId="14100"/>
          <ac:grpSpMkLst>
            <pc:docMk/>
            <pc:sldMk cId="0" sldId="269"/>
            <ac:grpSpMk id="543" creationId="{00000000-0000-0000-0000-000000000000}"/>
          </ac:grpSpMkLst>
        </pc:grpChg>
        <pc:picChg chg="add del mod">
          <ac:chgData name="lan đặng" userId="033e552764e6c861" providerId="LiveId" clId="{EAD335FB-51BA-4598-819F-97BFCA98F564}" dt="2021-10-10T14:28:27.054" v="2429"/>
          <ac:picMkLst>
            <pc:docMk/>
            <pc:sldMk cId="0" sldId="269"/>
            <ac:picMk id="7" creationId="{E6B03772-D27E-474A-8B93-0CEE2745815F}"/>
          </ac:picMkLst>
        </pc:picChg>
        <pc:picChg chg="add del mod">
          <ac:chgData name="lan đặng" userId="033e552764e6c861" providerId="LiveId" clId="{EAD335FB-51BA-4598-819F-97BFCA98F564}" dt="2021-10-10T14:29:14.300" v="2430"/>
          <ac:picMkLst>
            <pc:docMk/>
            <pc:sldMk cId="0" sldId="269"/>
            <ac:picMk id="8" creationId="{6502C287-C5F2-4C47-B3F9-9D993DAADA7F}"/>
          </ac:picMkLst>
        </pc:picChg>
        <pc:picChg chg="add del mod">
          <ac:chgData name="lan đặng" userId="033e552764e6c861" providerId="LiveId" clId="{EAD335FB-51BA-4598-819F-97BFCA98F564}" dt="2021-10-10T14:30:38.730" v="2431"/>
          <ac:picMkLst>
            <pc:docMk/>
            <pc:sldMk cId="0" sldId="269"/>
            <ac:picMk id="9" creationId="{152926DB-20AA-4D62-8520-01DC53DA9C28}"/>
          </ac:picMkLst>
        </pc:picChg>
        <pc:picChg chg="add del mod">
          <ac:chgData name="lan đặng" userId="033e552764e6c861" providerId="LiveId" clId="{EAD335FB-51BA-4598-819F-97BFCA98F564}" dt="2021-10-10T14:30:49.631" v="2432"/>
          <ac:picMkLst>
            <pc:docMk/>
            <pc:sldMk cId="0" sldId="269"/>
            <ac:picMk id="10" creationId="{6D79DEFA-12D9-4DA4-8429-BE3490886697}"/>
          </ac:picMkLst>
        </pc:picChg>
        <pc:picChg chg="add del mod">
          <ac:chgData name="lan đặng" userId="033e552764e6c861" providerId="LiveId" clId="{EAD335FB-51BA-4598-819F-97BFCA98F564}" dt="2021-10-10T14:32:53.842" v="2433"/>
          <ac:picMkLst>
            <pc:docMk/>
            <pc:sldMk cId="0" sldId="269"/>
            <ac:picMk id="11" creationId="{7D882918-4D88-42BC-AF6D-894AE791C45A}"/>
          </ac:picMkLst>
        </pc:picChg>
        <pc:picChg chg="add mod">
          <ac:chgData name="lan đặng" userId="033e552764e6c861" providerId="LiveId" clId="{EAD335FB-51BA-4598-819F-97BFCA98F564}" dt="2021-10-10T14:32:53.842" v="2433"/>
          <ac:picMkLst>
            <pc:docMk/>
            <pc:sldMk cId="0" sldId="269"/>
            <ac:picMk id="12" creationId="{43A7DB6A-316D-4335-8569-534AE829A64C}"/>
          </ac:picMkLst>
        </pc:picChg>
        <pc:picChg chg="add mod">
          <ac:chgData name="lan đặng" userId="033e552764e6c861" providerId="LiveId" clId="{EAD335FB-51BA-4598-819F-97BFCA98F564}" dt="2021-10-10T09:17:36.482" v="94" actId="1076"/>
          <ac:picMkLst>
            <pc:docMk/>
            <pc:sldMk cId="0" sldId="269"/>
            <ac:picMk id="42" creationId="{1E732C38-1B72-4D9A-B7AA-9AB799FB68DC}"/>
          </ac:picMkLst>
        </pc:picChg>
        <pc:picChg chg="add mod">
          <ac:chgData name="lan đặng" userId="033e552764e6c861" providerId="LiveId" clId="{EAD335FB-51BA-4598-819F-97BFCA98F564}" dt="2021-10-10T09:17:25.497" v="89" actId="1076"/>
          <ac:picMkLst>
            <pc:docMk/>
            <pc:sldMk cId="0" sldId="269"/>
            <ac:picMk id="43" creationId="{6CBE6B29-6D0B-450B-9382-EF53F24C05EE}"/>
          </ac:picMkLst>
        </pc:picChg>
        <pc:picChg chg="add mod">
          <ac:chgData name="lan đặng" userId="033e552764e6c861" providerId="LiveId" clId="{EAD335FB-51BA-4598-819F-97BFCA98F564}" dt="2021-10-10T09:17:21.034" v="87" actId="1076"/>
          <ac:picMkLst>
            <pc:docMk/>
            <pc:sldMk cId="0" sldId="269"/>
            <ac:picMk id="44" creationId="{B5AFCD74-714C-44BF-8AAD-3B725FBA2B66}"/>
          </ac:picMkLst>
        </pc:picChg>
        <pc:picChg chg="add mod">
          <ac:chgData name="lan đặng" userId="033e552764e6c861" providerId="LiveId" clId="{EAD335FB-51BA-4598-819F-97BFCA98F564}" dt="2021-10-10T09:22:58.753" v="148" actId="1076"/>
          <ac:picMkLst>
            <pc:docMk/>
            <pc:sldMk cId="0" sldId="269"/>
            <ac:picMk id="45" creationId="{7C2124CC-A949-4432-BF3B-477482D0CEB3}"/>
          </ac:picMkLst>
        </pc:picChg>
        <pc:picChg chg="add mod">
          <ac:chgData name="lan đặng" userId="033e552764e6c861" providerId="LiveId" clId="{EAD335FB-51BA-4598-819F-97BFCA98F564}" dt="2021-10-10T09:17:34.777" v="93" actId="1076"/>
          <ac:picMkLst>
            <pc:docMk/>
            <pc:sldMk cId="0" sldId="269"/>
            <ac:picMk id="46" creationId="{F53FDD24-D0BE-4D15-BBBA-DE78DF45E73C}"/>
          </ac:picMkLst>
        </pc:picChg>
        <pc:picChg chg="add mod">
          <ac:chgData name="lan đặng" userId="033e552764e6c861" providerId="LiveId" clId="{EAD335FB-51BA-4598-819F-97BFCA98F564}" dt="2021-10-10T09:17:40.641" v="96" actId="1076"/>
          <ac:picMkLst>
            <pc:docMk/>
            <pc:sldMk cId="0" sldId="269"/>
            <ac:picMk id="47" creationId="{F87C836B-A940-483E-B506-C0DBBA4327CD}"/>
          </ac:picMkLst>
        </pc:picChg>
        <pc:picChg chg="add mod">
          <ac:chgData name="lan đặng" userId="033e552764e6c861" providerId="LiveId" clId="{EAD335FB-51BA-4598-819F-97BFCA98F564}" dt="2021-10-10T14:01:27.653" v="2267" actId="1076"/>
          <ac:picMkLst>
            <pc:docMk/>
            <pc:sldMk cId="0" sldId="269"/>
            <ac:picMk id="49" creationId="{F6B21E51-7966-466A-91AD-B5DA9FA9716D}"/>
          </ac:picMkLst>
        </pc:picChg>
        <pc:picChg chg="add mod">
          <ac:chgData name="lan đặng" userId="033e552764e6c861" providerId="LiveId" clId="{EAD335FB-51BA-4598-819F-97BFCA98F564}" dt="2021-10-10T09:17:38.545" v="95" actId="1076"/>
          <ac:picMkLst>
            <pc:docMk/>
            <pc:sldMk cId="0" sldId="269"/>
            <ac:picMk id="1026" creationId="{E2392130-F8C3-4777-9120-F7F7A9542621}"/>
          </ac:picMkLst>
        </pc:picChg>
        <pc:picChg chg="add del mod">
          <ac:chgData name="lan đặng" userId="033e552764e6c861" providerId="LiveId" clId="{EAD335FB-51BA-4598-819F-97BFCA98F564}" dt="2021-10-10T09:15:45.618" v="42" actId="478"/>
          <ac:picMkLst>
            <pc:docMk/>
            <pc:sldMk cId="0" sldId="269"/>
            <ac:picMk id="1028" creationId="{80E0B769-40C4-4638-9D60-506665A523B9}"/>
          </ac:picMkLst>
        </pc:picChg>
      </pc:sldChg>
      <pc:sldChg chg="addSp delSp modSp new mod delAnim modAnim">
        <pc:chgData name="lan đặng" userId="033e552764e6c861" providerId="LiveId" clId="{EAD335FB-51BA-4598-819F-97BFCA98F564}" dt="2021-10-10T14:47:52.219" v="2443"/>
        <pc:sldMkLst>
          <pc:docMk/>
          <pc:sldMk cId="2200056538" sldId="270"/>
        </pc:sldMkLst>
        <pc:spChg chg="del">
          <ac:chgData name="lan đặng" userId="033e552764e6c861" providerId="LiveId" clId="{EAD335FB-51BA-4598-819F-97BFCA98F564}" dt="2021-10-10T09:29:31.798" v="200" actId="478"/>
          <ac:spMkLst>
            <pc:docMk/>
            <pc:sldMk cId="2200056538" sldId="270"/>
            <ac:spMk id="2" creationId="{75A8F8CB-A7E0-4AA1-95AE-45ABC58E6F66}"/>
          </ac:spMkLst>
        </pc:spChg>
        <pc:spChg chg="del">
          <ac:chgData name="lan đặng" userId="033e552764e6c861" providerId="LiveId" clId="{EAD335FB-51BA-4598-819F-97BFCA98F564}" dt="2021-10-10T09:29:38.102" v="202" actId="478"/>
          <ac:spMkLst>
            <pc:docMk/>
            <pc:sldMk cId="2200056538" sldId="270"/>
            <ac:spMk id="3" creationId="{F25D5973-2B75-4EBF-B63F-D9A92D8B9A14}"/>
          </ac:spMkLst>
        </pc:spChg>
        <pc:spChg chg="del">
          <ac:chgData name="lan đặng" userId="033e552764e6c861" providerId="LiveId" clId="{EAD335FB-51BA-4598-819F-97BFCA98F564}" dt="2021-10-10T09:29:35.345" v="201" actId="478"/>
          <ac:spMkLst>
            <pc:docMk/>
            <pc:sldMk cId="2200056538" sldId="270"/>
            <ac:spMk id="4" creationId="{E631F8CE-7DE9-43F9-9AFD-28CD82908BDE}"/>
          </ac:spMkLst>
        </pc:spChg>
        <pc:spChg chg="add mod">
          <ac:chgData name="lan đặng" userId="033e552764e6c861" providerId="LiveId" clId="{EAD335FB-51BA-4598-819F-97BFCA98F564}" dt="2021-10-10T14:02:04.686" v="2272" actId="1076"/>
          <ac:spMkLst>
            <pc:docMk/>
            <pc:sldMk cId="2200056538" sldId="270"/>
            <ac:spMk id="19" creationId="{1B835401-BA42-43ED-AFD9-90BFE3E7386F}"/>
          </ac:spMkLst>
        </pc:spChg>
        <pc:spChg chg="add mod">
          <ac:chgData name="lan đặng" userId="033e552764e6c861" providerId="LiveId" clId="{EAD335FB-51BA-4598-819F-97BFCA98F564}" dt="2021-10-10T09:48:48.192" v="376" actId="1076"/>
          <ac:spMkLst>
            <pc:docMk/>
            <pc:sldMk cId="2200056538" sldId="270"/>
            <ac:spMk id="21" creationId="{3413F54D-C4FC-42A5-B5FF-08F702522AE9}"/>
          </ac:spMkLst>
        </pc:spChg>
        <pc:spChg chg="add mod">
          <ac:chgData name="lan đặng" userId="033e552764e6c861" providerId="LiveId" clId="{EAD335FB-51BA-4598-819F-97BFCA98F564}" dt="2021-10-10T09:49:11.025" v="386" actId="1076"/>
          <ac:spMkLst>
            <pc:docMk/>
            <pc:sldMk cId="2200056538" sldId="270"/>
            <ac:spMk id="22" creationId="{01224380-63E5-48C1-89D8-BA4CF3AB727D}"/>
          </ac:spMkLst>
        </pc:spChg>
        <pc:picChg chg="add del">
          <ac:chgData name="lan đặng" userId="033e552764e6c861" providerId="LiveId" clId="{EAD335FB-51BA-4598-819F-97BFCA98F564}" dt="2021-10-10T09:10:09.621" v="8" actId="478"/>
          <ac:picMkLst>
            <pc:docMk/>
            <pc:sldMk cId="2200056538" sldId="270"/>
            <ac:picMk id="5" creationId="{C70FF340-E689-41EB-A96B-DCDCBDC9B904}"/>
          </ac:picMkLst>
        </pc:picChg>
        <pc:picChg chg="add del mod ord">
          <ac:chgData name="lan đặng" userId="033e552764e6c861" providerId="LiveId" clId="{EAD335FB-51BA-4598-819F-97BFCA98F564}" dt="2021-10-10T09:44:13.363" v="337" actId="21"/>
          <ac:picMkLst>
            <pc:docMk/>
            <pc:sldMk cId="2200056538" sldId="270"/>
            <ac:picMk id="6" creationId="{80182EB6-6517-4A11-AE2D-5B2A64BF3831}"/>
          </ac:picMkLst>
        </pc:picChg>
        <pc:picChg chg="add del mod">
          <ac:chgData name="lan đặng" userId="033e552764e6c861" providerId="LiveId" clId="{EAD335FB-51BA-4598-819F-97BFCA98F564}" dt="2021-10-10T09:30:41.011" v="227" actId="478"/>
          <ac:picMkLst>
            <pc:docMk/>
            <pc:sldMk cId="2200056538" sldId="270"/>
            <ac:picMk id="7" creationId="{4EC7CBD7-80B8-4B8A-9B66-3F0967EFD0EE}"/>
          </ac:picMkLst>
        </pc:picChg>
        <pc:picChg chg="add del mod">
          <ac:chgData name="lan đặng" userId="033e552764e6c861" providerId="LiveId" clId="{EAD335FB-51BA-4598-819F-97BFCA98F564}" dt="2021-10-10T09:30:40.520" v="226" actId="478"/>
          <ac:picMkLst>
            <pc:docMk/>
            <pc:sldMk cId="2200056538" sldId="270"/>
            <ac:picMk id="8" creationId="{694F74D3-F562-45DD-9565-92F55EFC102A}"/>
          </ac:picMkLst>
        </pc:picChg>
        <pc:picChg chg="add del mod">
          <ac:chgData name="lan đặng" userId="033e552764e6c861" providerId="LiveId" clId="{EAD335FB-51BA-4598-819F-97BFCA98F564}" dt="2021-10-10T09:30:40.073" v="225" actId="478"/>
          <ac:picMkLst>
            <pc:docMk/>
            <pc:sldMk cId="2200056538" sldId="270"/>
            <ac:picMk id="9" creationId="{77D8B47C-C927-4C3D-91F2-77D7A41412E9}"/>
          </ac:picMkLst>
        </pc:picChg>
        <pc:picChg chg="add del mod">
          <ac:chgData name="lan đặng" userId="033e552764e6c861" providerId="LiveId" clId="{EAD335FB-51BA-4598-819F-97BFCA98F564}" dt="2021-10-10T09:30:39.574" v="223" actId="478"/>
          <ac:picMkLst>
            <pc:docMk/>
            <pc:sldMk cId="2200056538" sldId="270"/>
            <ac:picMk id="10" creationId="{F69647AF-4CE4-4656-ABA7-690AD5FA93EC}"/>
          </ac:picMkLst>
        </pc:picChg>
        <pc:picChg chg="add del mod">
          <ac:chgData name="lan đặng" userId="033e552764e6c861" providerId="LiveId" clId="{EAD335FB-51BA-4598-819F-97BFCA98F564}" dt="2021-10-10T09:30:39.074" v="222" actId="478"/>
          <ac:picMkLst>
            <pc:docMk/>
            <pc:sldMk cId="2200056538" sldId="270"/>
            <ac:picMk id="11" creationId="{33FDBFA8-63CA-4C08-94CF-AA0DE988B6A2}"/>
          </ac:picMkLst>
        </pc:picChg>
        <pc:picChg chg="add del mod">
          <ac:chgData name="lan đặng" userId="033e552764e6c861" providerId="LiveId" clId="{EAD335FB-51BA-4598-819F-97BFCA98F564}" dt="2021-10-10T09:30:38.512" v="221" actId="478"/>
          <ac:picMkLst>
            <pc:docMk/>
            <pc:sldMk cId="2200056538" sldId="270"/>
            <ac:picMk id="12" creationId="{FAD900A2-AFFF-4E4A-89BE-2778D85683CB}"/>
          </ac:picMkLst>
        </pc:picChg>
        <pc:picChg chg="add mod">
          <ac:chgData name="lan đặng" userId="033e552764e6c861" providerId="LiveId" clId="{EAD335FB-51BA-4598-819F-97BFCA98F564}" dt="2021-10-10T09:40:40.208" v="297" actId="1076"/>
          <ac:picMkLst>
            <pc:docMk/>
            <pc:sldMk cId="2200056538" sldId="270"/>
            <ac:picMk id="13" creationId="{2DD82678-865E-424F-9700-6C5720661451}"/>
          </ac:picMkLst>
        </pc:picChg>
        <pc:picChg chg="add mod">
          <ac:chgData name="lan đặng" userId="033e552764e6c861" providerId="LiveId" clId="{EAD335FB-51BA-4598-819F-97BFCA98F564}" dt="2021-10-10T09:31:15.096" v="241" actId="1076"/>
          <ac:picMkLst>
            <pc:docMk/>
            <pc:sldMk cId="2200056538" sldId="270"/>
            <ac:picMk id="14" creationId="{0A478367-4534-4EE0-9729-182295189E82}"/>
          </ac:picMkLst>
        </pc:picChg>
        <pc:picChg chg="add mod">
          <ac:chgData name="lan đặng" userId="033e552764e6c861" providerId="LiveId" clId="{EAD335FB-51BA-4598-819F-97BFCA98F564}" dt="2021-10-10T09:39:37.377" v="289" actId="1076"/>
          <ac:picMkLst>
            <pc:docMk/>
            <pc:sldMk cId="2200056538" sldId="270"/>
            <ac:picMk id="15" creationId="{ABB4E111-A0B5-4543-8768-9D2E5F3F4B3A}"/>
          </ac:picMkLst>
        </pc:picChg>
        <pc:picChg chg="add mod">
          <ac:chgData name="lan đặng" userId="033e552764e6c861" providerId="LiveId" clId="{EAD335FB-51BA-4598-819F-97BFCA98F564}" dt="2021-10-10T09:31:04.752" v="238" actId="1076"/>
          <ac:picMkLst>
            <pc:docMk/>
            <pc:sldMk cId="2200056538" sldId="270"/>
            <ac:picMk id="16" creationId="{0473B17A-F095-4B99-88DF-6B882B22FCD0}"/>
          </ac:picMkLst>
        </pc:picChg>
        <pc:picChg chg="add mod">
          <ac:chgData name="lan đặng" userId="033e552764e6c861" providerId="LiveId" clId="{EAD335FB-51BA-4598-819F-97BFCA98F564}" dt="2021-10-10T09:38:31.645" v="276" actId="1076"/>
          <ac:picMkLst>
            <pc:docMk/>
            <pc:sldMk cId="2200056538" sldId="270"/>
            <ac:picMk id="17" creationId="{1C1DC7F9-3AF8-4C1C-8400-9CDF64536012}"/>
          </ac:picMkLst>
        </pc:picChg>
        <pc:picChg chg="add mod">
          <ac:chgData name="lan đặng" userId="033e552764e6c861" providerId="LiveId" clId="{EAD335FB-51BA-4598-819F-97BFCA98F564}" dt="2021-10-10T09:34:47.696" v="256" actId="1076"/>
          <ac:picMkLst>
            <pc:docMk/>
            <pc:sldMk cId="2200056538" sldId="270"/>
            <ac:picMk id="18" creationId="{3C366AED-4A50-4318-BE56-4A3318EC59DF}"/>
          </ac:picMkLst>
        </pc:picChg>
        <pc:picChg chg="add mod ord">
          <ac:chgData name="lan đặng" userId="033e552764e6c861" providerId="LiveId" clId="{EAD335FB-51BA-4598-819F-97BFCA98F564}" dt="2021-10-10T09:44:55.661" v="345" actId="167"/>
          <ac:picMkLst>
            <pc:docMk/>
            <pc:sldMk cId="2200056538" sldId="270"/>
            <ac:picMk id="20" creationId="{B5EECC22-7A9D-427E-8AA2-48A83FFC27FF}"/>
          </ac:picMkLst>
        </pc:picChg>
        <pc:picChg chg="add del mod">
          <ac:chgData name="lan đặng" userId="033e552764e6c861" providerId="LiveId" clId="{EAD335FB-51BA-4598-819F-97BFCA98F564}" dt="2021-10-10T14:37:20.567" v="2434"/>
          <ac:picMkLst>
            <pc:docMk/>
            <pc:sldMk cId="2200056538" sldId="270"/>
            <ac:picMk id="23" creationId="{1600BA7C-B014-4FF5-9827-229A67DF2E1A}"/>
          </ac:picMkLst>
        </pc:picChg>
        <pc:picChg chg="add del mod">
          <ac:chgData name="lan đặng" userId="033e552764e6c861" providerId="LiveId" clId="{EAD335FB-51BA-4598-819F-97BFCA98F564}" dt="2021-10-10T14:38:44.925" v="2435"/>
          <ac:picMkLst>
            <pc:docMk/>
            <pc:sldMk cId="2200056538" sldId="270"/>
            <ac:picMk id="24" creationId="{1243DC9F-9AE8-4709-9BC0-CE376F726881}"/>
          </ac:picMkLst>
        </pc:picChg>
        <pc:picChg chg="add del mod">
          <ac:chgData name="lan đặng" userId="033e552764e6c861" providerId="LiveId" clId="{EAD335FB-51BA-4598-819F-97BFCA98F564}" dt="2021-10-10T14:39:53.278" v="2436"/>
          <ac:picMkLst>
            <pc:docMk/>
            <pc:sldMk cId="2200056538" sldId="270"/>
            <ac:picMk id="25" creationId="{85C96493-47B4-4155-98F8-CBBA591F278C}"/>
          </ac:picMkLst>
        </pc:picChg>
        <pc:picChg chg="add del mod">
          <ac:chgData name="lan đặng" userId="033e552764e6c861" providerId="LiveId" clId="{EAD335FB-51BA-4598-819F-97BFCA98F564}" dt="2021-10-10T14:40:40.208" v="2437"/>
          <ac:picMkLst>
            <pc:docMk/>
            <pc:sldMk cId="2200056538" sldId="270"/>
            <ac:picMk id="26" creationId="{D6FA8CFB-8E1F-4778-907D-63C30625804A}"/>
          </ac:picMkLst>
        </pc:picChg>
        <pc:picChg chg="add del mod">
          <ac:chgData name="lan đặng" userId="033e552764e6c861" providerId="LiveId" clId="{EAD335FB-51BA-4598-819F-97BFCA98F564}" dt="2021-10-10T14:43:08.854" v="2438"/>
          <ac:picMkLst>
            <pc:docMk/>
            <pc:sldMk cId="2200056538" sldId="270"/>
            <ac:picMk id="27" creationId="{9E91AF88-8396-4DBA-88B0-E6500F8C336E}"/>
          </ac:picMkLst>
        </pc:picChg>
        <pc:picChg chg="add del mod">
          <ac:chgData name="lan đặng" userId="033e552764e6c861" providerId="LiveId" clId="{EAD335FB-51BA-4598-819F-97BFCA98F564}" dt="2021-10-10T14:44:19.249" v="2439"/>
          <ac:picMkLst>
            <pc:docMk/>
            <pc:sldMk cId="2200056538" sldId="270"/>
            <ac:picMk id="28" creationId="{5B34E1C9-07EA-4F4B-85F0-48E4FFD9CC7F}"/>
          </ac:picMkLst>
        </pc:picChg>
        <pc:picChg chg="add del mod">
          <ac:chgData name="lan đặng" userId="033e552764e6c861" providerId="LiveId" clId="{EAD335FB-51BA-4598-819F-97BFCA98F564}" dt="2021-10-10T14:45:37.779" v="2440" actId="478"/>
          <ac:picMkLst>
            <pc:docMk/>
            <pc:sldMk cId="2200056538" sldId="270"/>
            <ac:picMk id="29" creationId="{32F014B0-A237-4106-9864-1720998387C2}"/>
          </ac:picMkLst>
        </pc:picChg>
        <pc:picChg chg="add del mod">
          <ac:chgData name="lan đặng" userId="033e552764e6c861" providerId="LiveId" clId="{EAD335FB-51BA-4598-819F-97BFCA98F564}" dt="2021-10-10T14:46:54.318" v="2442" actId="478"/>
          <ac:picMkLst>
            <pc:docMk/>
            <pc:sldMk cId="2200056538" sldId="270"/>
            <ac:picMk id="30" creationId="{55F17CBD-7B1F-4CB5-9B9F-8743E2E42F69}"/>
          </ac:picMkLst>
        </pc:picChg>
        <pc:picChg chg="add mod">
          <ac:chgData name="lan đặng" userId="033e552764e6c861" providerId="LiveId" clId="{EAD335FB-51BA-4598-819F-97BFCA98F564}" dt="2021-10-10T14:47:52.219" v="2443"/>
          <ac:picMkLst>
            <pc:docMk/>
            <pc:sldMk cId="2200056538" sldId="270"/>
            <ac:picMk id="31" creationId="{4DFEDDF2-48C3-476E-A277-95411AEDE2EC}"/>
          </ac:picMkLst>
        </pc:picChg>
        <pc:picChg chg="add mod">
          <ac:chgData name="lan đặng" userId="033e552764e6c861" providerId="LiveId" clId="{EAD335FB-51BA-4598-819F-97BFCA98F564}" dt="2021-10-10T14:02:12.071" v="2274" actId="1076"/>
          <ac:picMkLst>
            <pc:docMk/>
            <pc:sldMk cId="2200056538" sldId="270"/>
            <ac:picMk id="35" creationId="{E024F299-924A-433E-A16A-807EC0A20EA1}"/>
          </ac:picMkLst>
        </pc:picChg>
        <pc:picChg chg="add mod">
          <ac:chgData name="lan đặng" userId="033e552764e6c861" providerId="LiveId" clId="{EAD335FB-51BA-4598-819F-97BFCA98F564}" dt="2021-10-10T09:31:22.168" v="244" actId="1076"/>
          <ac:picMkLst>
            <pc:docMk/>
            <pc:sldMk cId="2200056538" sldId="270"/>
            <ac:picMk id="2050" creationId="{958D92BE-C7DF-4FE3-AEE9-2E54D5E2BB26}"/>
          </ac:picMkLst>
        </pc:picChg>
        <pc:picChg chg="add del">
          <ac:chgData name="lan đặng" userId="033e552764e6c861" providerId="LiveId" clId="{EAD335FB-51BA-4598-819F-97BFCA98F564}" dt="2021-10-10T09:32:32.769" v="246" actId="478"/>
          <ac:picMkLst>
            <pc:docMk/>
            <pc:sldMk cId="2200056538" sldId="270"/>
            <ac:picMk id="2052" creationId="{5C9E52BC-2978-4E61-959E-ACF28BA0F3BD}"/>
          </ac:picMkLst>
        </pc:picChg>
        <pc:picChg chg="add del">
          <ac:chgData name="lan đặng" userId="033e552764e6c861" providerId="LiveId" clId="{EAD335FB-51BA-4598-819F-97BFCA98F564}" dt="2021-10-10T09:32:47.111" v="248" actId="478"/>
          <ac:picMkLst>
            <pc:docMk/>
            <pc:sldMk cId="2200056538" sldId="270"/>
            <ac:picMk id="2054" creationId="{C3F29758-B710-4482-929D-4C85A1B5B12A}"/>
          </ac:picMkLst>
        </pc:picChg>
        <pc:picChg chg="add del">
          <ac:chgData name="lan đặng" userId="033e552764e6c861" providerId="LiveId" clId="{EAD335FB-51BA-4598-819F-97BFCA98F564}" dt="2021-10-10T09:33:05.050" v="250" actId="478"/>
          <ac:picMkLst>
            <pc:docMk/>
            <pc:sldMk cId="2200056538" sldId="270"/>
            <ac:picMk id="2056" creationId="{865DA6E1-C25A-4E5B-847E-3A1011CB379C}"/>
          </ac:picMkLst>
        </pc:picChg>
        <pc:picChg chg="add del">
          <ac:chgData name="lan đặng" userId="033e552764e6c861" providerId="LiveId" clId="{EAD335FB-51BA-4598-819F-97BFCA98F564}" dt="2021-10-10T09:33:31.911" v="252" actId="478"/>
          <ac:picMkLst>
            <pc:docMk/>
            <pc:sldMk cId="2200056538" sldId="270"/>
            <ac:picMk id="2058" creationId="{0A569067-72F8-42EF-AF1E-56230788B7B9}"/>
          </ac:picMkLst>
        </pc:picChg>
        <pc:picChg chg="add del mod">
          <ac:chgData name="lan đặng" userId="033e552764e6c861" providerId="LiveId" clId="{EAD335FB-51BA-4598-819F-97BFCA98F564}" dt="2021-10-10T09:34:50.433" v="258" actId="478"/>
          <ac:picMkLst>
            <pc:docMk/>
            <pc:sldMk cId="2200056538" sldId="270"/>
            <ac:picMk id="2060" creationId="{851BBF0A-4791-459C-9007-E806F496CFD1}"/>
          </ac:picMkLst>
        </pc:picChg>
        <pc:picChg chg="add del mod">
          <ac:chgData name="lan đặng" userId="033e552764e6c861" providerId="LiveId" clId="{EAD335FB-51BA-4598-819F-97BFCA98F564}" dt="2021-10-10T09:35:11.273" v="261" actId="478"/>
          <ac:picMkLst>
            <pc:docMk/>
            <pc:sldMk cId="2200056538" sldId="270"/>
            <ac:picMk id="2062" creationId="{27385419-DA08-4AA7-AFC8-00868462C0F7}"/>
          </ac:picMkLst>
        </pc:picChg>
        <pc:picChg chg="add del mod">
          <ac:chgData name="lan đặng" userId="033e552764e6c861" providerId="LiveId" clId="{EAD335FB-51BA-4598-819F-97BFCA98F564}" dt="2021-10-10T09:35:25.729" v="264" actId="478"/>
          <ac:picMkLst>
            <pc:docMk/>
            <pc:sldMk cId="2200056538" sldId="270"/>
            <ac:picMk id="2064" creationId="{B78BB50C-7DBB-4E06-8115-2CA137CF5DAC}"/>
          </ac:picMkLst>
        </pc:picChg>
        <pc:picChg chg="add del">
          <ac:chgData name="lan đặng" userId="033e552764e6c861" providerId="LiveId" clId="{EAD335FB-51BA-4598-819F-97BFCA98F564}" dt="2021-10-10T09:35:40.199" v="266" actId="478"/>
          <ac:picMkLst>
            <pc:docMk/>
            <pc:sldMk cId="2200056538" sldId="270"/>
            <ac:picMk id="2066" creationId="{8F6B9999-0894-4023-A574-6120BEC67EB4}"/>
          </ac:picMkLst>
        </pc:picChg>
        <pc:picChg chg="add del mod">
          <ac:chgData name="lan đặng" userId="033e552764e6c861" providerId="LiveId" clId="{EAD335FB-51BA-4598-819F-97BFCA98F564}" dt="2021-10-10T09:37:22.086" v="269" actId="21"/>
          <ac:picMkLst>
            <pc:docMk/>
            <pc:sldMk cId="2200056538" sldId="270"/>
            <ac:picMk id="2068" creationId="{C9741723-B612-46F8-9A70-EE7C2530127A}"/>
          </ac:picMkLst>
        </pc:picChg>
        <pc:picChg chg="add del mod">
          <ac:chgData name="lan đặng" userId="033e552764e6c861" providerId="LiveId" clId="{EAD335FB-51BA-4598-819F-97BFCA98F564}" dt="2021-10-10T09:39:57.834" v="294" actId="478"/>
          <ac:picMkLst>
            <pc:docMk/>
            <pc:sldMk cId="2200056538" sldId="270"/>
            <ac:picMk id="2070" creationId="{B443660E-9A26-44CD-84B9-3E30239D175E}"/>
          </ac:picMkLst>
        </pc:picChg>
        <pc:picChg chg="add mod">
          <ac:chgData name="lan đặng" userId="033e552764e6c861" providerId="LiveId" clId="{EAD335FB-51BA-4598-819F-97BFCA98F564}" dt="2021-10-10T09:48:00.202" v="368" actId="167"/>
          <ac:picMkLst>
            <pc:docMk/>
            <pc:sldMk cId="2200056538" sldId="270"/>
            <ac:picMk id="2072" creationId="{4087D3E4-3619-4ED5-B387-CB15B9D24FF0}"/>
          </ac:picMkLst>
        </pc:picChg>
      </pc:sldChg>
      <pc:sldChg chg="addSp delSp modSp add mod delAnim modAnim">
        <pc:chgData name="lan đặng" userId="033e552764e6c861" providerId="LiveId" clId="{EAD335FB-51BA-4598-819F-97BFCA98F564}" dt="2021-10-11T15:13:43.731" v="3428"/>
        <pc:sldMkLst>
          <pc:docMk/>
          <pc:sldMk cId="0" sldId="271"/>
        </pc:sldMkLst>
        <pc:spChg chg="add del mod">
          <ac:chgData name="lan đặng" userId="033e552764e6c861" providerId="LiveId" clId="{EAD335FB-51BA-4598-819F-97BFCA98F564}" dt="2021-10-10T10:12:17.750" v="500" actId="478"/>
          <ac:spMkLst>
            <pc:docMk/>
            <pc:sldMk cId="0" sldId="271"/>
            <ac:spMk id="3" creationId="{D3C54C17-C828-405C-80E6-1151754E81A2}"/>
          </ac:spMkLst>
        </pc:spChg>
        <pc:spChg chg="add del mod">
          <ac:chgData name="lan đặng" userId="033e552764e6c861" providerId="LiveId" clId="{EAD335FB-51BA-4598-819F-97BFCA98F564}" dt="2021-10-10T10:12:23.743" v="502" actId="478"/>
          <ac:spMkLst>
            <pc:docMk/>
            <pc:sldMk cId="0" sldId="271"/>
            <ac:spMk id="5" creationId="{8642B95D-E5D1-4902-A7FA-B41B0717C054}"/>
          </ac:spMkLst>
        </pc:spChg>
        <pc:spChg chg="add mod ord">
          <ac:chgData name="lan đặng" userId="033e552764e6c861" providerId="LiveId" clId="{EAD335FB-51BA-4598-819F-97BFCA98F564}" dt="2021-10-10T10:24:38.347" v="674" actId="1076"/>
          <ac:spMkLst>
            <pc:docMk/>
            <pc:sldMk cId="0" sldId="271"/>
            <ac:spMk id="6" creationId="{FB65A7DB-345B-4C06-A68E-D686A1247004}"/>
          </ac:spMkLst>
        </pc:spChg>
        <pc:spChg chg="add del mod">
          <ac:chgData name="lan đặng" userId="033e552764e6c861" providerId="LiveId" clId="{EAD335FB-51BA-4598-819F-97BFCA98F564}" dt="2021-10-10T10:18:45.628" v="578" actId="478"/>
          <ac:spMkLst>
            <pc:docMk/>
            <pc:sldMk cId="0" sldId="271"/>
            <ac:spMk id="7" creationId="{C21BC3D2-7204-432E-9D4C-AF9D2AB4E285}"/>
          </ac:spMkLst>
        </pc:spChg>
        <pc:spChg chg="add del">
          <ac:chgData name="lan đặng" userId="033e552764e6c861" providerId="LiveId" clId="{EAD335FB-51BA-4598-819F-97BFCA98F564}" dt="2021-10-10T10:23:50.268" v="666" actId="478"/>
          <ac:spMkLst>
            <pc:docMk/>
            <pc:sldMk cId="0" sldId="271"/>
            <ac:spMk id="10" creationId="{E30CF852-4CF0-4580-B431-766F352D58EC}"/>
          </ac:spMkLst>
        </pc:spChg>
        <pc:spChg chg="add del mod">
          <ac:chgData name="lan đặng" userId="033e552764e6c861" providerId="LiveId" clId="{EAD335FB-51BA-4598-819F-97BFCA98F564}" dt="2021-10-10T10:18:48.318" v="580" actId="478"/>
          <ac:spMkLst>
            <pc:docMk/>
            <pc:sldMk cId="0" sldId="271"/>
            <ac:spMk id="42" creationId="{9B8D0BE0-CC34-426D-9B3B-5711305F13FB}"/>
          </ac:spMkLst>
        </pc:spChg>
        <pc:spChg chg="add mod">
          <ac:chgData name="lan đặng" userId="033e552764e6c861" providerId="LiveId" clId="{EAD335FB-51BA-4598-819F-97BFCA98F564}" dt="2021-10-10T10:20:00.438" v="608" actId="20577"/>
          <ac:spMkLst>
            <pc:docMk/>
            <pc:sldMk cId="0" sldId="271"/>
            <ac:spMk id="43" creationId="{EA39AE47-49DB-41AF-B7D9-836C8E44D3A1}"/>
          </ac:spMkLst>
        </pc:spChg>
        <pc:spChg chg="add del mod">
          <ac:chgData name="lan đặng" userId="033e552764e6c861" providerId="LiveId" clId="{EAD335FB-51BA-4598-819F-97BFCA98F564}" dt="2021-10-10T10:18:49.791" v="581" actId="478"/>
          <ac:spMkLst>
            <pc:docMk/>
            <pc:sldMk cId="0" sldId="271"/>
            <ac:spMk id="44" creationId="{3C775442-981D-4C59-94A3-68C5FCBB3BC0}"/>
          </ac:spMkLst>
        </pc:spChg>
        <pc:spChg chg="add del mod">
          <ac:chgData name="lan đặng" userId="033e552764e6c861" providerId="LiveId" clId="{EAD335FB-51BA-4598-819F-97BFCA98F564}" dt="2021-10-10T10:18:51.291" v="582" actId="478"/>
          <ac:spMkLst>
            <pc:docMk/>
            <pc:sldMk cId="0" sldId="271"/>
            <ac:spMk id="45" creationId="{CB2925AC-F688-423C-9555-931477E3B185}"/>
          </ac:spMkLst>
        </pc:spChg>
        <pc:spChg chg="add del mod">
          <ac:chgData name="lan đặng" userId="033e552764e6c861" providerId="LiveId" clId="{EAD335FB-51BA-4598-819F-97BFCA98F564}" dt="2021-10-10T10:18:46.818" v="579" actId="478"/>
          <ac:spMkLst>
            <pc:docMk/>
            <pc:sldMk cId="0" sldId="271"/>
            <ac:spMk id="46" creationId="{DEA8E244-2833-4F87-BFE1-85EC5EF45327}"/>
          </ac:spMkLst>
        </pc:spChg>
        <pc:spChg chg="add mod">
          <ac:chgData name="lan đặng" userId="033e552764e6c861" providerId="LiveId" clId="{EAD335FB-51BA-4598-819F-97BFCA98F564}" dt="2021-10-10T10:20:15.915" v="609" actId="207"/>
          <ac:spMkLst>
            <pc:docMk/>
            <pc:sldMk cId="0" sldId="271"/>
            <ac:spMk id="47" creationId="{01EFC905-68FE-4DCD-B9CC-B49C1C6F70B1}"/>
          </ac:spMkLst>
        </pc:spChg>
        <pc:spChg chg="add mod">
          <ac:chgData name="lan đặng" userId="033e552764e6c861" providerId="LiveId" clId="{EAD335FB-51BA-4598-819F-97BFCA98F564}" dt="2021-10-10T10:20:35.709" v="622" actId="20577"/>
          <ac:spMkLst>
            <pc:docMk/>
            <pc:sldMk cId="0" sldId="271"/>
            <ac:spMk id="48" creationId="{6FE7DF85-262E-497B-8778-114A6E155E49}"/>
          </ac:spMkLst>
        </pc:spChg>
        <pc:spChg chg="add mod">
          <ac:chgData name="lan đặng" userId="033e552764e6c861" providerId="LiveId" clId="{EAD335FB-51BA-4598-819F-97BFCA98F564}" dt="2021-10-10T10:20:45.277" v="633"/>
          <ac:spMkLst>
            <pc:docMk/>
            <pc:sldMk cId="0" sldId="271"/>
            <ac:spMk id="49" creationId="{DF4EBDD6-1A2A-402C-8954-F6ABC3774EBC}"/>
          </ac:spMkLst>
        </pc:spChg>
        <pc:spChg chg="add mod">
          <ac:chgData name="lan đặng" userId="033e552764e6c861" providerId="LiveId" clId="{EAD335FB-51BA-4598-819F-97BFCA98F564}" dt="2021-10-10T10:20:54.715" v="640" actId="20577"/>
          <ac:spMkLst>
            <pc:docMk/>
            <pc:sldMk cId="0" sldId="271"/>
            <ac:spMk id="50" creationId="{20C2689D-ADE1-44E3-9481-A2A789EE6BA9}"/>
          </ac:spMkLst>
        </pc:spChg>
        <pc:spChg chg="add mod">
          <ac:chgData name="lan đặng" userId="033e552764e6c861" providerId="LiveId" clId="{EAD335FB-51BA-4598-819F-97BFCA98F564}" dt="2021-10-10T10:21:05.194" v="649" actId="20577"/>
          <ac:spMkLst>
            <pc:docMk/>
            <pc:sldMk cId="0" sldId="271"/>
            <ac:spMk id="51" creationId="{EBFA227E-473D-4B4E-B8D4-3377185F1148}"/>
          </ac:spMkLst>
        </pc:spChg>
        <pc:spChg chg="del">
          <ac:chgData name="lan đặng" userId="033e552764e6c861" providerId="LiveId" clId="{EAD335FB-51BA-4598-819F-97BFCA98F564}" dt="2021-10-10T10:12:21.058" v="501" actId="478"/>
          <ac:spMkLst>
            <pc:docMk/>
            <pc:sldMk cId="0" sldId="271"/>
            <ac:spMk id="531" creationId="{00000000-0000-0000-0000-000000000000}"/>
          </ac:spMkLst>
        </pc:spChg>
        <pc:spChg chg="del mod">
          <ac:chgData name="lan đặng" userId="033e552764e6c861" providerId="LiveId" clId="{EAD335FB-51BA-4598-819F-97BFCA98F564}" dt="2021-10-10T10:12:13.146" v="499" actId="478"/>
          <ac:spMkLst>
            <pc:docMk/>
            <pc:sldMk cId="0" sldId="271"/>
            <ac:spMk id="532" creationId="{00000000-0000-0000-0000-000000000000}"/>
          </ac:spMkLst>
        </pc:spChg>
        <pc:spChg chg="del topLvl">
          <ac:chgData name="lan đặng" userId="033e552764e6c861" providerId="LiveId" clId="{EAD335FB-51BA-4598-819F-97BFCA98F564}" dt="2021-10-10T10:12:08.362" v="496" actId="478"/>
          <ac:spMkLst>
            <pc:docMk/>
            <pc:sldMk cId="0" sldId="271"/>
            <ac:spMk id="542" creationId="{00000000-0000-0000-0000-000000000000}"/>
          </ac:spMkLst>
        </pc:spChg>
        <pc:grpChg chg="del">
          <ac:chgData name="lan đặng" userId="033e552764e6c861" providerId="LiveId" clId="{EAD335FB-51BA-4598-819F-97BFCA98F564}" dt="2021-10-10T10:12:08.362" v="496" actId="478"/>
          <ac:grpSpMkLst>
            <pc:docMk/>
            <pc:sldMk cId="0" sldId="271"/>
            <ac:grpSpMk id="533" creationId="{00000000-0000-0000-0000-000000000000}"/>
          </ac:grpSpMkLst>
        </pc:grpChg>
        <pc:grpChg chg="del topLvl">
          <ac:chgData name="lan đặng" userId="033e552764e6c861" providerId="LiveId" clId="{EAD335FB-51BA-4598-819F-97BFCA98F564}" dt="2021-10-10T10:12:09.755" v="497" actId="478"/>
          <ac:grpSpMkLst>
            <pc:docMk/>
            <pc:sldMk cId="0" sldId="271"/>
            <ac:grpSpMk id="534" creationId="{00000000-0000-0000-0000-000000000000}"/>
          </ac:grpSpMkLst>
        </pc:grpChg>
        <pc:grpChg chg="mod ord">
          <ac:chgData name="lan đặng" userId="033e552764e6c861" providerId="LiveId" clId="{EAD335FB-51BA-4598-819F-97BFCA98F564}" dt="2021-10-10T10:23:17.593" v="663" actId="1076"/>
          <ac:grpSpMkLst>
            <pc:docMk/>
            <pc:sldMk cId="0" sldId="271"/>
            <ac:grpSpMk id="543" creationId="{00000000-0000-0000-0000-000000000000}"/>
          </ac:grpSpMkLst>
        </pc:grpChg>
        <pc:picChg chg="add del mod">
          <ac:chgData name="lan đặng" userId="033e552764e6c861" providerId="LiveId" clId="{EAD335FB-51BA-4598-819F-97BFCA98F564}" dt="2021-10-11T15:13:03.831" v="3427" actId="478"/>
          <ac:picMkLst>
            <pc:docMk/>
            <pc:sldMk cId="0" sldId="271"/>
            <ac:picMk id="2" creationId="{F0C7E89D-C7B6-4C30-962F-F3E50543E4D5}"/>
          </ac:picMkLst>
        </pc:picChg>
        <pc:picChg chg="add mod">
          <ac:chgData name="lan đặng" userId="033e552764e6c861" providerId="LiveId" clId="{EAD335FB-51BA-4598-819F-97BFCA98F564}" dt="2021-10-11T15:13:43.731" v="3428"/>
          <ac:picMkLst>
            <pc:docMk/>
            <pc:sldMk cId="0" sldId="271"/>
            <ac:picMk id="3" creationId="{6582A00F-C19E-4937-935B-6403B81E784C}"/>
          </ac:picMkLst>
        </pc:picChg>
        <pc:picChg chg="del">
          <ac:chgData name="lan đặng" userId="033e552764e6c861" providerId="LiveId" clId="{EAD335FB-51BA-4598-819F-97BFCA98F564}" dt="2021-10-10T10:41:17.167" v="940"/>
          <ac:picMkLst>
            <pc:docMk/>
            <pc:sldMk cId="0" sldId="271"/>
            <ac:picMk id="24" creationId="{7ECDC1A3-D42D-4926-8660-D598307C91AE}"/>
          </ac:picMkLst>
        </pc:picChg>
        <pc:picChg chg="add del mod">
          <ac:chgData name="lan đặng" userId="033e552764e6c861" providerId="LiveId" clId="{EAD335FB-51BA-4598-819F-97BFCA98F564}" dt="2021-10-10T14:58:59.927" v="2458" actId="478"/>
          <ac:picMkLst>
            <pc:docMk/>
            <pc:sldMk cId="0" sldId="271"/>
            <ac:picMk id="25" creationId="{864E1A21-5053-478C-B2C0-0C90AF7093D3}"/>
          </ac:picMkLst>
        </pc:picChg>
        <pc:picChg chg="add del mod">
          <ac:chgData name="lan đặng" userId="033e552764e6c861" providerId="LiveId" clId="{EAD335FB-51BA-4598-819F-97BFCA98F564}" dt="2021-10-11T15:12:22.070" v="3425" actId="478"/>
          <ac:picMkLst>
            <pc:docMk/>
            <pc:sldMk cId="0" sldId="271"/>
            <ac:picMk id="26" creationId="{88AC891E-E9BE-4307-BF7D-885055564040}"/>
          </ac:picMkLst>
        </pc:picChg>
        <pc:picChg chg="add mod">
          <ac:chgData name="lan đặng" userId="033e552764e6c861" providerId="LiveId" clId="{EAD335FB-51BA-4598-819F-97BFCA98F564}" dt="2021-10-10T14:03:10.086" v="2287" actId="1076"/>
          <ac:picMkLst>
            <pc:docMk/>
            <pc:sldMk cId="0" sldId="271"/>
            <ac:picMk id="71" creationId="{B905E94B-2B9A-46CA-B2F5-F692EB6EFE2D}"/>
          </ac:picMkLst>
        </pc:picChg>
        <pc:cxnChg chg="add">
          <ac:chgData name="lan đặng" userId="033e552764e6c861" providerId="LiveId" clId="{EAD335FB-51BA-4598-819F-97BFCA98F564}" dt="2021-10-10T10:23:34.408" v="664" actId="11529"/>
          <ac:cxnSpMkLst>
            <pc:docMk/>
            <pc:sldMk cId="0" sldId="271"/>
            <ac:cxnSpMk id="9" creationId="{0AC41BA2-5401-48DF-BB7D-52B462E96522}"/>
          </ac:cxnSpMkLst>
        </pc:cxnChg>
        <pc:cxnChg chg="add mod">
          <ac:chgData name="lan đặng" userId="033e552764e6c861" providerId="LiveId" clId="{EAD335FB-51BA-4598-819F-97BFCA98F564}" dt="2021-10-10T10:33:38.409" v="741" actId="14100"/>
          <ac:cxnSpMkLst>
            <pc:docMk/>
            <pc:sldMk cId="0" sldId="271"/>
            <ac:cxnSpMk id="12" creationId="{73294FDF-CD1E-4E43-A44A-E3C4EDFE1C5A}"/>
          </ac:cxnSpMkLst>
        </pc:cxnChg>
        <pc:cxnChg chg="add mod">
          <ac:chgData name="lan đặng" userId="033e552764e6c861" providerId="LiveId" clId="{EAD335FB-51BA-4598-819F-97BFCA98F564}" dt="2021-10-10T10:28:17.303" v="719" actId="14100"/>
          <ac:cxnSpMkLst>
            <pc:docMk/>
            <pc:sldMk cId="0" sldId="271"/>
            <ac:cxnSpMk id="61" creationId="{D77030A1-57A9-4171-8B8E-34EADD6F48BA}"/>
          </ac:cxnSpMkLst>
        </pc:cxnChg>
        <pc:cxnChg chg="add mod">
          <ac:chgData name="lan đặng" userId="033e552764e6c861" providerId="LiveId" clId="{EAD335FB-51BA-4598-819F-97BFCA98F564}" dt="2021-10-10T10:28:08.297" v="716" actId="14100"/>
          <ac:cxnSpMkLst>
            <pc:docMk/>
            <pc:sldMk cId="0" sldId="271"/>
            <ac:cxnSpMk id="62" creationId="{7423522B-35B1-493D-BDA1-BBA0BB678F37}"/>
          </ac:cxnSpMkLst>
        </pc:cxnChg>
      </pc:sldChg>
      <pc:sldChg chg="add del">
        <pc:chgData name="lan đặng" userId="033e552764e6c861" providerId="LiveId" clId="{EAD335FB-51BA-4598-819F-97BFCA98F564}" dt="2021-10-10T09:56:24.338" v="424" actId="47"/>
        <pc:sldMkLst>
          <pc:docMk/>
          <pc:sldMk cId="0" sldId="272"/>
        </pc:sldMkLst>
      </pc:sldChg>
      <pc:sldChg chg="modSp add del modNotes">
        <pc:chgData name="lan đặng" userId="033e552764e6c861" providerId="LiveId" clId="{EAD335FB-51BA-4598-819F-97BFCA98F564}" dt="2021-10-10T14:16:37.099" v="2407" actId="2696"/>
        <pc:sldMkLst>
          <pc:docMk/>
          <pc:sldMk cId="0" sldId="273"/>
        </pc:sldMkLst>
        <pc:spChg chg="mod">
          <ac:chgData name="lan đặng" userId="033e552764e6c861" providerId="LiveId" clId="{EAD335FB-51BA-4598-819F-97BFCA98F564}" dt="2021-10-10T10:40:17.288" v="939"/>
          <ac:spMkLst>
            <pc:docMk/>
            <pc:sldMk cId="0" sldId="273"/>
            <ac:spMk id="682" creationId="{00000000-0000-0000-0000-000000000000}"/>
          </ac:spMkLst>
        </pc:spChg>
      </pc:sldChg>
      <pc:sldChg chg="new del">
        <pc:chgData name="lan đặng" userId="033e552764e6c861" providerId="LiveId" clId="{EAD335FB-51BA-4598-819F-97BFCA98F564}" dt="2021-10-10T09:11:41.789" v="13" actId="47"/>
        <pc:sldMkLst>
          <pc:docMk/>
          <pc:sldMk cId="4140553926" sldId="273"/>
        </pc:sldMkLst>
      </pc:sldChg>
      <pc:sldChg chg="addSp delSp modSp mod modAnim">
        <pc:chgData name="lan đặng" userId="033e552764e6c861" providerId="LiveId" clId="{EAD335FB-51BA-4598-819F-97BFCA98F564}" dt="2021-10-10T14:51:52.690" v="2447"/>
        <pc:sldMkLst>
          <pc:docMk/>
          <pc:sldMk cId="355871947" sldId="274"/>
        </pc:sldMkLst>
        <pc:spChg chg="mod">
          <ac:chgData name="lan đặng" userId="033e552764e6c861" providerId="LiveId" clId="{EAD335FB-51BA-4598-819F-97BFCA98F564}" dt="2021-10-10T14:02:20.766" v="2275" actId="1076"/>
          <ac:spMkLst>
            <pc:docMk/>
            <pc:sldMk cId="355871947" sldId="274"/>
            <ac:spMk id="19" creationId="{1B835401-BA42-43ED-AFD9-90BFE3E7386F}"/>
          </ac:spMkLst>
        </pc:spChg>
        <pc:spChg chg="mod">
          <ac:chgData name="lan đặng" userId="033e552764e6c861" providerId="LiveId" clId="{EAD335FB-51BA-4598-819F-97BFCA98F564}" dt="2021-10-10T09:53:17.025" v="414"/>
          <ac:spMkLst>
            <pc:docMk/>
            <pc:sldMk cId="355871947" sldId="274"/>
            <ac:spMk id="21" creationId="{3413F54D-C4FC-42A5-B5FF-08F702522AE9}"/>
          </ac:spMkLst>
        </pc:spChg>
        <pc:spChg chg="mod">
          <ac:chgData name="lan đặng" userId="033e552764e6c861" providerId="LiveId" clId="{EAD335FB-51BA-4598-819F-97BFCA98F564}" dt="2021-10-10T09:53:13.959" v="409"/>
          <ac:spMkLst>
            <pc:docMk/>
            <pc:sldMk cId="355871947" sldId="274"/>
            <ac:spMk id="22" creationId="{01224380-63E5-48C1-89D8-BA4CF3AB727D}"/>
          </ac:spMkLst>
        </pc:spChg>
        <pc:picChg chg="add del mod">
          <ac:chgData name="lan đặng" userId="033e552764e6c861" providerId="LiveId" clId="{EAD335FB-51BA-4598-819F-97BFCA98F564}" dt="2021-10-10T14:49:12.112" v="2445"/>
          <ac:picMkLst>
            <pc:docMk/>
            <pc:sldMk cId="355871947" sldId="274"/>
            <ac:picMk id="2" creationId="{6ECDA5C0-D179-4906-BF04-C989188831DB}"/>
          </ac:picMkLst>
        </pc:picChg>
        <pc:picChg chg="add del mod">
          <ac:chgData name="lan đặng" userId="033e552764e6c861" providerId="LiveId" clId="{EAD335FB-51BA-4598-819F-97BFCA98F564}" dt="2021-10-10T14:49:30.812" v="2446"/>
          <ac:picMkLst>
            <pc:docMk/>
            <pc:sldMk cId="355871947" sldId="274"/>
            <ac:picMk id="3" creationId="{C6503CB9-8AE5-42F0-859E-401C63EEB7CD}"/>
          </ac:picMkLst>
        </pc:picChg>
        <pc:picChg chg="add del mod">
          <ac:chgData name="lan đặng" userId="033e552764e6c861" providerId="LiveId" clId="{EAD335FB-51BA-4598-819F-97BFCA98F564}" dt="2021-10-10T14:51:52.690" v="2447"/>
          <ac:picMkLst>
            <pc:docMk/>
            <pc:sldMk cId="355871947" sldId="274"/>
            <ac:picMk id="4" creationId="{E39E2766-E260-4A19-B56C-1E6D05A68DD4}"/>
          </ac:picMkLst>
        </pc:picChg>
        <pc:picChg chg="add mod">
          <ac:chgData name="lan đặng" userId="033e552764e6c861" providerId="LiveId" clId="{EAD335FB-51BA-4598-819F-97BFCA98F564}" dt="2021-10-10T14:51:52.690" v="2447"/>
          <ac:picMkLst>
            <pc:docMk/>
            <pc:sldMk cId="355871947" sldId="274"/>
            <ac:picMk id="5" creationId="{5C328267-F97F-4504-9330-1A8DA1BB3970}"/>
          </ac:picMkLst>
        </pc:picChg>
        <pc:picChg chg="mod">
          <ac:chgData name="lan đặng" userId="033e552764e6c861" providerId="LiveId" clId="{EAD335FB-51BA-4598-819F-97BFCA98F564}" dt="2021-10-10T10:07:27.592" v="473" actId="1076"/>
          <ac:picMkLst>
            <pc:docMk/>
            <pc:sldMk cId="355871947" sldId="274"/>
            <ac:picMk id="20" creationId="{B5EECC22-7A9D-427E-8AA2-48A83FFC27FF}"/>
          </ac:picMkLst>
        </pc:picChg>
        <pc:picChg chg="add mod">
          <ac:chgData name="lan đặng" userId="033e552764e6c861" providerId="LiveId" clId="{EAD335FB-51BA-4598-819F-97BFCA98F564}" dt="2021-10-10T14:02:27.807" v="2277" actId="1076"/>
          <ac:picMkLst>
            <pc:docMk/>
            <pc:sldMk cId="355871947" sldId="274"/>
            <ac:picMk id="23" creationId="{741D1FF8-4464-4EDE-8795-4B5DC3AC4183}"/>
          </ac:picMkLst>
        </pc:picChg>
        <pc:picChg chg="mod">
          <ac:chgData name="lan đặng" userId="033e552764e6c861" providerId="LiveId" clId="{EAD335FB-51BA-4598-819F-97BFCA98F564}" dt="2021-10-10T10:07:04.987" v="470" actId="14100"/>
          <ac:picMkLst>
            <pc:docMk/>
            <pc:sldMk cId="355871947" sldId="274"/>
            <ac:picMk id="2072" creationId="{4087D3E4-3619-4ED5-B387-CB15B9D24FF0}"/>
          </ac:picMkLst>
        </pc:picChg>
      </pc:sldChg>
      <pc:sldChg chg="addSp delSp modSp add mod delAnim modAnim">
        <pc:chgData name="lan đặng" userId="033e552764e6c861" providerId="LiveId" clId="{EAD335FB-51BA-4598-819F-97BFCA98F564}" dt="2021-10-10T14:56:02.250" v="2453"/>
        <pc:sldMkLst>
          <pc:docMk/>
          <pc:sldMk cId="3963810064" sldId="275"/>
        </pc:sldMkLst>
        <pc:spChg chg="mod">
          <ac:chgData name="lan đặng" userId="033e552764e6c861" providerId="LiveId" clId="{EAD335FB-51BA-4598-819F-97BFCA98F564}" dt="2021-10-10T14:02:34.230" v="2278" actId="1076"/>
          <ac:spMkLst>
            <pc:docMk/>
            <pc:sldMk cId="3963810064" sldId="275"/>
            <ac:spMk id="19" creationId="{1B835401-BA42-43ED-AFD9-90BFE3E7386F}"/>
          </ac:spMkLst>
        </pc:spChg>
        <pc:spChg chg="mod">
          <ac:chgData name="lan đặng" userId="033e552764e6c861" providerId="LiveId" clId="{EAD335FB-51BA-4598-819F-97BFCA98F564}" dt="2021-10-10T10:11:00.277" v="495" actId="20577"/>
          <ac:spMkLst>
            <pc:docMk/>
            <pc:sldMk cId="3963810064" sldId="275"/>
            <ac:spMk id="21" creationId="{3413F54D-C4FC-42A5-B5FF-08F702522AE9}"/>
          </ac:spMkLst>
        </pc:spChg>
        <pc:spChg chg="mod">
          <ac:chgData name="lan đặng" userId="033e552764e6c861" providerId="LiveId" clId="{EAD335FB-51BA-4598-819F-97BFCA98F564}" dt="2021-10-10T10:09:50.426" v="494" actId="20577"/>
          <ac:spMkLst>
            <pc:docMk/>
            <pc:sldMk cId="3963810064" sldId="275"/>
            <ac:spMk id="22" creationId="{01224380-63E5-48C1-89D8-BA4CF3AB727D}"/>
          </ac:spMkLst>
        </pc:spChg>
        <pc:picChg chg="add del mod">
          <ac:chgData name="lan đặng" userId="033e552764e6c861" providerId="LiveId" clId="{EAD335FB-51BA-4598-819F-97BFCA98F564}" dt="2021-10-10T14:53:28.003" v="2450" actId="478"/>
          <ac:picMkLst>
            <pc:docMk/>
            <pc:sldMk cId="3963810064" sldId="275"/>
            <ac:picMk id="2" creationId="{010C1CBD-8F2B-48BA-A214-0DEB5C19912F}"/>
          </ac:picMkLst>
        </pc:picChg>
        <pc:picChg chg="add del mod">
          <ac:chgData name="lan đặng" userId="033e552764e6c861" providerId="LiveId" clId="{EAD335FB-51BA-4598-819F-97BFCA98F564}" dt="2021-10-10T14:56:02.250" v="2453"/>
          <ac:picMkLst>
            <pc:docMk/>
            <pc:sldMk cId="3963810064" sldId="275"/>
            <ac:picMk id="3" creationId="{D290C12C-34BA-434F-879C-D2A932CDA9EE}"/>
          </ac:picMkLst>
        </pc:picChg>
        <pc:picChg chg="add mod">
          <ac:chgData name="lan đặng" userId="033e552764e6c861" providerId="LiveId" clId="{EAD335FB-51BA-4598-819F-97BFCA98F564}" dt="2021-10-10T14:56:02.250" v="2453"/>
          <ac:picMkLst>
            <pc:docMk/>
            <pc:sldMk cId="3963810064" sldId="275"/>
            <ac:picMk id="4" creationId="{DC08FE1F-D45D-4F37-9B2F-2008901F6BC2}"/>
          </ac:picMkLst>
        </pc:picChg>
        <pc:picChg chg="mod">
          <ac:chgData name="lan đặng" userId="033e552764e6c861" providerId="LiveId" clId="{EAD335FB-51BA-4598-819F-97BFCA98F564}" dt="2021-10-10T09:58:49.048" v="454" actId="14100"/>
          <ac:picMkLst>
            <pc:docMk/>
            <pc:sldMk cId="3963810064" sldId="275"/>
            <ac:picMk id="20" creationId="{B5EECC22-7A9D-427E-8AA2-48A83FFC27FF}"/>
          </ac:picMkLst>
        </pc:picChg>
        <pc:picChg chg="add mod">
          <ac:chgData name="lan đặng" userId="033e552764e6c861" providerId="LiveId" clId="{EAD335FB-51BA-4598-819F-97BFCA98F564}" dt="2021-10-10T10:04:51.582" v="465" actId="571"/>
          <ac:picMkLst>
            <pc:docMk/>
            <pc:sldMk cId="3963810064" sldId="275"/>
            <ac:picMk id="23" creationId="{EF93171F-D789-40F6-A54E-9F2A89E35FFA}"/>
          </ac:picMkLst>
        </pc:picChg>
        <pc:picChg chg="add mod">
          <ac:chgData name="lan đặng" userId="033e552764e6c861" providerId="LiveId" clId="{EAD335FB-51BA-4598-819F-97BFCA98F564}" dt="2021-10-10T10:04:51.582" v="465" actId="571"/>
          <ac:picMkLst>
            <pc:docMk/>
            <pc:sldMk cId="3963810064" sldId="275"/>
            <ac:picMk id="24" creationId="{FAFE1A36-936F-4014-BE16-0292AE1DFABE}"/>
          </ac:picMkLst>
        </pc:picChg>
        <pc:picChg chg="add mod">
          <ac:chgData name="lan đặng" userId="033e552764e6c861" providerId="LiveId" clId="{EAD335FB-51BA-4598-819F-97BFCA98F564}" dt="2021-10-10T10:04:51.582" v="465" actId="571"/>
          <ac:picMkLst>
            <pc:docMk/>
            <pc:sldMk cId="3963810064" sldId="275"/>
            <ac:picMk id="25" creationId="{D77ABDAC-E30C-4D15-94DC-F2512CF06D3E}"/>
          </ac:picMkLst>
        </pc:picChg>
        <pc:picChg chg="add mod">
          <ac:chgData name="lan đặng" userId="033e552764e6c861" providerId="LiveId" clId="{EAD335FB-51BA-4598-819F-97BFCA98F564}" dt="2021-10-10T10:04:51.582" v="465" actId="571"/>
          <ac:picMkLst>
            <pc:docMk/>
            <pc:sldMk cId="3963810064" sldId="275"/>
            <ac:picMk id="26" creationId="{8353B0E7-4315-46FC-93BC-69E548666BC3}"/>
          </ac:picMkLst>
        </pc:picChg>
        <pc:picChg chg="add mod">
          <ac:chgData name="lan đặng" userId="033e552764e6c861" providerId="LiveId" clId="{EAD335FB-51BA-4598-819F-97BFCA98F564}" dt="2021-10-10T10:04:51.582" v="465" actId="571"/>
          <ac:picMkLst>
            <pc:docMk/>
            <pc:sldMk cId="3963810064" sldId="275"/>
            <ac:picMk id="27" creationId="{663DD9B4-160F-4793-889C-F61538597955}"/>
          </ac:picMkLst>
        </pc:picChg>
        <pc:picChg chg="add mod">
          <ac:chgData name="lan đặng" userId="033e552764e6c861" providerId="LiveId" clId="{EAD335FB-51BA-4598-819F-97BFCA98F564}" dt="2021-10-10T14:02:44.758" v="2281" actId="1076"/>
          <ac:picMkLst>
            <pc:docMk/>
            <pc:sldMk cId="3963810064" sldId="275"/>
            <ac:picMk id="28" creationId="{1C219EA7-DB22-47B2-91AD-D51B829544FD}"/>
          </ac:picMkLst>
        </pc:picChg>
        <pc:picChg chg="mod">
          <ac:chgData name="lan đặng" userId="033e552764e6c861" providerId="LiveId" clId="{EAD335FB-51BA-4598-819F-97BFCA98F564}" dt="2021-10-10T10:09:46.152" v="492" actId="1076"/>
          <ac:picMkLst>
            <pc:docMk/>
            <pc:sldMk cId="3963810064" sldId="275"/>
            <ac:picMk id="2072" creationId="{4087D3E4-3619-4ED5-B387-CB15B9D24FF0}"/>
          </ac:picMkLst>
        </pc:picChg>
      </pc:sldChg>
      <pc:sldChg chg="addSp delSp modSp new mod ord modTransition delAnim">
        <pc:chgData name="lan đặng" userId="033e552764e6c861" providerId="LiveId" clId="{EAD335FB-51BA-4598-819F-97BFCA98F564}" dt="2021-10-11T15:10:50.855" v="3424"/>
        <pc:sldMkLst>
          <pc:docMk/>
          <pc:sldMk cId="1891972992" sldId="276"/>
        </pc:sldMkLst>
        <pc:spChg chg="del">
          <ac:chgData name="lan đặng" userId="033e552764e6c861" providerId="LiveId" clId="{EAD335FB-51BA-4598-819F-97BFCA98F564}" dt="2021-10-10T10:41:59.474" v="946" actId="478"/>
          <ac:spMkLst>
            <pc:docMk/>
            <pc:sldMk cId="1891972992" sldId="276"/>
            <ac:spMk id="2" creationId="{5E9CF9AC-0A88-4FFC-B1D7-DBC77EDB4FF7}"/>
          </ac:spMkLst>
        </pc:spChg>
        <pc:spChg chg="del">
          <ac:chgData name="lan đặng" userId="033e552764e6c861" providerId="LiveId" clId="{EAD335FB-51BA-4598-819F-97BFCA98F564}" dt="2021-10-10T10:42:04.254" v="947" actId="478"/>
          <ac:spMkLst>
            <pc:docMk/>
            <pc:sldMk cId="1891972992" sldId="276"/>
            <ac:spMk id="3" creationId="{E15240C1-C126-48A2-B573-24402788C8F9}"/>
          </ac:spMkLst>
        </pc:spChg>
        <pc:spChg chg="del">
          <ac:chgData name="lan đặng" userId="033e552764e6c861" providerId="LiveId" clId="{EAD335FB-51BA-4598-819F-97BFCA98F564}" dt="2021-10-10T10:41:56.063" v="945" actId="478"/>
          <ac:spMkLst>
            <pc:docMk/>
            <pc:sldMk cId="1891972992" sldId="276"/>
            <ac:spMk id="4" creationId="{A2651828-FA2D-4C19-93B7-89ADA3FFEECD}"/>
          </ac:spMkLst>
        </pc:spChg>
        <pc:spChg chg="add del mod">
          <ac:chgData name="lan đặng" userId="033e552764e6c861" providerId="LiveId" clId="{EAD335FB-51BA-4598-819F-97BFCA98F564}" dt="2021-10-10T10:46:53.675" v="1077" actId="478"/>
          <ac:spMkLst>
            <pc:docMk/>
            <pc:sldMk cId="1891972992" sldId="276"/>
            <ac:spMk id="7" creationId="{DE3CA4BE-1555-4EC5-9504-DBABC82723CA}"/>
          </ac:spMkLst>
        </pc:spChg>
        <pc:spChg chg="add mod">
          <ac:chgData name="lan đặng" userId="033e552764e6c861" providerId="LiveId" clId="{EAD335FB-51BA-4598-819F-97BFCA98F564}" dt="2021-10-11T14:35:47.564" v="3290" actId="20577"/>
          <ac:spMkLst>
            <pc:docMk/>
            <pc:sldMk cId="1891972992" sldId="276"/>
            <ac:spMk id="8" creationId="{D0BBCB4F-2832-4CA8-9F83-8E05F587F11D}"/>
          </ac:spMkLst>
        </pc:spChg>
        <pc:picChg chg="add del mod">
          <ac:chgData name="lan đặng" userId="033e552764e6c861" providerId="LiveId" clId="{EAD335FB-51BA-4598-819F-97BFCA98F564}" dt="2021-10-11T15:10:19.386" v="3423"/>
          <ac:picMkLst>
            <pc:docMk/>
            <pc:sldMk cId="1891972992" sldId="276"/>
            <ac:picMk id="2" creationId="{4D0A5C54-2DBD-44FB-AF48-E3C66F4BBD36}"/>
          </ac:picMkLst>
        </pc:picChg>
        <pc:picChg chg="add mod">
          <ac:chgData name="lan đặng" userId="033e552764e6c861" providerId="LiveId" clId="{EAD335FB-51BA-4598-819F-97BFCA98F564}" dt="2021-10-11T15:10:50.855" v="3424"/>
          <ac:picMkLst>
            <pc:docMk/>
            <pc:sldMk cId="1891972992" sldId="276"/>
            <ac:picMk id="3" creationId="{DD5F0E13-6C6F-4237-A65F-9FF41A925C30}"/>
          </ac:picMkLst>
        </pc:picChg>
        <pc:picChg chg="add del mod">
          <ac:chgData name="lan đặng" userId="033e552764e6c861" providerId="LiveId" clId="{EAD335FB-51BA-4598-819F-97BFCA98F564}" dt="2021-10-10T10:42:24.640" v="953" actId="14100"/>
          <ac:picMkLst>
            <pc:docMk/>
            <pc:sldMk cId="1891972992" sldId="276"/>
            <ac:picMk id="6" creationId="{CFFB833B-2B2C-4772-AF74-AC987FA2A5D8}"/>
          </ac:picMkLst>
        </pc:picChg>
        <pc:picChg chg="add mod">
          <ac:chgData name="lan đặng" userId="033e552764e6c861" providerId="LiveId" clId="{EAD335FB-51BA-4598-819F-97BFCA98F564}" dt="2021-10-10T14:03:21.167" v="2289" actId="1076"/>
          <ac:picMkLst>
            <pc:docMk/>
            <pc:sldMk cId="1891972992" sldId="276"/>
            <ac:picMk id="9" creationId="{345AB4A5-3D7C-494D-A005-4FBD220F3E52}"/>
          </ac:picMkLst>
        </pc:picChg>
        <pc:picChg chg="add del mod">
          <ac:chgData name="lan đặng" userId="033e552764e6c861" providerId="LiveId" clId="{EAD335FB-51BA-4598-819F-97BFCA98F564}" dt="2021-10-11T15:09:21.765" v="3421" actId="21"/>
          <ac:picMkLst>
            <pc:docMk/>
            <pc:sldMk cId="1891972992" sldId="276"/>
            <ac:picMk id="10" creationId="{2A09302A-2590-4C57-9716-5E655D1F2854}"/>
          </ac:picMkLst>
        </pc:picChg>
      </pc:sldChg>
      <pc:sldChg chg="addSp delSp modSp new mod modTransition setBg delAnim modAnim">
        <pc:chgData name="lan đặng" userId="033e552764e6c861" providerId="LiveId" clId="{EAD335FB-51BA-4598-819F-97BFCA98F564}" dt="2021-10-11T13:55:44.945" v="3122"/>
        <pc:sldMkLst>
          <pc:docMk/>
          <pc:sldMk cId="2034570310" sldId="277"/>
        </pc:sldMkLst>
        <pc:spChg chg="del">
          <ac:chgData name="lan đặng" userId="033e552764e6c861" providerId="LiveId" clId="{EAD335FB-51BA-4598-819F-97BFCA98F564}" dt="2021-10-10T12:37:58.585" v="1736" actId="478"/>
          <ac:spMkLst>
            <pc:docMk/>
            <pc:sldMk cId="2034570310" sldId="277"/>
            <ac:spMk id="2" creationId="{C5B048C2-0228-46F4-AA48-A058B273E70C}"/>
          </ac:spMkLst>
        </pc:spChg>
        <pc:spChg chg="del">
          <ac:chgData name="lan đặng" userId="033e552764e6c861" providerId="LiveId" clId="{EAD335FB-51BA-4598-819F-97BFCA98F564}" dt="2021-10-10T12:38:01.038" v="1737" actId="478"/>
          <ac:spMkLst>
            <pc:docMk/>
            <pc:sldMk cId="2034570310" sldId="277"/>
            <ac:spMk id="3" creationId="{118DB9ED-6E1D-4416-903A-8ED221462D77}"/>
          </ac:spMkLst>
        </pc:spChg>
        <pc:spChg chg="del">
          <ac:chgData name="lan đặng" userId="033e552764e6c861" providerId="LiveId" clId="{EAD335FB-51BA-4598-819F-97BFCA98F564}" dt="2021-10-10T12:37:57.720" v="1735" actId="478"/>
          <ac:spMkLst>
            <pc:docMk/>
            <pc:sldMk cId="2034570310" sldId="277"/>
            <ac:spMk id="4" creationId="{AB247097-7DBB-446B-BDB5-722457A45E1D}"/>
          </ac:spMkLst>
        </pc:spChg>
        <pc:spChg chg="add del mod">
          <ac:chgData name="lan đặng" userId="033e552764e6c861" providerId="LiveId" clId="{EAD335FB-51BA-4598-819F-97BFCA98F564}" dt="2021-10-10T14:03:57.814" v="2295" actId="1076"/>
          <ac:spMkLst>
            <pc:docMk/>
            <pc:sldMk cId="2034570310" sldId="277"/>
            <ac:spMk id="5" creationId="{B1B2AEFF-5CBF-4C50-AFE6-CEBC5DC560C2}"/>
          </ac:spMkLst>
        </pc:spChg>
        <pc:spChg chg="add mod ord">
          <ac:chgData name="lan đặng" userId="033e552764e6c861" providerId="LiveId" clId="{EAD335FB-51BA-4598-819F-97BFCA98F564}" dt="2021-10-10T13:21:08.988" v="2054" actId="167"/>
          <ac:spMkLst>
            <pc:docMk/>
            <pc:sldMk cId="2034570310" sldId="277"/>
            <ac:spMk id="6" creationId="{8BEB9942-62F9-4F1B-BC74-802EDEB66DEA}"/>
          </ac:spMkLst>
        </pc:spChg>
        <pc:spChg chg="add mod ord">
          <ac:chgData name="lan đặng" userId="033e552764e6c861" providerId="LiveId" clId="{EAD335FB-51BA-4598-819F-97BFCA98F564}" dt="2021-10-10T12:45:56.727" v="1822" actId="1076"/>
          <ac:spMkLst>
            <pc:docMk/>
            <pc:sldMk cId="2034570310" sldId="277"/>
            <ac:spMk id="7" creationId="{0DBBCF3A-5425-49EB-8C3E-8FDE3E93DF46}"/>
          </ac:spMkLst>
        </pc:spChg>
        <pc:spChg chg="add mod">
          <ac:chgData name="lan đặng" userId="033e552764e6c861" providerId="LiveId" clId="{EAD335FB-51BA-4598-819F-97BFCA98F564}" dt="2021-10-10T13:23:20.407" v="2086" actId="1076"/>
          <ac:spMkLst>
            <pc:docMk/>
            <pc:sldMk cId="2034570310" sldId="277"/>
            <ac:spMk id="27" creationId="{2104EC2F-6365-44E8-970C-F32F92AEBA6F}"/>
          </ac:spMkLst>
        </pc:spChg>
        <pc:spChg chg="add mod">
          <ac:chgData name="lan đặng" userId="033e552764e6c861" providerId="LiveId" clId="{EAD335FB-51BA-4598-819F-97BFCA98F564}" dt="2021-10-10T13:23:24.183" v="2087" actId="1076"/>
          <ac:spMkLst>
            <pc:docMk/>
            <pc:sldMk cId="2034570310" sldId="277"/>
            <ac:spMk id="28" creationId="{0697D2A2-804D-457E-AB6C-2D6F6101CDE5}"/>
          </ac:spMkLst>
        </pc:spChg>
        <pc:spChg chg="add mod">
          <ac:chgData name="lan đặng" userId="033e552764e6c861" providerId="LiveId" clId="{EAD335FB-51BA-4598-819F-97BFCA98F564}" dt="2021-10-10T12:49:47.545" v="1852" actId="1076"/>
          <ac:spMkLst>
            <pc:docMk/>
            <pc:sldMk cId="2034570310" sldId="277"/>
            <ac:spMk id="31" creationId="{DA670E33-796C-4A2B-B75D-FA115A97583E}"/>
          </ac:spMkLst>
        </pc:spChg>
        <pc:spChg chg="add mod">
          <ac:chgData name="lan đặng" userId="033e552764e6c861" providerId="LiveId" clId="{EAD335FB-51BA-4598-819F-97BFCA98F564}" dt="2021-10-10T13:36:28.398" v="2232" actId="1076"/>
          <ac:spMkLst>
            <pc:docMk/>
            <pc:sldMk cId="2034570310" sldId="277"/>
            <ac:spMk id="32" creationId="{4F1D6F9F-BCEF-44A9-810A-421D3489560B}"/>
          </ac:spMkLst>
        </pc:spChg>
        <pc:spChg chg="add mod">
          <ac:chgData name="lan đặng" userId="033e552764e6c861" providerId="LiveId" clId="{EAD335FB-51BA-4598-819F-97BFCA98F564}" dt="2021-10-10T13:48:23.774" v="2250" actId="1076"/>
          <ac:spMkLst>
            <pc:docMk/>
            <pc:sldMk cId="2034570310" sldId="277"/>
            <ac:spMk id="33" creationId="{4DD4E4E2-A50C-491E-9A3C-13E16661F5EF}"/>
          </ac:spMkLst>
        </pc:spChg>
        <pc:picChg chg="add del mod">
          <ac:chgData name="lan đặng" userId="033e552764e6c861" providerId="LiveId" clId="{EAD335FB-51BA-4598-819F-97BFCA98F564}" dt="2021-10-10T12:40:50.301" v="1755" actId="478"/>
          <ac:picMkLst>
            <pc:docMk/>
            <pc:sldMk cId="2034570310" sldId="277"/>
            <ac:picMk id="13" creationId="{7A5FA282-31CC-4018-B071-AF1F9B64B062}"/>
          </ac:picMkLst>
        </pc:picChg>
        <pc:picChg chg="add mod">
          <ac:chgData name="lan đặng" userId="033e552764e6c861" providerId="LiveId" clId="{EAD335FB-51BA-4598-819F-97BFCA98F564}" dt="2021-10-10T12:41:52.928" v="1781" actId="1076"/>
          <ac:picMkLst>
            <pc:docMk/>
            <pc:sldMk cId="2034570310" sldId="277"/>
            <ac:picMk id="14" creationId="{6AA97D96-A495-449D-B404-C667376701C6}"/>
          </ac:picMkLst>
        </pc:picChg>
        <pc:picChg chg="add mod">
          <ac:chgData name="lan đặng" userId="033e552764e6c861" providerId="LiveId" clId="{EAD335FB-51BA-4598-819F-97BFCA98F564}" dt="2021-10-10T12:41:48.167" v="1779" actId="1076"/>
          <ac:picMkLst>
            <pc:docMk/>
            <pc:sldMk cId="2034570310" sldId="277"/>
            <ac:picMk id="15" creationId="{6844DF82-901A-4FB6-999E-86DAF67E5567}"/>
          </ac:picMkLst>
        </pc:picChg>
        <pc:picChg chg="add mod">
          <ac:chgData name="lan đặng" userId="033e552764e6c861" providerId="LiveId" clId="{EAD335FB-51BA-4598-819F-97BFCA98F564}" dt="2021-10-10T12:41:46.607" v="1778" actId="1076"/>
          <ac:picMkLst>
            <pc:docMk/>
            <pc:sldMk cId="2034570310" sldId="277"/>
            <ac:picMk id="16" creationId="{D57D1CF3-3092-4E4D-88B8-DA7A47C752C3}"/>
          </ac:picMkLst>
        </pc:picChg>
        <pc:picChg chg="add mod">
          <ac:chgData name="lan đặng" userId="033e552764e6c861" providerId="LiveId" clId="{EAD335FB-51BA-4598-819F-97BFCA98F564}" dt="2021-10-10T12:41:19.152" v="1768" actId="1076"/>
          <ac:picMkLst>
            <pc:docMk/>
            <pc:sldMk cId="2034570310" sldId="277"/>
            <ac:picMk id="17" creationId="{B0FFD39F-D093-472E-94E5-90102C20A4DA}"/>
          </ac:picMkLst>
        </pc:picChg>
        <pc:picChg chg="add mod">
          <ac:chgData name="lan đặng" userId="033e552764e6c861" providerId="LiveId" clId="{EAD335FB-51BA-4598-819F-97BFCA98F564}" dt="2021-10-10T12:41:21.184" v="1769" actId="1076"/>
          <ac:picMkLst>
            <pc:docMk/>
            <pc:sldMk cId="2034570310" sldId="277"/>
            <ac:picMk id="18" creationId="{6A634C3B-CB40-4332-9749-8117E5C2F5E1}"/>
          </ac:picMkLst>
        </pc:picChg>
        <pc:picChg chg="add mod">
          <ac:chgData name="lan đặng" userId="033e552764e6c861" providerId="LiveId" clId="{EAD335FB-51BA-4598-819F-97BFCA98F564}" dt="2021-10-10T12:41:14.120" v="1766" actId="1076"/>
          <ac:picMkLst>
            <pc:docMk/>
            <pc:sldMk cId="2034570310" sldId="277"/>
            <ac:picMk id="19" creationId="{D40FB953-0B50-46F1-BDBD-35C5D71A4123}"/>
          </ac:picMkLst>
        </pc:picChg>
        <pc:picChg chg="add del mod">
          <ac:chgData name="lan đặng" userId="033e552764e6c861" providerId="LiveId" clId="{EAD335FB-51BA-4598-819F-97BFCA98F564}" dt="2021-10-10T13:19:21.732" v="2028" actId="478"/>
          <ac:picMkLst>
            <pc:docMk/>
            <pc:sldMk cId="2034570310" sldId="277"/>
            <ac:picMk id="20" creationId="{76B5CC67-07C6-42B0-B899-40C42D0E02B2}"/>
          </ac:picMkLst>
        </pc:picChg>
        <pc:picChg chg="add del mod">
          <ac:chgData name="lan đặng" userId="033e552764e6c861" providerId="LiveId" clId="{EAD335FB-51BA-4598-819F-97BFCA98F564}" dt="2021-10-10T13:19:22.891" v="2029" actId="478"/>
          <ac:picMkLst>
            <pc:docMk/>
            <pc:sldMk cId="2034570310" sldId="277"/>
            <ac:picMk id="21" creationId="{50058071-4791-435A-A644-CBE47842F7A6}"/>
          </ac:picMkLst>
        </pc:picChg>
        <pc:picChg chg="add del mod">
          <ac:chgData name="lan đặng" userId="033e552764e6c861" providerId="LiveId" clId="{EAD335FB-51BA-4598-819F-97BFCA98F564}" dt="2021-10-10T13:19:23.919" v="2030" actId="478"/>
          <ac:picMkLst>
            <pc:docMk/>
            <pc:sldMk cId="2034570310" sldId="277"/>
            <ac:picMk id="22" creationId="{7EE65ECA-39DD-40A0-9086-7331B0367EA7}"/>
          </ac:picMkLst>
        </pc:picChg>
        <pc:picChg chg="add del mod">
          <ac:chgData name="lan đặng" userId="033e552764e6c861" providerId="LiveId" clId="{EAD335FB-51BA-4598-819F-97BFCA98F564}" dt="2021-10-10T13:19:24.871" v="2031" actId="478"/>
          <ac:picMkLst>
            <pc:docMk/>
            <pc:sldMk cId="2034570310" sldId="277"/>
            <ac:picMk id="23" creationId="{A9EB471D-4ABD-4E36-8BD9-E42ECFFF8799}"/>
          </ac:picMkLst>
        </pc:picChg>
        <pc:picChg chg="add del mod">
          <ac:chgData name="lan đặng" userId="033e552764e6c861" providerId="LiveId" clId="{EAD335FB-51BA-4598-819F-97BFCA98F564}" dt="2021-10-10T13:19:26.719" v="2034" actId="478"/>
          <ac:picMkLst>
            <pc:docMk/>
            <pc:sldMk cId="2034570310" sldId="277"/>
            <ac:picMk id="24" creationId="{837FA183-6598-48C5-9CC5-A59DA5E410CF}"/>
          </ac:picMkLst>
        </pc:picChg>
        <pc:picChg chg="add del mod">
          <ac:chgData name="lan đặng" userId="033e552764e6c861" providerId="LiveId" clId="{EAD335FB-51BA-4598-819F-97BFCA98F564}" dt="2021-10-10T13:19:26.145" v="2033" actId="478"/>
          <ac:picMkLst>
            <pc:docMk/>
            <pc:sldMk cId="2034570310" sldId="277"/>
            <ac:picMk id="25" creationId="{15C43DC3-2CC8-45F7-909C-632D732501FF}"/>
          </ac:picMkLst>
        </pc:picChg>
        <pc:picChg chg="add del mod">
          <ac:chgData name="lan đặng" userId="033e552764e6c861" providerId="LiveId" clId="{EAD335FB-51BA-4598-819F-97BFCA98F564}" dt="2021-10-10T13:19:25.569" v="2032" actId="478"/>
          <ac:picMkLst>
            <pc:docMk/>
            <pc:sldMk cId="2034570310" sldId="277"/>
            <ac:picMk id="26" creationId="{FADCD295-BB40-4339-AAFF-52A5F500D325}"/>
          </ac:picMkLst>
        </pc:picChg>
        <pc:picChg chg="add del mod">
          <ac:chgData name="lan đặng" userId="033e552764e6c861" providerId="LiveId" clId="{EAD335FB-51BA-4598-819F-97BFCA98F564}" dt="2021-10-10T15:12:21.124" v="2477"/>
          <ac:picMkLst>
            <pc:docMk/>
            <pc:sldMk cId="2034570310" sldId="277"/>
            <ac:picMk id="29" creationId="{04EC8287-4B8B-4533-BE3C-350787A21E4B}"/>
          </ac:picMkLst>
        </pc:picChg>
        <pc:picChg chg="add del mod">
          <ac:chgData name="lan đặng" userId="033e552764e6c861" providerId="LiveId" clId="{EAD335FB-51BA-4598-819F-97BFCA98F564}" dt="2021-10-10T15:13:35.074" v="2478"/>
          <ac:picMkLst>
            <pc:docMk/>
            <pc:sldMk cId="2034570310" sldId="277"/>
            <ac:picMk id="30" creationId="{0933B2B4-C375-4857-82CC-54D6034C638E}"/>
          </ac:picMkLst>
        </pc:picChg>
        <pc:picChg chg="add mod">
          <ac:chgData name="lan đặng" userId="033e552764e6c861" providerId="LiveId" clId="{EAD335FB-51BA-4598-819F-97BFCA98F564}" dt="2021-10-10T14:04:03.911" v="2297" actId="1076"/>
          <ac:picMkLst>
            <pc:docMk/>
            <pc:sldMk cId="2034570310" sldId="277"/>
            <ac:picMk id="34" creationId="{619AC4ED-5D79-4483-B4D4-CE896B75A369}"/>
          </ac:picMkLst>
        </pc:picChg>
        <pc:picChg chg="add del mod">
          <ac:chgData name="lan đặng" userId="033e552764e6c861" providerId="LiveId" clId="{EAD335FB-51BA-4598-819F-97BFCA98F564}" dt="2021-10-10T15:14:13.081" v="2479"/>
          <ac:picMkLst>
            <pc:docMk/>
            <pc:sldMk cId="2034570310" sldId="277"/>
            <ac:picMk id="35" creationId="{22364943-A2A3-4F69-BA7E-134918BADB1B}"/>
          </ac:picMkLst>
        </pc:picChg>
        <pc:picChg chg="add del mod">
          <ac:chgData name="lan đặng" userId="033e552764e6c861" providerId="LiveId" clId="{EAD335FB-51BA-4598-819F-97BFCA98F564}" dt="2021-10-10T15:15:40.960" v="2480"/>
          <ac:picMkLst>
            <pc:docMk/>
            <pc:sldMk cId="2034570310" sldId="277"/>
            <ac:picMk id="36" creationId="{1B70D3AF-42EB-4692-AFA5-B22EAAF8E769}"/>
          </ac:picMkLst>
        </pc:picChg>
        <pc:picChg chg="add del mod">
          <ac:chgData name="lan đặng" userId="033e552764e6c861" providerId="LiveId" clId="{EAD335FB-51BA-4598-819F-97BFCA98F564}" dt="2021-10-10T15:19:01.112" v="2481" actId="478"/>
          <ac:picMkLst>
            <pc:docMk/>
            <pc:sldMk cId="2034570310" sldId="277"/>
            <ac:picMk id="37" creationId="{29F4A2C5-FE71-449F-9B20-AA3F6DA512C2}"/>
          </ac:picMkLst>
        </pc:picChg>
        <pc:picChg chg="add del mod">
          <ac:chgData name="lan đặng" userId="033e552764e6c861" providerId="LiveId" clId="{EAD335FB-51BA-4598-819F-97BFCA98F564}" dt="2021-10-10T15:20:18.601" v="2483"/>
          <ac:picMkLst>
            <pc:docMk/>
            <pc:sldMk cId="2034570310" sldId="277"/>
            <ac:picMk id="38" creationId="{A6F7CD1A-0794-4289-B388-FB5CC85667C3}"/>
          </ac:picMkLst>
        </pc:picChg>
        <pc:picChg chg="add mod">
          <ac:chgData name="lan đặng" userId="033e552764e6c861" providerId="LiveId" clId="{EAD335FB-51BA-4598-819F-97BFCA98F564}" dt="2021-10-10T15:20:18.601" v="2483"/>
          <ac:picMkLst>
            <pc:docMk/>
            <pc:sldMk cId="2034570310" sldId="277"/>
            <ac:picMk id="39" creationId="{555E438E-D5FF-4C9F-B8DA-611D0A3504C7}"/>
          </ac:picMkLst>
        </pc:picChg>
        <pc:picChg chg="add mod">
          <ac:chgData name="lan đặng" userId="033e552764e6c861" providerId="LiveId" clId="{EAD335FB-51BA-4598-819F-97BFCA98F564}" dt="2021-10-10T12:41:50.632" v="1780" actId="1076"/>
          <ac:picMkLst>
            <pc:docMk/>
            <pc:sldMk cId="2034570310" sldId="277"/>
            <ac:picMk id="6146" creationId="{CB6C98B2-23AE-47F6-87EB-01E314B69CDD}"/>
          </ac:picMkLst>
        </pc:picChg>
        <pc:picChg chg="add del">
          <ac:chgData name="lan đặng" userId="033e552764e6c861" providerId="LiveId" clId="{EAD335FB-51BA-4598-819F-97BFCA98F564}" dt="2021-10-10T12:40:45.394" v="1753" actId="478"/>
          <ac:picMkLst>
            <pc:docMk/>
            <pc:sldMk cId="2034570310" sldId="277"/>
            <ac:picMk id="6148" creationId="{5663E34B-EBE0-45AB-940E-F74AE9585DAE}"/>
          </ac:picMkLst>
        </pc:picChg>
        <pc:cxnChg chg="add mod">
          <ac:chgData name="lan đặng" userId="033e552764e6c861" providerId="LiveId" clId="{EAD335FB-51BA-4598-819F-97BFCA98F564}" dt="2021-10-10T12:38:31.020" v="1743"/>
          <ac:cxnSpMkLst>
            <pc:docMk/>
            <pc:sldMk cId="2034570310" sldId="277"/>
            <ac:cxnSpMk id="8" creationId="{66D0BFB1-822A-4950-A904-8D2B6CBBA1C1}"/>
          </ac:cxnSpMkLst>
        </pc:cxnChg>
        <pc:cxnChg chg="add mod">
          <ac:chgData name="lan đặng" userId="033e552764e6c861" providerId="LiveId" clId="{EAD335FB-51BA-4598-819F-97BFCA98F564}" dt="2021-10-10T12:46:16.071" v="1830" actId="1076"/>
          <ac:cxnSpMkLst>
            <pc:docMk/>
            <pc:sldMk cId="2034570310" sldId="277"/>
            <ac:cxnSpMk id="9" creationId="{73CD1966-AE2C-4A44-A0A1-E0EBB59FB7E5}"/>
          </ac:cxnSpMkLst>
        </pc:cxnChg>
      </pc:sldChg>
      <pc:sldChg chg="modSp new del mod">
        <pc:chgData name="lan đặng" userId="033e552764e6c861" providerId="LiveId" clId="{EAD335FB-51BA-4598-819F-97BFCA98F564}" dt="2021-10-10T11:29:27.519" v="1556" actId="2696"/>
        <pc:sldMkLst>
          <pc:docMk/>
          <pc:sldMk cId="2833350201" sldId="278"/>
        </pc:sldMkLst>
        <pc:spChg chg="mod">
          <ac:chgData name="lan đặng" userId="033e552764e6c861" providerId="LiveId" clId="{EAD335FB-51BA-4598-819F-97BFCA98F564}" dt="2021-10-10T11:27:27.547" v="1555"/>
          <ac:spMkLst>
            <pc:docMk/>
            <pc:sldMk cId="2833350201" sldId="278"/>
            <ac:spMk id="2" creationId="{86CB48BC-7A49-45A4-A2CB-97DE086E5B11}"/>
          </ac:spMkLst>
        </pc:spChg>
      </pc:sldChg>
      <pc:sldChg chg="addSp delSp modSp mod ord modTransition delAnim modAnim">
        <pc:chgData name="lan đặng" userId="033e552764e6c861" providerId="LiveId" clId="{EAD335FB-51BA-4598-819F-97BFCA98F564}" dt="2021-10-10T14:25:31.204" v="2428"/>
        <pc:sldMkLst>
          <pc:docMk/>
          <pc:sldMk cId="2684096399" sldId="279"/>
        </pc:sldMkLst>
        <pc:spChg chg="mod">
          <ac:chgData name="lan đặng" userId="033e552764e6c861" providerId="LiveId" clId="{EAD335FB-51BA-4598-819F-97BFCA98F564}" dt="2021-10-10T11:15:38.832" v="1527" actId="20577"/>
          <ac:spMkLst>
            <pc:docMk/>
            <pc:sldMk cId="2684096399" sldId="279"/>
            <ac:spMk id="4" creationId="{48F9659D-FCF3-44A1-9B4E-8429BA7114E7}"/>
          </ac:spMkLst>
        </pc:spChg>
        <pc:picChg chg="add del mod">
          <ac:chgData name="lan đặng" userId="033e552764e6c861" providerId="LiveId" clId="{EAD335FB-51BA-4598-819F-97BFCA98F564}" dt="2021-10-10T14:24:15.593" v="2427"/>
          <ac:picMkLst>
            <pc:docMk/>
            <pc:sldMk cId="2684096399" sldId="279"/>
            <ac:picMk id="2" creationId="{A05807E0-EF10-4372-AC03-FF37C27FDB4D}"/>
          </ac:picMkLst>
        </pc:picChg>
        <pc:picChg chg="add del mod">
          <ac:chgData name="lan đặng" userId="033e552764e6c861" providerId="LiveId" clId="{EAD335FB-51BA-4598-819F-97BFCA98F564}" dt="2021-10-10T14:25:31.204" v="2428"/>
          <ac:picMkLst>
            <pc:docMk/>
            <pc:sldMk cId="2684096399" sldId="279"/>
            <ac:picMk id="3" creationId="{E59BC5AE-89C2-4935-B1B0-1242E0313D05}"/>
          </ac:picMkLst>
        </pc:picChg>
        <pc:picChg chg="add mod">
          <ac:chgData name="lan đặng" userId="033e552764e6c861" providerId="LiveId" clId="{EAD335FB-51BA-4598-819F-97BFCA98F564}" dt="2021-10-10T14:01:10.607" v="2264" actId="1076"/>
          <ac:picMkLst>
            <pc:docMk/>
            <pc:sldMk cId="2684096399" sldId="279"/>
            <ac:picMk id="5" creationId="{355AA55F-AC49-44BC-B093-4A9B1F8E5858}"/>
          </ac:picMkLst>
        </pc:picChg>
        <pc:picChg chg="add mod">
          <ac:chgData name="lan đặng" userId="033e552764e6c861" providerId="LiveId" clId="{EAD335FB-51BA-4598-819F-97BFCA98F564}" dt="2021-10-10T14:25:31.204" v="2428"/>
          <ac:picMkLst>
            <pc:docMk/>
            <pc:sldMk cId="2684096399" sldId="279"/>
            <ac:picMk id="6" creationId="{B4AACE31-130C-4780-BF2E-4F54493C7A8B}"/>
          </ac:picMkLst>
        </pc:picChg>
        <pc:picChg chg="del">
          <ac:chgData name="lan đặng" userId="033e552764e6c861" providerId="LiveId" clId="{EAD335FB-51BA-4598-819F-97BFCA98F564}" dt="2021-10-10T13:43:53.352" v="2247" actId="478"/>
          <ac:picMkLst>
            <pc:docMk/>
            <pc:sldMk cId="2684096399" sldId="279"/>
            <ac:picMk id="12" creationId="{9E0AB736-B127-47E7-8C07-283A172280FF}"/>
          </ac:picMkLst>
        </pc:picChg>
      </pc:sldChg>
      <pc:sldChg chg="addSp delSp modSp del mod">
        <pc:chgData name="lan đặng" userId="033e552764e6c861" providerId="LiveId" clId="{EAD335FB-51BA-4598-819F-97BFCA98F564}" dt="2021-10-10T11:47:46.448" v="1734" actId="47"/>
        <pc:sldMkLst>
          <pc:docMk/>
          <pc:sldMk cId="0" sldId="280"/>
        </pc:sldMkLst>
        <pc:cxnChg chg="add mod">
          <ac:chgData name="lan đặng" userId="033e552764e6c861" providerId="LiveId" clId="{EAD335FB-51BA-4598-819F-97BFCA98F564}" dt="2021-10-10T11:26:42.001" v="1547" actId="13822"/>
          <ac:cxnSpMkLst>
            <pc:docMk/>
            <pc:sldMk cId="0" sldId="280"/>
            <ac:cxnSpMk id="5" creationId="{03BBF996-2922-4DAB-806C-F080C8C4E925}"/>
          </ac:cxnSpMkLst>
        </pc:cxnChg>
        <pc:cxnChg chg="add del mod">
          <ac:chgData name="lan đặng" userId="033e552764e6c861" providerId="LiveId" clId="{EAD335FB-51BA-4598-819F-97BFCA98F564}" dt="2021-10-10T11:26:24.056" v="1544" actId="478"/>
          <ac:cxnSpMkLst>
            <pc:docMk/>
            <pc:sldMk cId="0" sldId="280"/>
            <ac:cxnSpMk id="7" creationId="{A088A1AB-9CC5-4296-B4AB-99FD7067A3FA}"/>
          </ac:cxnSpMkLst>
        </pc:cxnChg>
        <pc:cxnChg chg="add mod">
          <ac:chgData name="lan đặng" userId="033e552764e6c861" providerId="LiveId" clId="{EAD335FB-51BA-4598-819F-97BFCA98F564}" dt="2021-10-10T11:26:38.302" v="1546" actId="13822"/>
          <ac:cxnSpMkLst>
            <pc:docMk/>
            <pc:sldMk cId="0" sldId="280"/>
            <ac:cxnSpMk id="10" creationId="{365AEEA6-0B9A-47AB-8049-037E53D91D1E}"/>
          </ac:cxnSpMkLst>
        </pc:cxnChg>
      </pc:sldChg>
      <pc:sldChg chg="add del">
        <pc:chgData name="lan đặng" userId="033e552764e6c861" providerId="LiveId" clId="{EAD335FB-51BA-4598-819F-97BFCA98F564}" dt="2021-10-10T11:14:46.068" v="1525" actId="47"/>
        <pc:sldMkLst>
          <pc:docMk/>
          <pc:sldMk cId="1050166540" sldId="280"/>
        </pc:sldMkLst>
      </pc:sldChg>
      <pc:sldChg chg="delSp modSp del mod">
        <pc:chgData name="lan đặng" userId="033e552764e6c861" providerId="LiveId" clId="{EAD335FB-51BA-4598-819F-97BFCA98F564}" dt="2021-10-10T14:09:38.213" v="2334" actId="47"/>
        <pc:sldMkLst>
          <pc:docMk/>
          <pc:sldMk cId="1911431403" sldId="281"/>
        </pc:sldMkLst>
        <pc:spChg chg="mod">
          <ac:chgData name="lan đặng" userId="033e552764e6c861" providerId="LiveId" clId="{EAD335FB-51BA-4598-819F-97BFCA98F564}" dt="2021-10-10T12:49:29.447" v="1850" actId="1076"/>
          <ac:spMkLst>
            <pc:docMk/>
            <pc:sldMk cId="1911431403" sldId="281"/>
            <ac:spMk id="2" creationId="{C5B048C2-0228-46F4-AA48-A058B273E70C}"/>
          </ac:spMkLst>
        </pc:spChg>
        <pc:spChg chg="del">
          <ac:chgData name="lan đặng" userId="033e552764e6c861" providerId="LiveId" clId="{EAD335FB-51BA-4598-819F-97BFCA98F564}" dt="2021-10-10T12:48:20.567" v="1845" actId="478"/>
          <ac:spMkLst>
            <pc:docMk/>
            <pc:sldMk cId="1911431403" sldId="281"/>
            <ac:spMk id="3" creationId="{118DB9ED-6E1D-4416-903A-8ED221462D77}"/>
          </ac:spMkLst>
        </pc:spChg>
        <pc:spChg chg="del">
          <ac:chgData name="lan đặng" userId="033e552764e6c861" providerId="LiveId" clId="{EAD335FB-51BA-4598-819F-97BFCA98F564}" dt="2021-10-10T12:48:19.131" v="1844" actId="478"/>
          <ac:spMkLst>
            <pc:docMk/>
            <pc:sldMk cId="1911431403" sldId="281"/>
            <ac:spMk id="4" creationId="{AB247097-7DBB-446B-BDB5-722457A45E1D}"/>
          </ac:spMkLst>
        </pc:spChg>
      </pc:sldChg>
      <pc:sldChg chg="addSp delSp modSp new mod ord modTransition setBg modAnim">
        <pc:chgData name="lan đặng" userId="033e552764e6c861" providerId="LiveId" clId="{EAD335FB-51BA-4598-819F-97BFCA98F564}" dt="2021-10-11T13:55:39.668" v="3120"/>
        <pc:sldMkLst>
          <pc:docMk/>
          <pc:sldMk cId="3629541281" sldId="282"/>
        </pc:sldMkLst>
        <pc:spChg chg="del">
          <ac:chgData name="lan đặng" userId="033e552764e6c861" providerId="LiveId" clId="{EAD335FB-51BA-4598-819F-97BFCA98F564}" dt="2021-10-10T13:04:07.165" v="1855" actId="478"/>
          <ac:spMkLst>
            <pc:docMk/>
            <pc:sldMk cId="3629541281" sldId="282"/>
            <ac:spMk id="2" creationId="{6611B61E-86D6-4572-8B70-F3A739AFA6AD}"/>
          </ac:spMkLst>
        </pc:spChg>
        <pc:spChg chg="del">
          <ac:chgData name="lan đặng" userId="033e552764e6c861" providerId="LiveId" clId="{EAD335FB-51BA-4598-819F-97BFCA98F564}" dt="2021-10-10T13:04:08.003" v="1856" actId="478"/>
          <ac:spMkLst>
            <pc:docMk/>
            <pc:sldMk cId="3629541281" sldId="282"/>
            <ac:spMk id="3" creationId="{8FB4E9B4-4C0C-45FD-B4BE-C3B5DCFBCF2E}"/>
          </ac:spMkLst>
        </pc:spChg>
        <pc:spChg chg="del">
          <ac:chgData name="lan đặng" userId="033e552764e6c861" providerId="LiveId" clId="{EAD335FB-51BA-4598-819F-97BFCA98F564}" dt="2021-10-10T13:04:05.778" v="1854" actId="478"/>
          <ac:spMkLst>
            <pc:docMk/>
            <pc:sldMk cId="3629541281" sldId="282"/>
            <ac:spMk id="4" creationId="{620675F0-20FB-4999-B8B7-0F3E2FF132C5}"/>
          </ac:spMkLst>
        </pc:spChg>
        <pc:spChg chg="add mod">
          <ac:chgData name="lan đặng" userId="033e552764e6c861" providerId="LiveId" clId="{EAD335FB-51BA-4598-819F-97BFCA98F564}" dt="2021-10-10T14:03:38.533" v="2292" actId="1076"/>
          <ac:spMkLst>
            <pc:docMk/>
            <pc:sldMk cId="3629541281" sldId="282"/>
            <ac:spMk id="5" creationId="{3FFDCE7A-5640-4A0E-8FFA-66F5B2E7986C}"/>
          </ac:spMkLst>
        </pc:spChg>
        <pc:spChg chg="add mod ord">
          <ac:chgData name="lan đặng" userId="033e552764e6c861" providerId="LiveId" clId="{EAD335FB-51BA-4598-819F-97BFCA98F564}" dt="2021-10-10T13:28:50.449" v="2155" actId="167"/>
          <ac:spMkLst>
            <pc:docMk/>
            <pc:sldMk cId="3629541281" sldId="282"/>
            <ac:spMk id="6" creationId="{3D4CED85-14F0-4DC0-81A0-80FC637D54FE}"/>
          </ac:spMkLst>
        </pc:spChg>
        <pc:spChg chg="add mod ord">
          <ac:chgData name="lan đặng" userId="033e552764e6c861" providerId="LiveId" clId="{EAD335FB-51BA-4598-819F-97BFCA98F564}" dt="2021-10-10T13:30:43.571" v="2184" actId="167"/>
          <ac:spMkLst>
            <pc:docMk/>
            <pc:sldMk cId="3629541281" sldId="282"/>
            <ac:spMk id="7" creationId="{158B0AE2-CDEA-4958-90F5-47FD77CE4E7E}"/>
          </ac:spMkLst>
        </pc:spChg>
        <pc:spChg chg="add mod">
          <ac:chgData name="lan đặng" userId="033e552764e6c861" providerId="LiveId" clId="{EAD335FB-51BA-4598-819F-97BFCA98F564}" dt="2021-10-10T13:32:46.550" v="2205" actId="1076"/>
          <ac:spMkLst>
            <pc:docMk/>
            <pc:sldMk cId="3629541281" sldId="282"/>
            <ac:spMk id="8" creationId="{660E1400-3EF1-4DB9-A7B7-C6C653E19EDE}"/>
          </ac:spMkLst>
        </pc:spChg>
        <pc:spChg chg="add mod">
          <ac:chgData name="lan đặng" userId="033e552764e6c861" providerId="LiveId" clId="{EAD335FB-51BA-4598-819F-97BFCA98F564}" dt="2021-10-10T13:26:44.412" v="2130"/>
          <ac:spMkLst>
            <pc:docMk/>
            <pc:sldMk cId="3629541281" sldId="282"/>
            <ac:spMk id="27" creationId="{8F764D45-348D-4B49-9118-B48260C54583}"/>
          </ac:spMkLst>
        </pc:spChg>
        <pc:spChg chg="add mod">
          <ac:chgData name="lan đặng" userId="033e552764e6c861" providerId="LiveId" clId="{EAD335FB-51BA-4598-819F-97BFCA98F564}" dt="2021-10-10T13:08:39.358" v="1927"/>
          <ac:spMkLst>
            <pc:docMk/>
            <pc:sldMk cId="3629541281" sldId="282"/>
            <ac:spMk id="28" creationId="{C08179F5-17CD-4E5E-8ADD-C2C94CC3AAC1}"/>
          </ac:spMkLst>
        </pc:spChg>
        <pc:spChg chg="add mod">
          <ac:chgData name="lan đặng" userId="033e552764e6c861" providerId="LiveId" clId="{EAD335FB-51BA-4598-819F-97BFCA98F564}" dt="2021-10-10T14:09:31.802" v="2333" actId="20577"/>
          <ac:spMkLst>
            <pc:docMk/>
            <pc:sldMk cId="3629541281" sldId="282"/>
            <ac:spMk id="34" creationId="{773C8A7A-5CFC-4482-AB31-7BE649096A6F}"/>
          </ac:spMkLst>
        </pc:spChg>
        <pc:picChg chg="add mod">
          <ac:chgData name="lan đặng" userId="033e552764e6c861" providerId="LiveId" clId="{EAD335FB-51BA-4598-819F-97BFCA98F564}" dt="2021-10-10T13:07:04.791" v="1885" actId="1076"/>
          <ac:picMkLst>
            <pc:docMk/>
            <pc:sldMk cId="3629541281" sldId="282"/>
            <ac:picMk id="9" creationId="{1CCEF4A5-8DC4-431A-8170-398143AE483E}"/>
          </ac:picMkLst>
        </pc:picChg>
        <pc:picChg chg="add mod">
          <ac:chgData name="lan đặng" userId="033e552764e6c861" providerId="LiveId" clId="{EAD335FB-51BA-4598-819F-97BFCA98F564}" dt="2021-10-10T13:07:03.175" v="1884" actId="1076"/>
          <ac:picMkLst>
            <pc:docMk/>
            <pc:sldMk cId="3629541281" sldId="282"/>
            <ac:picMk id="10" creationId="{EC26BCB3-41B7-4F14-B0E4-04E031E05AB6}"/>
          </ac:picMkLst>
        </pc:picChg>
        <pc:picChg chg="add mod">
          <ac:chgData name="lan đặng" userId="033e552764e6c861" providerId="LiveId" clId="{EAD335FB-51BA-4598-819F-97BFCA98F564}" dt="2021-10-10T13:07:01.456" v="1883" actId="1076"/>
          <ac:picMkLst>
            <pc:docMk/>
            <pc:sldMk cId="3629541281" sldId="282"/>
            <ac:picMk id="11" creationId="{4DCB52FC-13AE-45D8-AF56-B12B3FD0A35D}"/>
          </ac:picMkLst>
        </pc:picChg>
        <pc:picChg chg="add mod">
          <ac:chgData name="lan đặng" userId="033e552764e6c861" providerId="LiveId" clId="{EAD335FB-51BA-4598-819F-97BFCA98F564}" dt="2021-10-10T13:06:57.271" v="1881" actId="1076"/>
          <ac:picMkLst>
            <pc:docMk/>
            <pc:sldMk cId="3629541281" sldId="282"/>
            <ac:picMk id="12" creationId="{368DFF44-847C-4910-85D8-A3200051DC78}"/>
          </ac:picMkLst>
        </pc:picChg>
        <pc:picChg chg="add mod">
          <ac:chgData name="lan đặng" userId="033e552764e6c861" providerId="LiveId" clId="{EAD335FB-51BA-4598-819F-97BFCA98F564}" dt="2021-10-10T13:06:55.296" v="1880" actId="1076"/>
          <ac:picMkLst>
            <pc:docMk/>
            <pc:sldMk cId="3629541281" sldId="282"/>
            <ac:picMk id="13" creationId="{CE559E68-B372-47F9-9984-77DBBA2C30E3}"/>
          </ac:picMkLst>
        </pc:picChg>
        <pc:picChg chg="add mod">
          <ac:chgData name="lan đặng" userId="033e552764e6c861" providerId="LiveId" clId="{EAD335FB-51BA-4598-819F-97BFCA98F564}" dt="2021-10-10T13:06:52.896" v="1879" actId="1076"/>
          <ac:picMkLst>
            <pc:docMk/>
            <pc:sldMk cId="3629541281" sldId="282"/>
            <ac:picMk id="14" creationId="{B6704B60-D136-4050-9610-7C0132F92201}"/>
          </ac:picMkLst>
        </pc:picChg>
        <pc:picChg chg="add del mod">
          <ac:chgData name="lan đặng" userId="033e552764e6c861" providerId="LiveId" clId="{EAD335FB-51BA-4598-819F-97BFCA98F564}" dt="2021-10-10T13:26:22.874" v="2114" actId="478"/>
          <ac:picMkLst>
            <pc:docMk/>
            <pc:sldMk cId="3629541281" sldId="282"/>
            <ac:picMk id="15" creationId="{75119672-2192-4822-8C78-9FA383921C1E}"/>
          </ac:picMkLst>
        </pc:picChg>
        <pc:picChg chg="add del mod">
          <ac:chgData name="lan đặng" userId="033e552764e6c861" providerId="LiveId" clId="{EAD335FB-51BA-4598-819F-97BFCA98F564}" dt="2021-10-10T13:07:35.315" v="1905" actId="478"/>
          <ac:picMkLst>
            <pc:docMk/>
            <pc:sldMk cId="3629541281" sldId="282"/>
            <ac:picMk id="16" creationId="{1C7621D6-3D73-446B-8CEA-5F250E5CE843}"/>
          </ac:picMkLst>
        </pc:picChg>
        <pc:picChg chg="add del mod">
          <ac:chgData name="lan đặng" userId="033e552764e6c861" providerId="LiveId" clId="{EAD335FB-51BA-4598-819F-97BFCA98F564}" dt="2021-10-10T13:07:34.867" v="1904" actId="478"/>
          <ac:picMkLst>
            <pc:docMk/>
            <pc:sldMk cId="3629541281" sldId="282"/>
            <ac:picMk id="17" creationId="{1E22C168-996C-432A-B504-D532613CBFA7}"/>
          </ac:picMkLst>
        </pc:picChg>
        <pc:picChg chg="add del mod">
          <ac:chgData name="lan đặng" userId="033e552764e6c861" providerId="LiveId" clId="{EAD335FB-51BA-4598-819F-97BFCA98F564}" dt="2021-10-10T13:07:34.441" v="1903" actId="478"/>
          <ac:picMkLst>
            <pc:docMk/>
            <pc:sldMk cId="3629541281" sldId="282"/>
            <ac:picMk id="18" creationId="{6C58FE20-E2FF-421D-8CF0-F0F30FA36479}"/>
          </ac:picMkLst>
        </pc:picChg>
        <pc:picChg chg="add del mod">
          <ac:chgData name="lan đặng" userId="033e552764e6c861" providerId="LiveId" clId="{EAD335FB-51BA-4598-819F-97BFCA98F564}" dt="2021-10-10T13:07:34.039" v="1902" actId="478"/>
          <ac:picMkLst>
            <pc:docMk/>
            <pc:sldMk cId="3629541281" sldId="282"/>
            <ac:picMk id="19" creationId="{63859987-65E4-403B-AAC8-E8D254506125}"/>
          </ac:picMkLst>
        </pc:picChg>
        <pc:picChg chg="add del mod">
          <ac:chgData name="lan đặng" userId="033e552764e6c861" providerId="LiveId" clId="{EAD335FB-51BA-4598-819F-97BFCA98F564}" dt="2021-10-10T13:07:33.443" v="1901" actId="478"/>
          <ac:picMkLst>
            <pc:docMk/>
            <pc:sldMk cId="3629541281" sldId="282"/>
            <ac:picMk id="20" creationId="{12E7E81C-53F6-45E6-8F1B-47E5E93323B6}"/>
          </ac:picMkLst>
        </pc:picChg>
        <pc:picChg chg="add del mod">
          <ac:chgData name="lan đặng" userId="033e552764e6c861" providerId="LiveId" clId="{EAD335FB-51BA-4598-819F-97BFCA98F564}" dt="2021-10-10T13:26:25.842" v="2117" actId="478"/>
          <ac:picMkLst>
            <pc:docMk/>
            <pc:sldMk cId="3629541281" sldId="282"/>
            <ac:picMk id="21" creationId="{52BFD510-4832-4746-8308-615D25D474F7}"/>
          </ac:picMkLst>
        </pc:picChg>
        <pc:picChg chg="add del mod">
          <ac:chgData name="lan đặng" userId="033e552764e6c861" providerId="LiveId" clId="{EAD335FB-51BA-4598-819F-97BFCA98F564}" dt="2021-10-10T13:26:26.435" v="2118" actId="478"/>
          <ac:picMkLst>
            <pc:docMk/>
            <pc:sldMk cId="3629541281" sldId="282"/>
            <ac:picMk id="22" creationId="{54078E38-894F-45F7-B127-D7172D8F24EC}"/>
          </ac:picMkLst>
        </pc:picChg>
        <pc:picChg chg="add del mod">
          <ac:chgData name="lan đặng" userId="033e552764e6c861" providerId="LiveId" clId="{EAD335FB-51BA-4598-819F-97BFCA98F564}" dt="2021-10-10T13:26:26.963" v="2119" actId="478"/>
          <ac:picMkLst>
            <pc:docMk/>
            <pc:sldMk cId="3629541281" sldId="282"/>
            <ac:picMk id="23" creationId="{763499E1-B5CD-4841-9DD1-F55214FD4595}"/>
          </ac:picMkLst>
        </pc:picChg>
        <pc:picChg chg="add del mod">
          <ac:chgData name="lan đặng" userId="033e552764e6c861" providerId="LiveId" clId="{EAD335FB-51BA-4598-819F-97BFCA98F564}" dt="2021-10-10T13:26:27.497" v="2120" actId="478"/>
          <ac:picMkLst>
            <pc:docMk/>
            <pc:sldMk cId="3629541281" sldId="282"/>
            <ac:picMk id="24" creationId="{AFFD1BED-4EB0-45B6-B83E-B9EFC16640CF}"/>
          </ac:picMkLst>
        </pc:picChg>
        <pc:picChg chg="add del mod">
          <ac:chgData name="lan đặng" userId="033e552764e6c861" providerId="LiveId" clId="{EAD335FB-51BA-4598-819F-97BFCA98F564}" dt="2021-10-10T13:26:25.416" v="2116" actId="478"/>
          <ac:picMkLst>
            <pc:docMk/>
            <pc:sldMk cId="3629541281" sldId="282"/>
            <ac:picMk id="25" creationId="{F51373EA-44B1-4CF7-A7AA-A01170528C9E}"/>
          </ac:picMkLst>
        </pc:picChg>
        <pc:picChg chg="add del mod">
          <ac:chgData name="lan đặng" userId="033e552764e6c861" providerId="LiveId" clId="{EAD335FB-51BA-4598-819F-97BFCA98F564}" dt="2021-10-10T13:26:23.515" v="2115" actId="478"/>
          <ac:picMkLst>
            <pc:docMk/>
            <pc:sldMk cId="3629541281" sldId="282"/>
            <ac:picMk id="26" creationId="{BC4F78F5-1473-4D8D-8F21-883DCED11244}"/>
          </ac:picMkLst>
        </pc:picChg>
        <pc:picChg chg="add del mod">
          <ac:chgData name="lan đặng" userId="033e552764e6c861" providerId="LiveId" clId="{EAD335FB-51BA-4598-819F-97BFCA98F564}" dt="2021-10-10T15:04:53.245" v="2468"/>
          <ac:picMkLst>
            <pc:docMk/>
            <pc:sldMk cId="3629541281" sldId="282"/>
            <ac:picMk id="32" creationId="{22C74FF7-8475-4249-9D7E-9D3199E1D38E}"/>
          </ac:picMkLst>
        </pc:picChg>
        <pc:picChg chg="add mod">
          <ac:chgData name="lan đặng" userId="033e552764e6c861" providerId="LiveId" clId="{EAD335FB-51BA-4598-819F-97BFCA98F564}" dt="2021-10-10T14:03:44.439" v="2294" actId="1076"/>
          <ac:picMkLst>
            <pc:docMk/>
            <pc:sldMk cId="3629541281" sldId="282"/>
            <ac:picMk id="33" creationId="{8706F5A0-F198-45E9-861B-6EE52129837F}"/>
          </ac:picMkLst>
        </pc:picChg>
        <pc:picChg chg="add del mod">
          <ac:chgData name="lan đặng" userId="033e552764e6c861" providerId="LiveId" clId="{EAD335FB-51BA-4598-819F-97BFCA98F564}" dt="2021-10-10T15:04:58.348" v="2469"/>
          <ac:picMkLst>
            <pc:docMk/>
            <pc:sldMk cId="3629541281" sldId="282"/>
            <ac:picMk id="35" creationId="{A193B23D-F4A9-4CD8-B8C3-2E64CABA8445}"/>
          </ac:picMkLst>
        </pc:picChg>
        <pc:picChg chg="add del mod">
          <ac:chgData name="lan đặng" userId="033e552764e6c861" providerId="LiveId" clId="{EAD335FB-51BA-4598-819F-97BFCA98F564}" dt="2021-10-10T15:05:34.073" v="2470"/>
          <ac:picMkLst>
            <pc:docMk/>
            <pc:sldMk cId="3629541281" sldId="282"/>
            <ac:picMk id="36" creationId="{5B9F2A95-8B9E-465A-926B-93E9BEB9F5E7}"/>
          </ac:picMkLst>
        </pc:picChg>
        <pc:picChg chg="add del mod">
          <ac:chgData name="lan đặng" userId="033e552764e6c861" providerId="LiveId" clId="{EAD335FB-51BA-4598-819F-97BFCA98F564}" dt="2021-10-10T15:05:46.265" v="2471"/>
          <ac:picMkLst>
            <pc:docMk/>
            <pc:sldMk cId="3629541281" sldId="282"/>
            <ac:picMk id="37" creationId="{5262E8BD-1677-479E-AEFC-00468EFA2B72}"/>
          </ac:picMkLst>
        </pc:picChg>
        <pc:picChg chg="add del mod">
          <ac:chgData name="lan đặng" userId="033e552764e6c861" providerId="LiveId" clId="{EAD335FB-51BA-4598-819F-97BFCA98F564}" dt="2021-10-10T15:07:31.498" v="2472"/>
          <ac:picMkLst>
            <pc:docMk/>
            <pc:sldMk cId="3629541281" sldId="282"/>
            <ac:picMk id="38" creationId="{CA96C6C6-2D64-470E-8E20-3F8811DB45DE}"/>
          </ac:picMkLst>
        </pc:picChg>
        <pc:picChg chg="add mod">
          <ac:chgData name="lan đặng" userId="033e552764e6c861" providerId="LiveId" clId="{EAD335FB-51BA-4598-819F-97BFCA98F564}" dt="2021-10-10T15:07:31.498" v="2472"/>
          <ac:picMkLst>
            <pc:docMk/>
            <pc:sldMk cId="3629541281" sldId="282"/>
            <ac:picMk id="39" creationId="{AFE66175-FCD3-4F01-85C2-B5B3458D4F59}"/>
          </ac:picMkLst>
        </pc:picChg>
        <pc:picChg chg="add del mod">
          <ac:chgData name="lan đặng" userId="033e552764e6c861" providerId="LiveId" clId="{EAD335FB-51BA-4598-819F-97BFCA98F564}" dt="2021-10-10T13:07:39.634" v="1907" actId="478"/>
          <ac:picMkLst>
            <pc:docMk/>
            <pc:sldMk cId="3629541281" sldId="282"/>
            <ac:picMk id="7170" creationId="{2042664D-89AF-4C6A-8CE4-5D05F3A9CD8A}"/>
          </ac:picMkLst>
        </pc:picChg>
        <pc:cxnChg chg="add mod">
          <ac:chgData name="lan đặng" userId="033e552764e6c861" providerId="LiveId" clId="{EAD335FB-51BA-4598-819F-97BFCA98F564}" dt="2021-10-10T13:36:37.183" v="2233"/>
          <ac:cxnSpMkLst>
            <pc:docMk/>
            <pc:sldMk cId="3629541281" sldId="282"/>
            <ac:cxnSpMk id="30" creationId="{CC8DB5A9-E387-4E45-A9B0-E116CD48B380}"/>
          </ac:cxnSpMkLst>
        </pc:cxnChg>
        <pc:cxnChg chg="add mod">
          <ac:chgData name="lan đặng" userId="033e552764e6c861" providerId="LiveId" clId="{EAD335FB-51BA-4598-819F-97BFCA98F564}" dt="2021-10-10T13:36:43.966" v="2236" actId="14100"/>
          <ac:cxnSpMkLst>
            <pc:docMk/>
            <pc:sldMk cId="3629541281" sldId="282"/>
            <ac:cxnSpMk id="31" creationId="{55DE8BA2-29D3-4C6F-97F6-E4AAE7245303}"/>
          </ac:cxnSpMkLst>
        </pc:cxnChg>
      </pc:sldChg>
      <pc:sldChg chg="addSp delSp modSp new mod modTransition delAnim modAnim">
        <pc:chgData name="lan đặng" userId="033e552764e6c861" providerId="LiveId" clId="{EAD335FB-51BA-4598-819F-97BFCA98F564}" dt="2021-10-11T14:44:42.255" v="3354"/>
        <pc:sldMkLst>
          <pc:docMk/>
          <pc:sldMk cId="1412966713" sldId="283"/>
        </pc:sldMkLst>
        <pc:spChg chg="del mod">
          <ac:chgData name="lan đặng" userId="033e552764e6c861" providerId="LiveId" clId="{EAD335FB-51BA-4598-819F-97BFCA98F564}" dt="2021-10-11T11:35:01.583" v="2521" actId="478"/>
          <ac:spMkLst>
            <pc:docMk/>
            <pc:sldMk cId="1412966713" sldId="283"/>
            <ac:spMk id="2" creationId="{9AF6E692-ABE4-4831-B0A1-C889E1A331CC}"/>
          </ac:spMkLst>
        </pc:spChg>
        <pc:spChg chg="del mod">
          <ac:chgData name="lan đặng" userId="033e552764e6c861" providerId="LiveId" clId="{EAD335FB-51BA-4598-819F-97BFCA98F564}" dt="2021-10-11T11:35:05.485" v="2523" actId="478"/>
          <ac:spMkLst>
            <pc:docMk/>
            <pc:sldMk cId="1412966713" sldId="283"/>
            <ac:spMk id="3" creationId="{8C5FCD27-6108-49D0-B9D0-FC4BA9EC7844}"/>
          </ac:spMkLst>
        </pc:spChg>
        <pc:spChg chg="del">
          <ac:chgData name="lan đặng" userId="033e552764e6c861" providerId="LiveId" clId="{EAD335FB-51BA-4598-819F-97BFCA98F564}" dt="2021-10-11T11:35:03.763" v="2522" actId="478"/>
          <ac:spMkLst>
            <pc:docMk/>
            <pc:sldMk cId="1412966713" sldId="283"/>
            <ac:spMk id="4" creationId="{D0EB7BA0-D851-4CC4-9A37-0426AB3A2FC3}"/>
          </ac:spMkLst>
        </pc:spChg>
        <pc:spChg chg="add mod">
          <ac:chgData name="lan đặng" userId="033e552764e6c861" providerId="LiveId" clId="{EAD335FB-51BA-4598-819F-97BFCA98F564}" dt="2021-10-11T14:37:15.631" v="3338" actId="20577"/>
          <ac:spMkLst>
            <pc:docMk/>
            <pc:sldMk cId="1412966713" sldId="283"/>
            <ac:spMk id="9" creationId="{D05DB976-50EE-4172-9345-D476625465C1}"/>
          </ac:spMkLst>
        </pc:spChg>
        <pc:picChg chg="add del mod">
          <ac:chgData name="lan đặng" userId="033e552764e6c861" providerId="LiveId" clId="{EAD335FB-51BA-4598-819F-97BFCA98F564}" dt="2021-10-11T14:38:33.657" v="3340" actId="478"/>
          <ac:picMkLst>
            <pc:docMk/>
            <pc:sldMk cId="1412966713" sldId="283"/>
            <ac:picMk id="2" creationId="{216A5222-0A86-4C38-9424-23ECA0FE41CA}"/>
          </ac:picMkLst>
        </pc:picChg>
        <pc:picChg chg="add mod">
          <ac:chgData name="lan đặng" userId="033e552764e6c861" providerId="LiveId" clId="{EAD335FB-51BA-4598-819F-97BFCA98F564}" dt="2021-10-11T14:40:12.121" v="3344"/>
          <ac:picMkLst>
            <pc:docMk/>
            <pc:sldMk cId="1412966713" sldId="283"/>
            <ac:picMk id="3" creationId="{3C66C282-03E9-468F-9544-D69314FF647B}"/>
          </ac:picMkLst>
        </pc:picChg>
        <pc:picChg chg="add del mod">
          <ac:chgData name="lan đặng" userId="033e552764e6c861" providerId="LiveId" clId="{EAD335FB-51BA-4598-819F-97BFCA98F564}" dt="2021-10-11T14:41:26.610" v="3346" actId="478"/>
          <ac:picMkLst>
            <pc:docMk/>
            <pc:sldMk cId="1412966713" sldId="283"/>
            <ac:picMk id="4" creationId="{83FF7BE7-2730-42AF-BFC1-30E37B8AFBCE}"/>
          </ac:picMkLst>
        </pc:picChg>
        <pc:picChg chg="add del mod">
          <ac:chgData name="lan đặng" userId="033e552764e6c861" providerId="LiveId" clId="{EAD335FB-51BA-4598-819F-97BFCA98F564}" dt="2021-10-11T14:43:24.382" v="3348"/>
          <ac:picMkLst>
            <pc:docMk/>
            <pc:sldMk cId="1412966713" sldId="283"/>
            <ac:picMk id="5" creationId="{8880B04C-1A1F-4175-ABDE-B5E3E364FD01}"/>
          </ac:picMkLst>
        </pc:picChg>
        <pc:picChg chg="add del mod">
          <ac:chgData name="lan đặng" userId="033e552764e6c861" providerId="LiveId" clId="{EAD335FB-51BA-4598-819F-97BFCA98F564}" dt="2021-10-11T14:43:36.466" v="3349"/>
          <ac:picMkLst>
            <pc:docMk/>
            <pc:sldMk cId="1412966713" sldId="283"/>
            <ac:picMk id="6" creationId="{358BBC33-86E8-4B18-BA94-1FE420CA643C}"/>
          </ac:picMkLst>
        </pc:picChg>
        <pc:picChg chg="add del mod">
          <ac:chgData name="lan đặng" userId="033e552764e6c861" providerId="LiveId" clId="{EAD335FB-51BA-4598-819F-97BFCA98F564}" dt="2021-10-11T11:34:33.811" v="2518" actId="478"/>
          <ac:picMkLst>
            <pc:docMk/>
            <pc:sldMk cId="1412966713" sldId="283"/>
            <ac:picMk id="6" creationId="{469F4696-D723-4A8E-A8EF-0E47E7B7A60C}"/>
          </ac:picMkLst>
        </pc:picChg>
        <pc:picChg chg="add del mod">
          <ac:chgData name="lan đặng" userId="033e552764e6c861" providerId="LiveId" clId="{EAD335FB-51BA-4598-819F-97BFCA98F564}" dt="2021-10-11T14:43:49.579" v="3350"/>
          <ac:picMkLst>
            <pc:docMk/>
            <pc:sldMk cId="1412966713" sldId="283"/>
            <ac:picMk id="7" creationId="{E4EBCB14-7623-4E53-A8FB-EB5867C23177}"/>
          </ac:picMkLst>
        </pc:picChg>
        <pc:picChg chg="add mod">
          <ac:chgData name="lan đặng" userId="033e552764e6c861" providerId="LiveId" clId="{EAD335FB-51BA-4598-819F-97BFCA98F564}" dt="2021-10-11T14:40:11.052" v="3343" actId="1076"/>
          <ac:picMkLst>
            <pc:docMk/>
            <pc:sldMk cId="1412966713" sldId="283"/>
            <ac:picMk id="8" creationId="{04777DC5-55A2-4CB6-A4F3-E4F3AA7A59FA}"/>
          </ac:picMkLst>
        </pc:picChg>
        <pc:picChg chg="add del mod">
          <ac:chgData name="lan đặng" userId="033e552764e6c861" providerId="LiveId" clId="{EAD335FB-51BA-4598-819F-97BFCA98F564}" dt="2021-10-11T14:43:54.184" v="3351" actId="478"/>
          <ac:picMkLst>
            <pc:docMk/>
            <pc:sldMk cId="1412966713" sldId="283"/>
            <ac:picMk id="10" creationId="{AF29CE23-4C1A-4E2E-913D-9EC0AD3C53E2}"/>
          </ac:picMkLst>
        </pc:picChg>
        <pc:picChg chg="add mod">
          <ac:chgData name="lan đặng" userId="033e552764e6c861" providerId="LiveId" clId="{EAD335FB-51BA-4598-819F-97BFCA98F564}" dt="2021-10-11T14:44:42.255" v="3354"/>
          <ac:picMkLst>
            <pc:docMk/>
            <pc:sldMk cId="1412966713" sldId="283"/>
            <ac:picMk id="11" creationId="{D1921662-3266-4B1A-9071-CD93A7A61BE7}"/>
          </ac:picMkLst>
        </pc:picChg>
      </pc:sldChg>
      <pc:sldChg chg="addSp delSp modSp add mod modTransition delAnim modAnim">
        <pc:chgData name="lan đặng" userId="033e552764e6c861" providerId="LiveId" clId="{EAD335FB-51BA-4598-819F-97BFCA98F564}" dt="2021-10-11T15:03:02.566" v="3414"/>
        <pc:sldMkLst>
          <pc:docMk/>
          <pc:sldMk cId="0" sldId="284"/>
        </pc:sldMkLst>
        <pc:spChg chg="add del mod">
          <ac:chgData name="lan đặng" userId="033e552764e6c861" providerId="LiveId" clId="{EAD335FB-51BA-4598-819F-97BFCA98F564}" dt="2021-10-11T13:37:58.383" v="2866" actId="478"/>
          <ac:spMkLst>
            <pc:docMk/>
            <pc:sldMk cId="0" sldId="284"/>
            <ac:spMk id="3" creationId="{CA1BD246-38D6-4482-B83D-C3B1B45DE3C2}"/>
          </ac:spMkLst>
        </pc:spChg>
        <pc:spChg chg="add del mod">
          <ac:chgData name="lan đặng" userId="033e552764e6c861" providerId="LiveId" clId="{EAD335FB-51BA-4598-819F-97BFCA98F564}" dt="2021-10-11T13:38:03.133" v="2868" actId="478"/>
          <ac:spMkLst>
            <pc:docMk/>
            <pc:sldMk cId="0" sldId="284"/>
            <ac:spMk id="5" creationId="{4852979F-409D-4A2D-9159-A314A9402FBB}"/>
          </ac:spMkLst>
        </pc:spChg>
        <pc:spChg chg="add mod">
          <ac:chgData name="lan đặng" userId="033e552764e6c861" providerId="LiveId" clId="{EAD335FB-51BA-4598-819F-97BFCA98F564}" dt="2021-10-11T13:42:54.293" v="2919" actId="207"/>
          <ac:spMkLst>
            <pc:docMk/>
            <pc:sldMk cId="0" sldId="284"/>
            <ac:spMk id="17" creationId="{C83496B5-91B1-43B6-A935-404A27BBF282}"/>
          </ac:spMkLst>
        </pc:spChg>
        <pc:spChg chg="add mod">
          <ac:chgData name="lan đặng" userId="033e552764e6c861" providerId="LiveId" clId="{EAD335FB-51BA-4598-819F-97BFCA98F564}" dt="2021-10-11T13:43:12.231" v="2928" actId="2711"/>
          <ac:spMkLst>
            <pc:docMk/>
            <pc:sldMk cId="0" sldId="284"/>
            <ac:spMk id="18" creationId="{451DB603-03C6-4203-9363-BA2BD8BA9069}"/>
          </ac:spMkLst>
        </pc:spChg>
        <pc:spChg chg="add mod">
          <ac:chgData name="lan đặng" userId="033e552764e6c861" providerId="LiveId" clId="{EAD335FB-51BA-4598-819F-97BFCA98F564}" dt="2021-10-11T13:43:52.995" v="2939" actId="1076"/>
          <ac:spMkLst>
            <pc:docMk/>
            <pc:sldMk cId="0" sldId="284"/>
            <ac:spMk id="19" creationId="{CEC95299-CEF6-46C1-9579-BAC466149908}"/>
          </ac:spMkLst>
        </pc:spChg>
        <pc:spChg chg="add mod">
          <ac:chgData name="lan đặng" userId="033e552764e6c861" providerId="LiveId" clId="{EAD335FB-51BA-4598-819F-97BFCA98F564}" dt="2021-10-11T15:03:02.566" v="3414"/>
          <ac:spMkLst>
            <pc:docMk/>
            <pc:sldMk cId="0" sldId="284"/>
            <ac:spMk id="20" creationId="{1A6DAB93-F857-48DA-9F05-21E82D0C721B}"/>
          </ac:spMkLst>
        </pc:spChg>
        <pc:spChg chg="add mod">
          <ac:chgData name="lan đặng" userId="033e552764e6c861" providerId="LiveId" clId="{EAD335FB-51BA-4598-819F-97BFCA98F564}" dt="2021-10-11T13:40:49.804" v="2895" actId="1076"/>
          <ac:spMkLst>
            <pc:docMk/>
            <pc:sldMk cId="0" sldId="284"/>
            <ac:spMk id="48" creationId="{8F0B71EF-A820-4351-8E17-CF53153FEA81}"/>
          </ac:spMkLst>
        </pc:spChg>
        <pc:spChg chg="del">
          <ac:chgData name="lan đặng" userId="033e552764e6c861" providerId="LiveId" clId="{EAD335FB-51BA-4598-819F-97BFCA98F564}" dt="2021-10-11T13:37:52.006" v="2865" actId="478"/>
          <ac:spMkLst>
            <pc:docMk/>
            <pc:sldMk cId="0" sldId="284"/>
            <ac:spMk id="647" creationId="{00000000-0000-0000-0000-000000000000}"/>
          </ac:spMkLst>
        </pc:spChg>
        <pc:spChg chg="del">
          <ac:chgData name="lan đặng" userId="033e552764e6c861" providerId="LiveId" clId="{EAD335FB-51BA-4598-819F-97BFCA98F564}" dt="2021-10-11T13:38:00.694" v="2867" actId="478"/>
          <ac:spMkLst>
            <pc:docMk/>
            <pc:sldMk cId="0" sldId="284"/>
            <ac:spMk id="648" creationId="{00000000-0000-0000-0000-000000000000}"/>
          </ac:spMkLst>
        </pc:spChg>
        <pc:spChg chg="mod">
          <ac:chgData name="lan đặng" userId="033e552764e6c861" providerId="LiveId" clId="{EAD335FB-51BA-4598-819F-97BFCA98F564}" dt="2021-10-11T13:38:43.180" v="2873" actId="1076"/>
          <ac:spMkLst>
            <pc:docMk/>
            <pc:sldMk cId="0" sldId="284"/>
            <ac:spMk id="651" creationId="{00000000-0000-0000-0000-000000000000}"/>
          </ac:spMkLst>
        </pc:spChg>
        <pc:spChg chg="mod">
          <ac:chgData name="lan đặng" userId="033e552764e6c861" providerId="LiveId" clId="{EAD335FB-51BA-4598-819F-97BFCA98F564}" dt="2021-10-11T13:38:40.165" v="2872" actId="1076"/>
          <ac:spMkLst>
            <pc:docMk/>
            <pc:sldMk cId="0" sldId="284"/>
            <ac:spMk id="666" creationId="{00000000-0000-0000-0000-000000000000}"/>
          </ac:spMkLst>
        </pc:spChg>
        <pc:grpChg chg="del mod">
          <ac:chgData name="lan đặng" userId="033e552764e6c861" providerId="LiveId" clId="{EAD335FB-51BA-4598-819F-97BFCA98F564}" dt="2021-10-11T13:38:15.856" v="2870" actId="478"/>
          <ac:grpSpMkLst>
            <pc:docMk/>
            <pc:sldMk cId="0" sldId="284"/>
            <ac:grpSpMk id="643" creationId="{00000000-0000-0000-0000-000000000000}"/>
          </ac:grpSpMkLst>
        </pc:grpChg>
        <pc:grpChg chg="mod">
          <ac:chgData name="lan đặng" userId="033e552764e6c861" providerId="LiveId" clId="{EAD335FB-51BA-4598-819F-97BFCA98F564}" dt="2021-10-11T13:40:37.421" v="2893" actId="1076"/>
          <ac:grpSpMkLst>
            <pc:docMk/>
            <pc:sldMk cId="0" sldId="284"/>
            <ac:grpSpMk id="649" creationId="{00000000-0000-0000-0000-000000000000}"/>
          </ac:grpSpMkLst>
        </pc:grpChg>
        <pc:picChg chg="add del">
          <ac:chgData name="lan đặng" userId="033e552764e6c861" providerId="LiveId" clId="{EAD335FB-51BA-4598-819F-97BFCA98F564}" dt="2021-10-11T14:22:06.661" v="3271" actId="478"/>
          <ac:picMkLst>
            <pc:docMk/>
            <pc:sldMk cId="0" sldId="284"/>
            <ac:picMk id="6" creationId="{6859514C-53EA-4FA3-BE78-CF4B283978E5}"/>
          </ac:picMkLst>
        </pc:picChg>
        <pc:picChg chg="add del mod">
          <ac:chgData name="lan đặng" userId="033e552764e6c861" providerId="LiveId" clId="{EAD335FB-51BA-4598-819F-97BFCA98F564}" dt="2021-10-11T14:22:06.661" v="3271" actId="478"/>
          <ac:picMkLst>
            <pc:docMk/>
            <pc:sldMk cId="0" sldId="284"/>
            <ac:picMk id="7" creationId="{C10CE9DF-F0CA-48DB-A47E-43427C89B92E}"/>
          </ac:picMkLst>
        </pc:picChg>
        <pc:picChg chg="add del mod">
          <ac:chgData name="lan đặng" userId="033e552764e6c861" providerId="LiveId" clId="{EAD335FB-51BA-4598-819F-97BFCA98F564}" dt="2021-10-11T14:21:52.771" v="3269" actId="478"/>
          <ac:picMkLst>
            <pc:docMk/>
            <pc:sldMk cId="0" sldId="284"/>
            <ac:picMk id="8" creationId="{890D41B3-61DB-44E6-A853-B66BBFD1C801}"/>
          </ac:picMkLst>
        </pc:picChg>
        <pc:picChg chg="add mod">
          <ac:chgData name="lan đặng" userId="033e552764e6c861" providerId="LiveId" clId="{EAD335FB-51BA-4598-819F-97BFCA98F564}" dt="2021-10-11T13:41:28.965" v="2900" actId="1076"/>
          <ac:picMkLst>
            <pc:docMk/>
            <pc:sldMk cId="0" sldId="284"/>
            <ac:picMk id="9" creationId="{BCECE288-987A-4961-AA86-8CD279DFE68D}"/>
          </ac:picMkLst>
        </pc:picChg>
        <pc:picChg chg="add mod">
          <ac:chgData name="lan đặng" userId="033e552764e6c861" providerId="LiveId" clId="{EAD335FB-51BA-4598-819F-97BFCA98F564}" dt="2021-10-11T13:41:12.324" v="2897" actId="1076"/>
          <ac:picMkLst>
            <pc:docMk/>
            <pc:sldMk cId="0" sldId="284"/>
            <ac:picMk id="10" creationId="{1DCFC530-0C33-4E5E-B20B-33F341C40C5D}"/>
          </ac:picMkLst>
        </pc:picChg>
        <pc:picChg chg="add mod">
          <ac:chgData name="lan đặng" userId="033e552764e6c861" providerId="LiveId" clId="{EAD335FB-51BA-4598-819F-97BFCA98F564}" dt="2021-10-11T13:40:00.876" v="2885" actId="1076"/>
          <ac:picMkLst>
            <pc:docMk/>
            <pc:sldMk cId="0" sldId="284"/>
            <ac:picMk id="11" creationId="{F50E533D-D43F-4B34-BE5B-252C83257431}"/>
          </ac:picMkLst>
        </pc:picChg>
        <pc:picChg chg="del">
          <ac:chgData name="lan đặng" userId="033e552764e6c861" providerId="LiveId" clId="{EAD335FB-51BA-4598-819F-97BFCA98F564}" dt="2021-10-11T14:01:09.409" v="3126" actId="478"/>
          <ac:picMkLst>
            <pc:docMk/>
            <pc:sldMk cId="0" sldId="284"/>
            <ac:picMk id="21" creationId="{6392B2B4-310A-4676-BE36-F568DE859D75}"/>
          </ac:picMkLst>
        </pc:picChg>
        <pc:picChg chg="add">
          <ac:chgData name="lan đặng" userId="033e552764e6c861" providerId="LiveId" clId="{EAD335FB-51BA-4598-819F-97BFCA98F564}" dt="2021-10-11T14:22:15.471" v="3272"/>
          <ac:picMkLst>
            <pc:docMk/>
            <pc:sldMk cId="0" sldId="284"/>
            <ac:picMk id="22" creationId="{B6992A40-41E5-43A8-90CE-5E98DE3BE23A}"/>
          </ac:picMkLst>
        </pc:picChg>
        <pc:picChg chg="add mod">
          <ac:chgData name="lan đặng" userId="033e552764e6c861" providerId="LiveId" clId="{EAD335FB-51BA-4598-819F-97BFCA98F564}" dt="2021-10-11T14:22:23.580" v="3274" actId="1076"/>
          <ac:picMkLst>
            <pc:docMk/>
            <pc:sldMk cId="0" sldId="284"/>
            <ac:picMk id="23" creationId="{2C2B6CD1-32E4-46F6-BB6F-7C3EB974853D}"/>
          </ac:picMkLst>
        </pc:picChg>
        <pc:picChg chg="add mod">
          <ac:chgData name="lan đặng" userId="033e552764e6c861" providerId="LiveId" clId="{EAD335FB-51BA-4598-819F-97BFCA98F564}" dt="2021-10-11T14:22:34.108" v="3276" actId="1076"/>
          <ac:picMkLst>
            <pc:docMk/>
            <pc:sldMk cId="0" sldId="284"/>
            <ac:picMk id="24" creationId="{384B6283-3131-4436-A5C3-A2753E60ABDE}"/>
          </ac:picMkLst>
        </pc:picChg>
        <pc:picChg chg="add del mod">
          <ac:chgData name="lan đặng" userId="033e552764e6c861" providerId="LiveId" clId="{EAD335FB-51BA-4598-819F-97BFCA98F564}" dt="2021-10-11T14:57:03.744" v="3367"/>
          <ac:picMkLst>
            <pc:docMk/>
            <pc:sldMk cId="0" sldId="284"/>
            <ac:picMk id="25" creationId="{4DDA5451-B6C8-4E11-9B6F-A721E510A7FF}"/>
          </ac:picMkLst>
        </pc:picChg>
        <pc:picChg chg="add mod">
          <ac:chgData name="lan đặng" userId="033e552764e6c861" providerId="LiveId" clId="{EAD335FB-51BA-4598-819F-97BFCA98F564}" dt="2021-10-11T14:57:03.744" v="3367"/>
          <ac:picMkLst>
            <pc:docMk/>
            <pc:sldMk cId="0" sldId="284"/>
            <ac:picMk id="26" creationId="{C70F93E9-319C-4E71-A468-A390BFDDDE41}"/>
          </ac:picMkLst>
        </pc:picChg>
        <pc:picChg chg="add del mod">
          <ac:chgData name="lan đặng" userId="033e552764e6c861" providerId="LiveId" clId="{EAD335FB-51BA-4598-819F-97BFCA98F564}" dt="2021-10-11T14:22:06.661" v="3271" actId="478"/>
          <ac:picMkLst>
            <pc:docMk/>
            <pc:sldMk cId="0" sldId="284"/>
            <ac:picMk id="58" creationId="{09B66CA7-81D3-4F95-87E5-9F7E69A0AB16}"/>
          </ac:picMkLst>
        </pc:picChg>
        <pc:picChg chg="add del mod">
          <ac:chgData name="lan đặng" userId="033e552764e6c861" providerId="LiveId" clId="{EAD335FB-51BA-4598-819F-97BFCA98F564}" dt="2021-10-11T14:21:50.583" v="3268" actId="478"/>
          <ac:picMkLst>
            <pc:docMk/>
            <pc:sldMk cId="0" sldId="284"/>
            <ac:picMk id="59" creationId="{351B8071-1DD5-4900-88DC-E7EA35942B17}"/>
          </ac:picMkLst>
        </pc:picChg>
        <pc:picChg chg="add del mod">
          <ac:chgData name="lan đặng" userId="033e552764e6c861" providerId="LiveId" clId="{EAD335FB-51BA-4598-819F-97BFCA98F564}" dt="2021-10-11T14:21:49.052" v="3267" actId="478"/>
          <ac:picMkLst>
            <pc:docMk/>
            <pc:sldMk cId="0" sldId="284"/>
            <ac:picMk id="60" creationId="{73CDF5E2-5C4A-4F29-8E84-22AE2E405C63}"/>
          </ac:picMkLst>
        </pc:picChg>
        <pc:picChg chg="add del mod">
          <ac:chgData name="lan đặng" userId="033e552764e6c861" providerId="LiveId" clId="{EAD335FB-51BA-4598-819F-97BFCA98F564}" dt="2021-10-11T14:22:06.661" v="3271" actId="478"/>
          <ac:picMkLst>
            <pc:docMk/>
            <pc:sldMk cId="0" sldId="284"/>
            <ac:picMk id="61" creationId="{872D139C-C796-42D1-9DFC-2496AAFB051D}"/>
          </ac:picMkLst>
        </pc:picChg>
        <pc:picChg chg="add del mod">
          <ac:chgData name="lan đặng" userId="033e552764e6c861" providerId="LiveId" clId="{EAD335FB-51BA-4598-819F-97BFCA98F564}" dt="2021-10-11T14:22:06.661" v="3271" actId="478"/>
          <ac:picMkLst>
            <pc:docMk/>
            <pc:sldMk cId="0" sldId="284"/>
            <ac:picMk id="62" creationId="{96E5C4F8-73AE-4A9B-B5FE-C5671F311848}"/>
          </ac:picMkLst>
        </pc:picChg>
        <pc:picChg chg="add del mod">
          <ac:chgData name="lan đặng" userId="033e552764e6c861" providerId="LiveId" clId="{EAD335FB-51BA-4598-819F-97BFCA98F564}" dt="2021-10-11T14:22:00.296" v="3270" actId="478"/>
          <ac:picMkLst>
            <pc:docMk/>
            <pc:sldMk cId="0" sldId="284"/>
            <ac:picMk id="63" creationId="{1DC8F86C-2FE8-485D-98C0-CF51BC95E335}"/>
          </ac:picMkLst>
        </pc:picChg>
        <pc:picChg chg="add del mod">
          <ac:chgData name="lan đặng" userId="033e552764e6c861" providerId="LiveId" clId="{EAD335FB-51BA-4598-819F-97BFCA98F564}" dt="2021-10-11T14:21:44.509" v="3265" actId="478"/>
          <ac:picMkLst>
            <pc:docMk/>
            <pc:sldMk cId="0" sldId="284"/>
            <ac:picMk id="64" creationId="{09947BD3-5772-4044-96BB-8FCDD004C8E2}"/>
          </ac:picMkLst>
        </pc:picChg>
        <pc:picChg chg="add del mod">
          <ac:chgData name="lan đặng" userId="033e552764e6c861" providerId="LiveId" clId="{EAD335FB-51BA-4598-819F-97BFCA98F564}" dt="2021-10-11T14:21:42.927" v="3264" actId="478"/>
          <ac:picMkLst>
            <pc:docMk/>
            <pc:sldMk cId="0" sldId="284"/>
            <ac:picMk id="65" creationId="{9EE1C420-8877-486E-AF80-38A76853956C}"/>
          </ac:picMkLst>
        </pc:picChg>
        <pc:picChg chg="add del mod">
          <ac:chgData name="lan đặng" userId="033e552764e6c861" providerId="LiveId" clId="{EAD335FB-51BA-4598-819F-97BFCA98F564}" dt="2021-10-11T14:21:46.187" v="3266" actId="478"/>
          <ac:picMkLst>
            <pc:docMk/>
            <pc:sldMk cId="0" sldId="284"/>
            <ac:picMk id="66" creationId="{796A36E1-06F2-4190-AF3E-8598F4C3800D}"/>
          </ac:picMkLst>
        </pc:picChg>
        <pc:picChg chg="add del mod">
          <ac:chgData name="lan đặng" userId="033e552764e6c861" providerId="LiveId" clId="{EAD335FB-51BA-4598-819F-97BFCA98F564}" dt="2021-10-11T14:21:41.251" v="3263" actId="478"/>
          <ac:picMkLst>
            <pc:docMk/>
            <pc:sldMk cId="0" sldId="284"/>
            <ac:picMk id="67" creationId="{9A7C8008-4AB2-4692-A13B-18B0C6123BB5}"/>
          </ac:picMkLst>
        </pc:picChg>
        <pc:picChg chg="add mod">
          <ac:chgData name="lan đặng" userId="033e552764e6c861" providerId="LiveId" clId="{EAD335FB-51BA-4598-819F-97BFCA98F564}" dt="2021-10-11T14:35:06.450" v="3281"/>
          <ac:picMkLst>
            <pc:docMk/>
            <pc:sldMk cId="0" sldId="284"/>
            <ac:picMk id="72" creationId="{36688D08-65EE-4F6C-BBD9-3F6C1A58FDF1}"/>
          </ac:picMkLst>
        </pc:picChg>
        <pc:picChg chg="add mod">
          <ac:chgData name="lan đặng" userId="033e552764e6c861" providerId="LiveId" clId="{EAD335FB-51BA-4598-819F-97BFCA98F564}" dt="2021-10-11T13:41:23.214" v="2899" actId="1076"/>
          <ac:picMkLst>
            <pc:docMk/>
            <pc:sldMk cId="0" sldId="284"/>
            <ac:picMk id="1026" creationId="{9C04EC2D-7F70-4508-A785-0085661FBD59}"/>
          </ac:picMkLst>
        </pc:picChg>
        <pc:cxnChg chg="add mod">
          <ac:chgData name="lan đặng" userId="033e552764e6c861" providerId="LiveId" clId="{EAD335FB-51BA-4598-819F-97BFCA98F564}" dt="2021-10-11T13:41:54.438" v="2905" actId="208"/>
          <ac:cxnSpMkLst>
            <pc:docMk/>
            <pc:sldMk cId="0" sldId="284"/>
            <ac:cxnSpMk id="13" creationId="{57BAB560-4379-4677-A01F-C2957EE460DC}"/>
          </ac:cxnSpMkLst>
        </pc:cxnChg>
        <pc:cxnChg chg="add mod">
          <ac:chgData name="lan đặng" userId="033e552764e6c861" providerId="LiveId" clId="{EAD335FB-51BA-4598-819F-97BFCA98F564}" dt="2021-10-11T13:42:17.971" v="2909" actId="1076"/>
          <ac:cxnSpMkLst>
            <pc:docMk/>
            <pc:sldMk cId="0" sldId="284"/>
            <ac:cxnSpMk id="16" creationId="{F148BCDB-5804-466B-AE56-834DA42C92F2}"/>
          </ac:cxnSpMkLst>
        </pc:cxnChg>
      </pc:sldChg>
      <pc:sldChg chg="addSp delSp modSp add mod modTransition delAnim modAnim">
        <pc:chgData name="lan đặng" userId="033e552764e6c861" providerId="LiveId" clId="{EAD335FB-51BA-4598-819F-97BFCA98F564}" dt="2021-10-11T14:54:36.042" v="3365"/>
        <pc:sldMkLst>
          <pc:docMk/>
          <pc:sldMk cId="0" sldId="285"/>
        </pc:sldMkLst>
        <pc:spChg chg="add del mod">
          <ac:chgData name="lan đặng" userId="033e552764e6c861" providerId="LiveId" clId="{EAD335FB-51BA-4598-819F-97BFCA98F564}" dt="2021-10-11T13:25:34.474" v="2767" actId="478"/>
          <ac:spMkLst>
            <pc:docMk/>
            <pc:sldMk cId="0" sldId="285"/>
            <ac:spMk id="3" creationId="{A8480BF1-5F43-4F42-AC1C-3A932833000D}"/>
          </ac:spMkLst>
        </pc:spChg>
        <pc:spChg chg="add mod">
          <ac:chgData name="lan đặng" userId="033e552764e6c861" providerId="LiveId" clId="{EAD335FB-51BA-4598-819F-97BFCA98F564}" dt="2021-10-11T13:35:25.244" v="2853" actId="1076"/>
          <ac:spMkLst>
            <pc:docMk/>
            <pc:sldMk cId="0" sldId="285"/>
            <ac:spMk id="12" creationId="{78C020F2-28B7-4556-947B-2785F664D138}"/>
          </ac:spMkLst>
        </pc:spChg>
        <pc:spChg chg="add mod">
          <ac:chgData name="lan đặng" userId="033e552764e6c861" providerId="LiveId" clId="{EAD335FB-51BA-4598-819F-97BFCA98F564}" dt="2021-10-11T13:31:13.083" v="2817" actId="1076"/>
          <ac:spMkLst>
            <pc:docMk/>
            <pc:sldMk cId="0" sldId="285"/>
            <ac:spMk id="15" creationId="{683FB21B-B52E-45E0-87BE-AAE5F836659D}"/>
          </ac:spMkLst>
        </pc:spChg>
        <pc:spChg chg="add mod">
          <ac:chgData name="lan đặng" userId="033e552764e6c861" providerId="LiveId" clId="{EAD335FB-51BA-4598-819F-97BFCA98F564}" dt="2021-10-11T13:36:42.844" v="2861" actId="207"/>
          <ac:spMkLst>
            <pc:docMk/>
            <pc:sldMk cId="0" sldId="285"/>
            <ac:spMk id="18" creationId="{965FB9C5-2F70-4F7B-A9F4-951B259FA033}"/>
          </ac:spMkLst>
        </pc:spChg>
        <pc:spChg chg="add mod">
          <ac:chgData name="lan đặng" userId="033e552764e6c861" providerId="LiveId" clId="{EAD335FB-51BA-4598-819F-97BFCA98F564}" dt="2021-10-11T13:36:39.117" v="2860" actId="207"/>
          <ac:spMkLst>
            <pc:docMk/>
            <pc:sldMk cId="0" sldId="285"/>
            <ac:spMk id="19" creationId="{5ACE71D4-6004-4A04-B09B-5DE5F43D8FEA}"/>
          </ac:spMkLst>
        </pc:spChg>
        <pc:spChg chg="add mod">
          <ac:chgData name="lan đặng" userId="033e552764e6c861" providerId="LiveId" clId="{EAD335FB-51BA-4598-819F-97BFCA98F564}" dt="2021-10-11T13:35:36.690" v="2856" actId="207"/>
          <ac:spMkLst>
            <pc:docMk/>
            <pc:sldMk cId="0" sldId="285"/>
            <ac:spMk id="20" creationId="{19B3941C-67F8-4F9D-B730-5FF0E7C54C5C}"/>
          </ac:spMkLst>
        </pc:spChg>
        <pc:spChg chg="del">
          <ac:chgData name="lan đặng" userId="033e552764e6c861" providerId="LiveId" clId="{EAD335FB-51BA-4598-819F-97BFCA98F564}" dt="2021-10-11T13:25:31.227" v="2766" actId="478"/>
          <ac:spMkLst>
            <pc:docMk/>
            <pc:sldMk cId="0" sldId="285"/>
            <ac:spMk id="445" creationId="{00000000-0000-0000-0000-000000000000}"/>
          </ac:spMkLst>
        </pc:spChg>
        <pc:picChg chg="add mod">
          <ac:chgData name="lan đặng" userId="033e552764e6c861" providerId="LiveId" clId="{EAD335FB-51BA-4598-819F-97BFCA98F564}" dt="2021-10-11T13:27:36.870" v="2788" actId="1076"/>
          <ac:picMkLst>
            <pc:docMk/>
            <pc:sldMk cId="0" sldId="285"/>
            <ac:picMk id="4" creationId="{139465FD-1EDF-454A-9578-91971A90DD9E}"/>
          </ac:picMkLst>
        </pc:picChg>
        <pc:picChg chg="add del mod">
          <ac:chgData name="lan đặng" userId="033e552764e6c861" providerId="LiveId" clId="{EAD335FB-51BA-4598-819F-97BFCA98F564}" dt="2021-10-11T13:27:32.172" v="2787" actId="478"/>
          <ac:picMkLst>
            <pc:docMk/>
            <pc:sldMk cId="0" sldId="285"/>
            <ac:picMk id="5" creationId="{719CB788-9C48-4A0C-935F-017F664CDCD7}"/>
          </ac:picMkLst>
        </pc:picChg>
        <pc:picChg chg="add mod">
          <ac:chgData name="lan đặng" userId="033e552764e6c861" providerId="LiveId" clId="{EAD335FB-51BA-4598-819F-97BFCA98F564}" dt="2021-10-11T13:27:58.396" v="2792" actId="1076"/>
          <ac:picMkLst>
            <pc:docMk/>
            <pc:sldMk cId="0" sldId="285"/>
            <ac:picMk id="6" creationId="{48FCCDF8-673A-4B13-9DBB-115729C2982E}"/>
          </ac:picMkLst>
        </pc:picChg>
        <pc:picChg chg="add mod">
          <ac:chgData name="lan đặng" userId="033e552764e6c861" providerId="LiveId" clId="{EAD335FB-51BA-4598-819F-97BFCA98F564}" dt="2021-10-11T13:28:02.021" v="2793" actId="1076"/>
          <ac:picMkLst>
            <pc:docMk/>
            <pc:sldMk cId="0" sldId="285"/>
            <ac:picMk id="7" creationId="{6118EC37-C7FB-4111-9CA9-076C412C93EE}"/>
          </ac:picMkLst>
        </pc:picChg>
        <pc:picChg chg="add mod">
          <ac:chgData name="lan đặng" userId="033e552764e6c861" providerId="LiveId" clId="{EAD335FB-51BA-4598-819F-97BFCA98F564}" dt="2021-10-11T13:28:08.636" v="2794" actId="1076"/>
          <ac:picMkLst>
            <pc:docMk/>
            <pc:sldMk cId="0" sldId="285"/>
            <ac:picMk id="8" creationId="{17673F4C-9E4C-4012-909E-290282A94213}"/>
          </ac:picMkLst>
        </pc:picChg>
        <pc:picChg chg="add mod">
          <ac:chgData name="lan đặng" userId="033e552764e6c861" providerId="LiveId" clId="{EAD335FB-51BA-4598-819F-97BFCA98F564}" dt="2021-10-11T13:27:50.563" v="2791" actId="1076"/>
          <ac:picMkLst>
            <pc:docMk/>
            <pc:sldMk cId="0" sldId="285"/>
            <ac:picMk id="9" creationId="{67A41AEE-4DA3-4AC2-B163-DC7FF4A4F1FE}"/>
          </ac:picMkLst>
        </pc:picChg>
        <pc:picChg chg="add mod">
          <ac:chgData name="lan đặng" userId="033e552764e6c861" providerId="LiveId" clId="{EAD335FB-51BA-4598-819F-97BFCA98F564}" dt="2021-10-11T13:27:45.180" v="2790" actId="1076"/>
          <ac:picMkLst>
            <pc:docMk/>
            <pc:sldMk cId="0" sldId="285"/>
            <ac:picMk id="10" creationId="{DA999C77-3176-4696-8FE8-782A3E04EEC8}"/>
          </ac:picMkLst>
        </pc:picChg>
        <pc:picChg chg="add mod">
          <ac:chgData name="lan đặng" userId="033e552764e6c861" providerId="LiveId" clId="{EAD335FB-51BA-4598-819F-97BFCA98F564}" dt="2021-10-11T13:27:40.795" v="2789" actId="1076"/>
          <ac:picMkLst>
            <pc:docMk/>
            <pc:sldMk cId="0" sldId="285"/>
            <ac:picMk id="11" creationId="{6739093D-C539-4753-B816-E3446F0A53C3}"/>
          </ac:picMkLst>
        </pc:picChg>
        <pc:picChg chg="add del mod">
          <ac:chgData name="lan đặng" userId="033e552764e6c861" providerId="LiveId" clId="{EAD335FB-51BA-4598-819F-97BFCA98F564}" dt="2021-10-11T13:31:14.689" v="2818" actId="478"/>
          <ac:picMkLst>
            <pc:docMk/>
            <pc:sldMk cId="0" sldId="285"/>
            <ac:picMk id="13" creationId="{65794F4F-82D6-4B17-9499-B30BF42DBDBD}"/>
          </ac:picMkLst>
        </pc:picChg>
        <pc:picChg chg="add mod">
          <ac:chgData name="lan đặng" userId="033e552764e6c861" providerId="LiveId" clId="{EAD335FB-51BA-4598-819F-97BFCA98F564}" dt="2021-10-11T13:32:15.260" v="2827" actId="688"/>
          <ac:picMkLst>
            <pc:docMk/>
            <pc:sldMk cId="0" sldId="285"/>
            <ac:picMk id="17" creationId="{FFE40DC3-4307-4BAD-9C07-0ADEC1A65206}"/>
          </ac:picMkLst>
        </pc:picChg>
        <pc:picChg chg="add mod">
          <ac:chgData name="lan đặng" userId="033e552764e6c861" providerId="LiveId" clId="{EAD335FB-51BA-4598-819F-97BFCA98F564}" dt="2021-10-11T14:35:09.376" v="3282"/>
          <ac:picMkLst>
            <pc:docMk/>
            <pc:sldMk cId="0" sldId="285"/>
            <ac:picMk id="22" creationId="{ECCCF0D8-7932-41E7-8CCA-BF3249DCC0F9}"/>
          </ac:picMkLst>
        </pc:picChg>
        <pc:picChg chg="add mod">
          <ac:chgData name="lan đặng" userId="033e552764e6c861" providerId="LiveId" clId="{EAD335FB-51BA-4598-819F-97BFCA98F564}" dt="2021-10-11T14:45:57.354" v="3356"/>
          <ac:picMkLst>
            <pc:docMk/>
            <pc:sldMk cId="0" sldId="285"/>
            <ac:picMk id="23" creationId="{18283D04-808F-48B5-BC13-D4EA7990756E}"/>
          </ac:picMkLst>
        </pc:picChg>
        <pc:picChg chg="add del mod">
          <ac:chgData name="lan đặng" userId="033e552764e6c861" providerId="LiveId" clId="{EAD335FB-51BA-4598-819F-97BFCA98F564}" dt="2021-10-11T14:50:14.251" v="3360" actId="478"/>
          <ac:picMkLst>
            <pc:docMk/>
            <pc:sldMk cId="0" sldId="285"/>
            <ac:picMk id="24" creationId="{67B4C6B7-837F-4916-BB74-29103A32B027}"/>
          </ac:picMkLst>
        </pc:picChg>
        <pc:picChg chg="add del mod">
          <ac:chgData name="lan đặng" userId="033e552764e6c861" providerId="LiveId" clId="{EAD335FB-51BA-4598-819F-97BFCA98F564}" dt="2021-10-11T14:51:59.206" v="3362"/>
          <ac:picMkLst>
            <pc:docMk/>
            <pc:sldMk cId="0" sldId="285"/>
            <ac:picMk id="25" creationId="{72F19F34-3318-41E2-B35A-F04B1DC8E126}"/>
          </ac:picMkLst>
        </pc:picChg>
        <pc:picChg chg="add del mod">
          <ac:chgData name="lan đặng" userId="033e552764e6c861" providerId="LiveId" clId="{EAD335FB-51BA-4598-819F-97BFCA98F564}" dt="2021-10-11T14:53:20.544" v="3363"/>
          <ac:picMkLst>
            <pc:docMk/>
            <pc:sldMk cId="0" sldId="285"/>
            <ac:picMk id="26" creationId="{8B4E3893-A08C-435E-8AE3-1B3226849216}"/>
          </ac:picMkLst>
        </pc:picChg>
        <pc:picChg chg="add del mod">
          <ac:chgData name="lan đặng" userId="033e552764e6c861" providerId="LiveId" clId="{EAD335FB-51BA-4598-819F-97BFCA98F564}" dt="2021-10-11T14:54:04.769" v="3364"/>
          <ac:picMkLst>
            <pc:docMk/>
            <pc:sldMk cId="0" sldId="285"/>
            <ac:picMk id="27" creationId="{DBF15C55-1D63-4541-8CB1-D1E2D3C89BA3}"/>
          </ac:picMkLst>
        </pc:picChg>
        <pc:picChg chg="add del mod">
          <ac:chgData name="lan đặng" userId="033e552764e6c861" providerId="LiveId" clId="{EAD335FB-51BA-4598-819F-97BFCA98F564}" dt="2021-10-11T14:54:36.042" v="3365"/>
          <ac:picMkLst>
            <pc:docMk/>
            <pc:sldMk cId="0" sldId="285"/>
            <ac:picMk id="28" creationId="{E58CBFB1-F763-418D-A329-04E2D34672CA}"/>
          </ac:picMkLst>
        </pc:picChg>
        <pc:picChg chg="add mod">
          <ac:chgData name="lan đặng" userId="033e552764e6c861" providerId="LiveId" clId="{EAD335FB-51BA-4598-819F-97BFCA98F564}" dt="2021-10-11T14:54:36.042" v="3365"/>
          <ac:picMkLst>
            <pc:docMk/>
            <pc:sldMk cId="0" sldId="285"/>
            <ac:picMk id="29" creationId="{171F0F2F-486B-4C49-80F1-F38A0E9BC4CC}"/>
          </ac:picMkLst>
        </pc:picChg>
        <pc:inkChg chg="add del">
          <ac:chgData name="lan đặng" userId="033e552764e6c861" providerId="LiveId" clId="{EAD335FB-51BA-4598-819F-97BFCA98F564}" dt="2021-10-11T14:45:57.354" v="3356"/>
          <ac:inkMkLst>
            <pc:docMk/>
            <pc:sldMk cId="0" sldId="285"/>
            <ac:inkMk id="21" creationId="{610ED0B8-267E-4A0C-B0B7-0CE62A2DD440}"/>
          </ac:inkMkLst>
        </pc:inkChg>
        <pc:cxnChg chg="add mod">
          <ac:chgData name="lan đặng" userId="033e552764e6c861" providerId="LiveId" clId="{EAD335FB-51BA-4598-819F-97BFCA98F564}" dt="2021-10-11T13:31:33.360" v="2821" actId="208"/>
          <ac:cxnSpMkLst>
            <pc:docMk/>
            <pc:sldMk cId="0" sldId="285"/>
            <ac:cxnSpMk id="16" creationId="{EE6A3264-BC5C-4A37-B9F3-5C5AD6E04BA0}"/>
          </ac:cxnSpMkLst>
        </pc:cxnChg>
      </pc:sldChg>
      <pc:sldChg chg="add del">
        <pc:chgData name="lan đặng" userId="033e552764e6c861" providerId="LiveId" clId="{EAD335FB-51BA-4598-819F-97BFCA98F564}" dt="2021-10-11T11:30:14.614" v="2509" actId="2696"/>
        <pc:sldMkLst>
          <pc:docMk/>
          <pc:sldMk cId="0" sldId="286"/>
        </pc:sldMkLst>
      </pc:sldChg>
      <pc:sldChg chg="del">
        <pc:chgData name="lan đặng" userId="033e552764e6c861" providerId="LiveId" clId="{EAD335FB-51BA-4598-819F-97BFCA98F564}" dt="2021-10-11T14:03:12.052" v="3136" actId="2696"/>
        <pc:sldMkLst>
          <pc:docMk/>
          <pc:sldMk cId="1934263406" sldId="286"/>
        </pc:sldMkLst>
      </pc:sldChg>
      <pc:sldChg chg="del">
        <pc:chgData name="lan đặng" userId="033e552764e6c861" providerId="LiveId" clId="{EAD335FB-51BA-4598-819F-97BFCA98F564}" dt="2021-10-11T14:01:16.291" v="3127" actId="47"/>
        <pc:sldMkLst>
          <pc:docMk/>
          <pc:sldMk cId="3118854033" sldId="286"/>
        </pc:sldMkLst>
      </pc:sldChg>
      <pc:sldChg chg="del">
        <pc:chgData name="lan đặng" userId="033e552764e6c861" providerId="LiveId" clId="{EAD335FB-51BA-4598-819F-97BFCA98F564}" dt="2021-10-11T14:01:32.533" v="3128" actId="47"/>
        <pc:sldMkLst>
          <pc:docMk/>
          <pc:sldMk cId="2048184266" sldId="287"/>
        </pc:sldMkLst>
      </pc:sldChg>
      <pc:sldMasterChg chg="delSldLayout">
        <pc:chgData name="lan đặng" userId="033e552764e6c861" providerId="LiveId" clId="{EAD335FB-51BA-4598-819F-97BFCA98F564}" dt="2021-10-10T11:47:46.448" v="1734" actId="47"/>
        <pc:sldMasterMkLst>
          <pc:docMk/>
          <pc:sldMasterMk cId="1690527298" sldId="2147483661"/>
        </pc:sldMasterMkLst>
        <pc:sldLayoutChg chg="del">
          <pc:chgData name="lan đặng" userId="033e552764e6c861" providerId="LiveId" clId="{EAD335FB-51BA-4598-819F-97BFCA98F564}" dt="2021-10-10T11:47:46.448" v="1734" actId="47"/>
          <pc:sldLayoutMkLst>
            <pc:docMk/>
            <pc:sldMasterMk cId="1690527298" sldId="2147483661"/>
            <pc:sldLayoutMk cId="3915990613" sldId="2147483674"/>
          </pc:sldLayoutMkLst>
        </pc:sldLayoutChg>
      </pc:sldMasterChg>
      <pc:sldMasterChg chg="modSldLayout">
        <pc:chgData name="lan đặng" userId="033e552764e6c861" providerId="LiveId" clId="{EAD335FB-51BA-4598-819F-97BFCA98F564}" dt="2021-10-10T10:40:00.045" v="937"/>
        <pc:sldMasterMkLst>
          <pc:docMk/>
          <pc:sldMasterMk cId="990776020" sldId="2147483674"/>
        </pc:sldMasterMkLst>
        <pc:sldLayoutChg chg="addSp delSp">
          <pc:chgData name="lan đặng" userId="033e552764e6c861" providerId="LiveId" clId="{EAD335FB-51BA-4598-819F-97BFCA98F564}" dt="2021-10-10T10:40:00.045" v="937"/>
          <pc:sldLayoutMkLst>
            <pc:docMk/>
            <pc:sldMasterMk cId="990776020" sldId="2147483674"/>
            <pc:sldLayoutMk cId="2961860210" sldId="2147483691"/>
          </pc:sldLayoutMkLst>
          <pc:spChg chg="add del">
            <ac:chgData name="lan đặng" userId="033e552764e6c861" providerId="LiveId" clId="{EAD335FB-51BA-4598-819F-97BFCA98F564}" dt="2021-10-10T10:40:00.045" v="937"/>
            <ac:spMkLst>
              <pc:docMk/>
              <pc:sldMasterMk cId="990776020" sldId="2147483674"/>
              <pc:sldLayoutMk cId="2961860210" sldId="2147483691"/>
              <ac:spMk id="180" creationId="{00000000-0000-0000-0000-000000000000}"/>
            </ac:spMkLst>
          </pc:spChg>
          <pc:grpChg chg="add del">
            <ac:chgData name="lan đặng" userId="033e552764e6c861" providerId="LiveId" clId="{EAD335FB-51BA-4598-819F-97BFCA98F564}" dt="2021-10-10T10:40:00.045" v="937"/>
            <ac:grpSpMkLst>
              <pc:docMk/>
              <pc:sldMasterMk cId="990776020" sldId="2147483674"/>
              <pc:sldLayoutMk cId="2961860210" sldId="2147483691"/>
              <ac:grpSpMk id="183" creationId="{00000000-0000-0000-0000-000000000000}"/>
            </ac:grpSpMkLst>
          </pc:grpChg>
        </pc:sldLayoutChg>
        <pc:sldLayoutChg chg="addSp delSp">
          <pc:chgData name="lan đặng" userId="033e552764e6c861" providerId="LiveId" clId="{EAD335FB-51BA-4598-819F-97BFCA98F564}" dt="2021-10-10T10:40:00.045" v="937"/>
          <pc:sldLayoutMkLst>
            <pc:docMk/>
            <pc:sldMasterMk cId="990776020" sldId="2147483674"/>
            <pc:sldLayoutMk cId="3673384919" sldId="2147483692"/>
          </pc:sldLayoutMkLst>
          <pc:spChg chg="add del">
            <ac:chgData name="lan đặng" userId="033e552764e6c861" providerId="LiveId" clId="{EAD335FB-51BA-4598-819F-97BFCA98F564}" dt="2021-10-10T10:40:00.045" v="937"/>
            <ac:spMkLst>
              <pc:docMk/>
              <pc:sldMasterMk cId="990776020" sldId="2147483674"/>
              <pc:sldLayoutMk cId="3673384919" sldId="2147483692"/>
              <ac:spMk id="313" creationId="{00000000-0000-0000-0000-000000000000}"/>
            </ac:spMkLst>
          </pc:spChg>
          <pc:grpChg chg="add del">
            <ac:chgData name="lan đặng" userId="033e552764e6c861" providerId="LiveId" clId="{EAD335FB-51BA-4598-819F-97BFCA98F564}" dt="2021-10-10T10:40:00.045" v="937"/>
            <ac:grpSpMkLst>
              <pc:docMk/>
              <pc:sldMasterMk cId="990776020" sldId="2147483674"/>
              <pc:sldLayoutMk cId="3673384919" sldId="2147483692"/>
              <ac:grpSpMk id="318" creationId="{00000000-0000-0000-0000-000000000000}"/>
            </ac:grpSpMkLst>
          </pc:grpChg>
        </pc:sldLayoutChg>
        <pc:sldLayoutChg chg="addSp delSp">
          <pc:chgData name="lan đặng" userId="033e552764e6c861" providerId="LiveId" clId="{EAD335FB-51BA-4598-819F-97BFCA98F564}" dt="2021-10-10T10:40:00.045" v="937"/>
          <pc:sldLayoutMkLst>
            <pc:docMk/>
            <pc:sldMasterMk cId="990776020" sldId="2147483674"/>
            <pc:sldLayoutMk cId="1099561623" sldId="2147483693"/>
          </pc:sldLayoutMkLst>
          <pc:spChg chg="add del">
            <ac:chgData name="lan đặng" userId="033e552764e6c861" providerId="LiveId" clId="{EAD335FB-51BA-4598-819F-97BFCA98F564}" dt="2021-10-10T10:40:00.045" v="937"/>
            <ac:spMkLst>
              <pc:docMk/>
              <pc:sldMasterMk cId="990776020" sldId="2147483674"/>
              <pc:sldLayoutMk cId="1099561623" sldId="2147483693"/>
              <ac:spMk id="280" creationId="{00000000-0000-0000-0000-000000000000}"/>
            </ac:spMkLst>
          </pc:spChg>
          <pc:spChg chg="add del">
            <ac:chgData name="lan đặng" userId="033e552764e6c861" providerId="LiveId" clId="{EAD335FB-51BA-4598-819F-97BFCA98F564}" dt="2021-10-10T10:40:00.045" v="937"/>
            <ac:spMkLst>
              <pc:docMk/>
              <pc:sldMasterMk cId="990776020" sldId="2147483674"/>
              <pc:sldLayoutMk cId="1099561623" sldId="2147483693"/>
              <ac:spMk id="281" creationId="{00000000-0000-0000-0000-000000000000}"/>
            </ac:spMkLst>
          </pc:spChg>
          <pc:spChg chg="add del">
            <ac:chgData name="lan đặng" userId="033e552764e6c861" providerId="LiveId" clId="{EAD335FB-51BA-4598-819F-97BFCA98F564}" dt="2021-10-10T10:40:00.045" v="937"/>
            <ac:spMkLst>
              <pc:docMk/>
              <pc:sldMasterMk cId="990776020" sldId="2147483674"/>
              <pc:sldLayoutMk cId="1099561623" sldId="2147483693"/>
              <ac:spMk id="282" creationId="{00000000-0000-0000-0000-000000000000}"/>
            </ac:spMkLst>
          </pc:spChg>
          <pc:spChg chg="add del">
            <ac:chgData name="lan đặng" userId="033e552764e6c861" providerId="LiveId" clId="{EAD335FB-51BA-4598-819F-97BFCA98F564}" dt="2021-10-10T10:40:00.045" v="937"/>
            <ac:spMkLst>
              <pc:docMk/>
              <pc:sldMasterMk cId="990776020" sldId="2147483674"/>
              <pc:sldLayoutMk cId="1099561623" sldId="2147483693"/>
              <ac:spMk id="283" creationId="{00000000-0000-0000-0000-000000000000}"/>
            </ac:spMkLst>
          </pc:spChg>
          <pc:spChg chg="add del">
            <ac:chgData name="lan đặng" userId="033e552764e6c861" providerId="LiveId" clId="{EAD335FB-51BA-4598-819F-97BFCA98F564}" dt="2021-10-10T10:40:00.045" v="937"/>
            <ac:spMkLst>
              <pc:docMk/>
              <pc:sldMasterMk cId="990776020" sldId="2147483674"/>
              <pc:sldLayoutMk cId="1099561623" sldId="2147483693"/>
              <ac:spMk id="284" creationId="{00000000-0000-0000-0000-000000000000}"/>
            </ac:spMkLst>
          </pc:spChg>
          <pc:grpChg chg="add del">
            <ac:chgData name="lan đặng" userId="033e552764e6c861" providerId="LiveId" clId="{EAD335FB-51BA-4598-819F-97BFCA98F564}" dt="2021-10-10T10:40:00.045" v="937"/>
            <ac:grpSpMkLst>
              <pc:docMk/>
              <pc:sldMasterMk cId="990776020" sldId="2147483674"/>
              <pc:sldLayoutMk cId="1099561623" sldId="2147483693"/>
              <ac:grpSpMk id="251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00.045" v="937"/>
            <ac:grpSpMkLst>
              <pc:docMk/>
              <pc:sldMasterMk cId="990776020" sldId="2147483674"/>
              <pc:sldLayoutMk cId="1099561623" sldId="2147483693"/>
              <ac:grpSpMk id="285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00.045" v="937"/>
            <ac:grpSpMkLst>
              <pc:docMk/>
              <pc:sldMasterMk cId="990776020" sldId="2147483674"/>
              <pc:sldLayoutMk cId="1099561623" sldId="2147483693"/>
              <ac:grpSpMk id="288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00.045" v="937"/>
            <ac:grpSpMkLst>
              <pc:docMk/>
              <pc:sldMasterMk cId="990776020" sldId="2147483674"/>
              <pc:sldLayoutMk cId="1099561623" sldId="2147483693"/>
              <ac:grpSpMk id="291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00.045" v="937"/>
            <ac:grpSpMkLst>
              <pc:docMk/>
              <pc:sldMasterMk cId="990776020" sldId="2147483674"/>
              <pc:sldLayoutMk cId="1099561623" sldId="2147483693"/>
              <ac:grpSpMk id="294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00.045" v="937"/>
            <ac:grpSpMkLst>
              <pc:docMk/>
              <pc:sldMasterMk cId="990776020" sldId="2147483674"/>
              <pc:sldLayoutMk cId="1099561623" sldId="2147483693"/>
              <ac:grpSpMk id="297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00.045" v="937"/>
            <ac:grpSpMkLst>
              <pc:docMk/>
              <pc:sldMasterMk cId="990776020" sldId="2147483674"/>
              <pc:sldLayoutMk cId="1099561623" sldId="2147483693"/>
              <ac:grpSpMk id="300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00.045" v="937"/>
            <ac:grpSpMkLst>
              <pc:docMk/>
              <pc:sldMasterMk cId="990776020" sldId="2147483674"/>
              <pc:sldLayoutMk cId="1099561623" sldId="2147483693"/>
              <ac:grpSpMk id="303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00.045" v="937"/>
            <ac:grpSpMkLst>
              <pc:docMk/>
              <pc:sldMasterMk cId="990776020" sldId="2147483674"/>
              <pc:sldLayoutMk cId="1099561623" sldId="2147483693"/>
              <ac:grpSpMk id="306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00.045" v="937"/>
            <ac:grpSpMkLst>
              <pc:docMk/>
              <pc:sldMasterMk cId="990776020" sldId="2147483674"/>
              <pc:sldLayoutMk cId="1099561623" sldId="2147483693"/>
              <ac:grpSpMk id="309" creationId="{00000000-0000-0000-0000-000000000000}"/>
            </ac:grpSpMkLst>
          </pc:grpChg>
        </pc:sldLayoutChg>
      </pc:sldMasterChg>
      <pc:sldMasterChg chg="modSldLayout">
        <pc:chgData name="lan đặng" userId="033e552764e6c861" providerId="LiveId" clId="{EAD335FB-51BA-4598-819F-97BFCA98F564}" dt="2021-10-10T10:40:17.288" v="939"/>
        <pc:sldMasterMkLst>
          <pc:docMk/>
          <pc:sldMasterMk cId="2330487270" sldId="2147483674"/>
        </pc:sldMasterMkLst>
        <pc:sldLayoutChg chg="addSp delSp">
          <pc:chgData name="lan đặng" userId="033e552764e6c861" providerId="LiveId" clId="{EAD335FB-51BA-4598-819F-97BFCA98F564}" dt="2021-10-10T10:40:17.288" v="939"/>
          <pc:sldLayoutMkLst>
            <pc:docMk/>
            <pc:sldMasterMk cId="2330487270" sldId="2147483674"/>
            <pc:sldLayoutMk cId="3689456969" sldId="2147483691"/>
          </pc:sldLayoutMkLst>
          <pc:spChg chg="add del">
            <ac:chgData name="lan đặng" userId="033e552764e6c861" providerId="LiveId" clId="{EAD335FB-51BA-4598-819F-97BFCA98F564}" dt="2021-10-10T10:40:17.288" v="939"/>
            <ac:spMkLst>
              <pc:docMk/>
              <pc:sldMasterMk cId="2330487270" sldId="2147483674"/>
              <pc:sldLayoutMk cId="3689456969" sldId="2147483691"/>
              <ac:spMk id="180" creationId="{00000000-0000-0000-0000-000000000000}"/>
            </ac:spMkLst>
          </pc:spChg>
          <pc:grpChg chg="add del">
            <ac:chgData name="lan đặng" userId="033e552764e6c861" providerId="LiveId" clId="{EAD335FB-51BA-4598-819F-97BFCA98F564}" dt="2021-10-10T10:40:17.288" v="939"/>
            <ac:grpSpMkLst>
              <pc:docMk/>
              <pc:sldMasterMk cId="2330487270" sldId="2147483674"/>
              <pc:sldLayoutMk cId="3689456969" sldId="2147483691"/>
              <ac:grpSpMk id="183" creationId="{00000000-0000-0000-0000-000000000000}"/>
            </ac:grpSpMkLst>
          </pc:grpChg>
        </pc:sldLayoutChg>
        <pc:sldLayoutChg chg="addSp delSp">
          <pc:chgData name="lan đặng" userId="033e552764e6c861" providerId="LiveId" clId="{EAD335FB-51BA-4598-819F-97BFCA98F564}" dt="2021-10-10T10:40:17.288" v="939"/>
          <pc:sldLayoutMkLst>
            <pc:docMk/>
            <pc:sldMasterMk cId="2330487270" sldId="2147483674"/>
            <pc:sldLayoutMk cId="3997868053" sldId="2147483692"/>
          </pc:sldLayoutMkLst>
          <pc:spChg chg="add del">
            <ac:chgData name="lan đặng" userId="033e552764e6c861" providerId="LiveId" clId="{EAD335FB-51BA-4598-819F-97BFCA98F564}" dt="2021-10-10T10:40:17.288" v="939"/>
            <ac:spMkLst>
              <pc:docMk/>
              <pc:sldMasterMk cId="2330487270" sldId="2147483674"/>
              <pc:sldLayoutMk cId="3997868053" sldId="2147483692"/>
              <ac:spMk id="313" creationId="{00000000-0000-0000-0000-000000000000}"/>
            </ac:spMkLst>
          </pc:spChg>
          <pc:grpChg chg="add del">
            <ac:chgData name="lan đặng" userId="033e552764e6c861" providerId="LiveId" clId="{EAD335FB-51BA-4598-819F-97BFCA98F564}" dt="2021-10-10T10:40:17.288" v="939"/>
            <ac:grpSpMkLst>
              <pc:docMk/>
              <pc:sldMasterMk cId="2330487270" sldId="2147483674"/>
              <pc:sldLayoutMk cId="3997868053" sldId="2147483692"/>
              <ac:grpSpMk id="318" creationId="{00000000-0000-0000-0000-000000000000}"/>
            </ac:grpSpMkLst>
          </pc:grpChg>
        </pc:sldLayoutChg>
        <pc:sldLayoutChg chg="addSp delSp">
          <pc:chgData name="lan đặng" userId="033e552764e6c861" providerId="LiveId" clId="{EAD335FB-51BA-4598-819F-97BFCA98F564}" dt="2021-10-10T10:40:17.288" v="939"/>
          <pc:sldLayoutMkLst>
            <pc:docMk/>
            <pc:sldMasterMk cId="2330487270" sldId="2147483674"/>
            <pc:sldLayoutMk cId="1372365638" sldId="2147483693"/>
          </pc:sldLayoutMkLst>
          <pc:spChg chg="add del">
            <ac:chgData name="lan đặng" userId="033e552764e6c861" providerId="LiveId" clId="{EAD335FB-51BA-4598-819F-97BFCA98F564}" dt="2021-10-10T10:40:17.288" v="939"/>
            <ac:spMkLst>
              <pc:docMk/>
              <pc:sldMasterMk cId="2330487270" sldId="2147483674"/>
              <pc:sldLayoutMk cId="1372365638" sldId="2147483693"/>
              <ac:spMk id="280" creationId="{00000000-0000-0000-0000-000000000000}"/>
            </ac:spMkLst>
          </pc:spChg>
          <pc:spChg chg="add del">
            <ac:chgData name="lan đặng" userId="033e552764e6c861" providerId="LiveId" clId="{EAD335FB-51BA-4598-819F-97BFCA98F564}" dt="2021-10-10T10:40:17.288" v="939"/>
            <ac:spMkLst>
              <pc:docMk/>
              <pc:sldMasterMk cId="2330487270" sldId="2147483674"/>
              <pc:sldLayoutMk cId="1372365638" sldId="2147483693"/>
              <ac:spMk id="281" creationId="{00000000-0000-0000-0000-000000000000}"/>
            </ac:spMkLst>
          </pc:spChg>
          <pc:spChg chg="add del">
            <ac:chgData name="lan đặng" userId="033e552764e6c861" providerId="LiveId" clId="{EAD335FB-51BA-4598-819F-97BFCA98F564}" dt="2021-10-10T10:40:17.288" v="939"/>
            <ac:spMkLst>
              <pc:docMk/>
              <pc:sldMasterMk cId="2330487270" sldId="2147483674"/>
              <pc:sldLayoutMk cId="1372365638" sldId="2147483693"/>
              <ac:spMk id="282" creationId="{00000000-0000-0000-0000-000000000000}"/>
            </ac:spMkLst>
          </pc:spChg>
          <pc:spChg chg="add del">
            <ac:chgData name="lan đặng" userId="033e552764e6c861" providerId="LiveId" clId="{EAD335FB-51BA-4598-819F-97BFCA98F564}" dt="2021-10-10T10:40:17.288" v="939"/>
            <ac:spMkLst>
              <pc:docMk/>
              <pc:sldMasterMk cId="2330487270" sldId="2147483674"/>
              <pc:sldLayoutMk cId="1372365638" sldId="2147483693"/>
              <ac:spMk id="283" creationId="{00000000-0000-0000-0000-000000000000}"/>
            </ac:spMkLst>
          </pc:spChg>
          <pc:spChg chg="add del">
            <ac:chgData name="lan đặng" userId="033e552764e6c861" providerId="LiveId" clId="{EAD335FB-51BA-4598-819F-97BFCA98F564}" dt="2021-10-10T10:40:17.288" v="939"/>
            <ac:spMkLst>
              <pc:docMk/>
              <pc:sldMasterMk cId="2330487270" sldId="2147483674"/>
              <pc:sldLayoutMk cId="1372365638" sldId="2147483693"/>
              <ac:spMk id="284" creationId="{00000000-0000-0000-0000-000000000000}"/>
            </ac:spMkLst>
          </pc:spChg>
          <pc:grpChg chg="add del">
            <ac:chgData name="lan đặng" userId="033e552764e6c861" providerId="LiveId" clId="{EAD335FB-51BA-4598-819F-97BFCA98F564}" dt="2021-10-10T10:40:17.288" v="939"/>
            <ac:grpSpMkLst>
              <pc:docMk/>
              <pc:sldMasterMk cId="2330487270" sldId="2147483674"/>
              <pc:sldLayoutMk cId="1372365638" sldId="2147483693"/>
              <ac:grpSpMk id="251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17.288" v="939"/>
            <ac:grpSpMkLst>
              <pc:docMk/>
              <pc:sldMasterMk cId="2330487270" sldId="2147483674"/>
              <pc:sldLayoutMk cId="1372365638" sldId="2147483693"/>
              <ac:grpSpMk id="285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17.288" v="939"/>
            <ac:grpSpMkLst>
              <pc:docMk/>
              <pc:sldMasterMk cId="2330487270" sldId="2147483674"/>
              <pc:sldLayoutMk cId="1372365638" sldId="2147483693"/>
              <ac:grpSpMk id="288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17.288" v="939"/>
            <ac:grpSpMkLst>
              <pc:docMk/>
              <pc:sldMasterMk cId="2330487270" sldId="2147483674"/>
              <pc:sldLayoutMk cId="1372365638" sldId="2147483693"/>
              <ac:grpSpMk id="291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17.288" v="939"/>
            <ac:grpSpMkLst>
              <pc:docMk/>
              <pc:sldMasterMk cId="2330487270" sldId="2147483674"/>
              <pc:sldLayoutMk cId="1372365638" sldId="2147483693"/>
              <ac:grpSpMk id="294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17.288" v="939"/>
            <ac:grpSpMkLst>
              <pc:docMk/>
              <pc:sldMasterMk cId="2330487270" sldId="2147483674"/>
              <pc:sldLayoutMk cId="1372365638" sldId="2147483693"/>
              <ac:grpSpMk id="297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17.288" v="939"/>
            <ac:grpSpMkLst>
              <pc:docMk/>
              <pc:sldMasterMk cId="2330487270" sldId="2147483674"/>
              <pc:sldLayoutMk cId="1372365638" sldId="2147483693"/>
              <ac:grpSpMk id="300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17.288" v="939"/>
            <ac:grpSpMkLst>
              <pc:docMk/>
              <pc:sldMasterMk cId="2330487270" sldId="2147483674"/>
              <pc:sldLayoutMk cId="1372365638" sldId="2147483693"/>
              <ac:grpSpMk id="303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17.288" v="939"/>
            <ac:grpSpMkLst>
              <pc:docMk/>
              <pc:sldMasterMk cId="2330487270" sldId="2147483674"/>
              <pc:sldLayoutMk cId="1372365638" sldId="2147483693"/>
              <ac:grpSpMk id="306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40:17.288" v="939"/>
            <ac:grpSpMkLst>
              <pc:docMk/>
              <pc:sldMasterMk cId="2330487270" sldId="2147483674"/>
              <pc:sldLayoutMk cId="1372365638" sldId="2147483693"/>
              <ac:grpSpMk id="309" creationId="{00000000-0000-0000-0000-000000000000}"/>
            </ac:grpSpMkLst>
          </pc:grpChg>
        </pc:sldLayoutChg>
      </pc:sldMasterChg>
      <pc:sldMasterChg chg="modSldLayout">
        <pc:chgData name="lan đặng" userId="033e552764e6c861" providerId="LiveId" clId="{EAD335FB-51BA-4598-819F-97BFCA98F564}" dt="2021-10-10T10:39:47.301" v="935"/>
        <pc:sldMasterMkLst>
          <pc:docMk/>
          <pc:sldMasterMk cId="3464472824" sldId="2147483674"/>
        </pc:sldMasterMkLst>
        <pc:sldLayoutChg chg="addSp delSp">
          <pc:chgData name="lan đặng" userId="033e552764e6c861" providerId="LiveId" clId="{EAD335FB-51BA-4598-819F-97BFCA98F564}" dt="2021-10-10T10:39:47.301" v="935"/>
          <pc:sldLayoutMkLst>
            <pc:docMk/>
            <pc:sldMasterMk cId="3464472824" sldId="2147483674"/>
            <pc:sldLayoutMk cId="1850243902" sldId="2147483691"/>
          </pc:sldLayoutMkLst>
          <pc:spChg chg="add del">
            <ac:chgData name="lan đặng" userId="033e552764e6c861" providerId="LiveId" clId="{EAD335FB-51BA-4598-819F-97BFCA98F564}" dt="2021-10-10T10:39:47.301" v="935"/>
            <ac:spMkLst>
              <pc:docMk/>
              <pc:sldMasterMk cId="3464472824" sldId="2147483674"/>
              <pc:sldLayoutMk cId="1850243902" sldId="2147483691"/>
              <ac:spMk id="180" creationId="{00000000-0000-0000-0000-000000000000}"/>
            </ac:spMkLst>
          </pc:spChg>
          <pc:grpChg chg="add del">
            <ac:chgData name="lan đặng" userId="033e552764e6c861" providerId="LiveId" clId="{EAD335FB-51BA-4598-819F-97BFCA98F564}" dt="2021-10-10T10:39:47.301" v="935"/>
            <ac:grpSpMkLst>
              <pc:docMk/>
              <pc:sldMasterMk cId="3464472824" sldId="2147483674"/>
              <pc:sldLayoutMk cId="1850243902" sldId="2147483691"/>
              <ac:grpSpMk id="183" creationId="{00000000-0000-0000-0000-000000000000}"/>
            </ac:grpSpMkLst>
          </pc:grpChg>
        </pc:sldLayoutChg>
        <pc:sldLayoutChg chg="addSp delSp">
          <pc:chgData name="lan đặng" userId="033e552764e6c861" providerId="LiveId" clId="{EAD335FB-51BA-4598-819F-97BFCA98F564}" dt="2021-10-10T10:39:47.301" v="935"/>
          <pc:sldLayoutMkLst>
            <pc:docMk/>
            <pc:sldMasterMk cId="3464472824" sldId="2147483674"/>
            <pc:sldLayoutMk cId="360145798" sldId="2147483692"/>
          </pc:sldLayoutMkLst>
          <pc:spChg chg="add del">
            <ac:chgData name="lan đặng" userId="033e552764e6c861" providerId="LiveId" clId="{EAD335FB-51BA-4598-819F-97BFCA98F564}" dt="2021-10-10T10:39:47.301" v="935"/>
            <ac:spMkLst>
              <pc:docMk/>
              <pc:sldMasterMk cId="3464472824" sldId="2147483674"/>
              <pc:sldLayoutMk cId="360145798" sldId="2147483692"/>
              <ac:spMk id="313" creationId="{00000000-0000-0000-0000-000000000000}"/>
            </ac:spMkLst>
          </pc:spChg>
          <pc:grpChg chg="add del">
            <ac:chgData name="lan đặng" userId="033e552764e6c861" providerId="LiveId" clId="{EAD335FB-51BA-4598-819F-97BFCA98F564}" dt="2021-10-10T10:39:47.301" v="935"/>
            <ac:grpSpMkLst>
              <pc:docMk/>
              <pc:sldMasterMk cId="3464472824" sldId="2147483674"/>
              <pc:sldLayoutMk cId="360145798" sldId="2147483692"/>
              <ac:grpSpMk id="318" creationId="{00000000-0000-0000-0000-000000000000}"/>
            </ac:grpSpMkLst>
          </pc:grpChg>
        </pc:sldLayoutChg>
        <pc:sldLayoutChg chg="addSp delSp">
          <pc:chgData name="lan đặng" userId="033e552764e6c861" providerId="LiveId" clId="{EAD335FB-51BA-4598-819F-97BFCA98F564}" dt="2021-10-10T10:39:47.301" v="935"/>
          <pc:sldLayoutMkLst>
            <pc:docMk/>
            <pc:sldMasterMk cId="3464472824" sldId="2147483674"/>
            <pc:sldLayoutMk cId="824906661" sldId="2147483693"/>
          </pc:sldLayoutMkLst>
          <pc:spChg chg="add del">
            <ac:chgData name="lan đặng" userId="033e552764e6c861" providerId="LiveId" clId="{EAD335FB-51BA-4598-819F-97BFCA98F564}" dt="2021-10-10T10:39:47.301" v="935"/>
            <ac:spMkLst>
              <pc:docMk/>
              <pc:sldMasterMk cId="3464472824" sldId="2147483674"/>
              <pc:sldLayoutMk cId="824906661" sldId="2147483693"/>
              <ac:spMk id="280" creationId="{00000000-0000-0000-0000-000000000000}"/>
            </ac:spMkLst>
          </pc:spChg>
          <pc:spChg chg="add del">
            <ac:chgData name="lan đặng" userId="033e552764e6c861" providerId="LiveId" clId="{EAD335FB-51BA-4598-819F-97BFCA98F564}" dt="2021-10-10T10:39:47.301" v="935"/>
            <ac:spMkLst>
              <pc:docMk/>
              <pc:sldMasterMk cId="3464472824" sldId="2147483674"/>
              <pc:sldLayoutMk cId="824906661" sldId="2147483693"/>
              <ac:spMk id="281" creationId="{00000000-0000-0000-0000-000000000000}"/>
            </ac:spMkLst>
          </pc:spChg>
          <pc:spChg chg="add del">
            <ac:chgData name="lan đặng" userId="033e552764e6c861" providerId="LiveId" clId="{EAD335FB-51BA-4598-819F-97BFCA98F564}" dt="2021-10-10T10:39:47.301" v="935"/>
            <ac:spMkLst>
              <pc:docMk/>
              <pc:sldMasterMk cId="3464472824" sldId="2147483674"/>
              <pc:sldLayoutMk cId="824906661" sldId="2147483693"/>
              <ac:spMk id="282" creationId="{00000000-0000-0000-0000-000000000000}"/>
            </ac:spMkLst>
          </pc:spChg>
          <pc:spChg chg="add del">
            <ac:chgData name="lan đặng" userId="033e552764e6c861" providerId="LiveId" clId="{EAD335FB-51BA-4598-819F-97BFCA98F564}" dt="2021-10-10T10:39:47.301" v="935"/>
            <ac:spMkLst>
              <pc:docMk/>
              <pc:sldMasterMk cId="3464472824" sldId="2147483674"/>
              <pc:sldLayoutMk cId="824906661" sldId="2147483693"/>
              <ac:spMk id="283" creationId="{00000000-0000-0000-0000-000000000000}"/>
            </ac:spMkLst>
          </pc:spChg>
          <pc:spChg chg="add del">
            <ac:chgData name="lan đặng" userId="033e552764e6c861" providerId="LiveId" clId="{EAD335FB-51BA-4598-819F-97BFCA98F564}" dt="2021-10-10T10:39:47.301" v="935"/>
            <ac:spMkLst>
              <pc:docMk/>
              <pc:sldMasterMk cId="3464472824" sldId="2147483674"/>
              <pc:sldLayoutMk cId="824906661" sldId="2147483693"/>
              <ac:spMk id="284" creationId="{00000000-0000-0000-0000-000000000000}"/>
            </ac:spMkLst>
          </pc:spChg>
          <pc:grpChg chg="add del">
            <ac:chgData name="lan đặng" userId="033e552764e6c861" providerId="LiveId" clId="{EAD335FB-51BA-4598-819F-97BFCA98F564}" dt="2021-10-10T10:39:47.301" v="935"/>
            <ac:grpSpMkLst>
              <pc:docMk/>
              <pc:sldMasterMk cId="3464472824" sldId="2147483674"/>
              <pc:sldLayoutMk cId="824906661" sldId="2147483693"/>
              <ac:grpSpMk id="251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39:47.301" v="935"/>
            <ac:grpSpMkLst>
              <pc:docMk/>
              <pc:sldMasterMk cId="3464472824" sldId="2147483674"/>
              <pc:sldLayoutMk cId="824906661" sldId="2147483693"/>
              <ac:grpSpMk id="285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39:47.301" v="935"/>
            <ac:grpSpMkLst>
              <pc:docMk/>
              <pc:sldMasterMk cId="3464472824" sldId="2147483674"/>
              <pc:sldLayoutMk cId="824906661" sldId="2147483693"/>
              <ac:grpSpMk id="288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39:47.301" v="935"/>
            <ac:grpSpMkLst>
              <pc:docMk/>
              <pc:sldMasterMk cId="3464472824" sldId="2147483674"/>
              <pc:sldLayoutMk cId="824906661" sldId="2147483693"/>
              <ac:grpSpMk id="291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39:47.301" v="935"/>
            <ac:grpSpMkLst>
              <pc:docMk/>
              <pc:sldMasterMk cId="3464472824" sldId="2147483674"/>
              <pc:sldLayoutMk cId="824906661" sldId="2147483693"/>
              <ac:grpSpMk id="294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39:47.301" v="935"/>
            <ac:grpSpMkLst>
              <pc:docMk/>
              <pc:sldMasterMk cId="3464472824" sldId="2147483674"/>
              <pc:sldLayoutMk cId="824906661" sldId="2147483693"/>
              <ac:grpSpMk id="297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39:47.301" v="935"/>
            <ac:grpSpMkLst>
              <pc:docMk/>
              <pc:sldMasterMk cId="3464472824" sldId="2147483674"/>
              <pc:sldLayoutMk cId="824906661" sldId="2147483693"/>
              <ac:grpSpMk id="300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39:47.301" v="935"/>
            <ac:grpSpMkLst>
              <pc:docMk/>
              <pc:sldMasterMk cId="3464472824" sldId="2147483674"/>
              <pc:sldLayoutMk cId="824906661" sldId="2147483693"/>
              <ac:grpSpMk id="303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39:47.301" v="935"/>
            <ac:grpSpMkLst>
              <pc:docMk/>
              <pc:sldMasterMk cId="3464472824" sldId="2147483674"/>
              <pc:sldLayoutMk cId="824906661" sldId="2147483693"/>
              <ac:grpSpMk id="306" creationId="{00000000-0000-0000-0000-000000000000}"/>
            </ac:grpSpMkLst>
          </pc:grpChg>
          <pc:grpChg chg="add del">
            <ac:chgData name="lan đặng" userId="033e552764e6c861" providerId="LiveId" clId="{EAD335FB-51BA-4598-819F-97BFCA98F564}" dt="2021-10-10T10:39:47.301" v="935"/>
            <ac:grpSpMkLst>
              <pc:docMk/>
              <pc:sldMasterMk cId="3464472824" sldId="2147483674"/>
              <pc:sldLayoutMk cId="824906661" sldId="2147483693"/>
              <ac:grpSpMk id="309" creationId="{00000000-0000-0000-0000-000000000000}"/>
            </ac:grpSpMkLst>
          </pc:gr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6fd8ccc01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6fd8ccc017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21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6fd8ccc01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6fd8ccc01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6fd8ccc017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6fd8ccc017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6fd8ccc017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6fd8ccc017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6fd8ccc01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6fd8ccc01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6fd8ccc01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6fd8ccc01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6fd8ccc017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6fd8ccc017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8083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6fd8ccc017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6fd8ccc017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6fd8ccc017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6fd8ccc017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381505" y="1465462"/>
            <a:ext cx="7442400" cy="4148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68006" y="1779575"/>
            <a:ext cx="6108000" cy="2176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68000" y="3995224"/>
            <a:ext cx="6108000" cy="8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grpSp>
        <p:nvGrpSpPr>
          <p:cNvPr id="15" name="Google Shape;15;p2"/>
          <p:cNvGrpSpPr/>
          <p:nvPr/>
        </p:nvGrpSpPr>
        <p:grpSpPr>
          <a:xfrm>
            <a:off x="6180174" y="878184"/>
            <a:ext cx="6460464" cy="6489566"/>
            <a:chOff x="6180174" y="878184"/>
            <a:chExt cx="6460464" cy="6489566"/>
          </a:xfrm>
        </p:grpSpPr>
        <p:sp>
          <p:nvSpPr>
            <p:cNvPr id="16" name="Google Shape;16;p2"/>
            <p:cNvSpPr/>
            <p:nvPr/>
          </p:nvSpPr>
          <p:spPr>
            <a:xfrm rot="344030" flipH="1">
              <a:off x="9875716" y="934547"/>
              <a:ext cx="1376064" cy="4947354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7;p2"/>
            <p:cNvGrpSpPr/>
            <p:nvPr/>
          </p:nvGrpSpPr>
          <p:grpSpPr>
            <a:xfrm rot="-554234" flipH="1">
              <a:off x="10040220" y="1580740"/>
              <a:ext cx="2320504" cy="3674996"/>
              <a:chOff x="5819567" y="571221"/>
              <a:chExt cx="2567151" cy="4065613"/>
            </a:xfrm>
          </p:grpSpPr>
          <p:sp>
            <p:nvSpPr>
              <p:cNvPr id="18" name="Google Shape;18;p2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" name="Google Shape;19;p2"/>
              <p:cNvGrpSpPr/>
              <p:nvPr/>
            </p:nvGrpSpPr>
            <p:grpSpPr>
              <a:xfrm>
                <a:off x="5819567" y="571221"/>
                <a:ext cx="889916" cy="1062046"/>
                <a:chOff x="5819567" y="553054"/>
                <a:chExt cx="889916" cy="1062046"/>
              </a:xfrm>
            </p:grpSpPr>
            <p:sp>
              <p:nvSpPr>
                <p:cNvPr id="20" name="Google Shape;20;p2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 rot="-754528">
                  <a:off x="5912482" y="618534"/>
                  <a:ext cx="704087" cy="931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" name="Google Shape;22;p2"/>
            <p:cNvGrpSpPr/>
            <p:nvPr/>
          </p:nvGrpSpPr>
          <p:grpSpPr>
            <a:xfrm rot="1892412">
              <a:off x="9601838" y="2054866"/>
              <a:ext cx="1979819" cy="4584709"/>
              <a:chOff x="5307255" y="1547438"/>
              <a:chExt cx="1784043" cy="4131344"/>
            </a:xfrm>
          </p:grpSpPr>
          <p:sp>
            <p:nvSpPr>
              <p:cNvPr id="23" name="Google Shape;23;p2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 rot="257247">
              <a:off x="7899558" y="3058236"/>
              <a:ext cx="1946985" cy="3083452"/>
              <a:chOff x="5819567" y="571221"/>
              <a:chExt cx="2567151" cy="4065613"/>
            </a:xfrm>
          </p:grpSpPr>
          <p:sp>
            <p:nvSpPr>
              <p:cNvPr id="27" name="Google Shape;27;p2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8" name="Google Shape;28;p2"/>
              <p:cNvGrpSpPr/>
              <p:nvPr/>
            </p:nvGrpSpPr>
            <p:grpSpPr>
              <a:xfrm>
                <a:off x="5819567" y="571221"/>
                <a:ext cx="889916" cy="1062046"/>
                <a:chOff x="5819567" y="553054"/>
                <a:chExt cx="889916" cy="1062046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 rot="-754528">
                  <a:off x="5912482" y="618534"/>
                  <a:ext cx="704087" cy="931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1" name="Google Shape;31;p2"/>
            <p:cNvSpPr/>
            <p:nvPr/>
          </p:nvSpPr>
          <p:spPr>
            <a:xfrm rot="6627563">
              <a:off x="10340761" y="5325919"/>
              <a:ext cx="2476937" cy="79828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-8214325" flipH="1">
              <a:off x="6034335" y="4319925"/>
              <a:ext cx="3226936" cy="848046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-2572734">
              <a:off x="7267228" y="4650544"/>
              <a:ext cx="911246" cy="2776720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" name="Google Shape;34;p2"/>
            <p:cNvGrpSpPr/>
            <p:nvPr/>
          </p:nvGrpSpPr>
          <p:grpSpPr>
            <a:xfrm rot="1125477">
              <a:off x="8875592" y="1693978"/>
              <a:ext cx="2635240" cy="4173446"/>
              <a:chOff x="5819567" y="571221"/>
              <a:chExt cx="2567151" cy="4065613"/>
            </a:xfrm>
          </p:grpSpPr>
          <p:sp>
            <p:nvSpPr>
              <p:cNvPr id="35" name="Google Shape;35;p2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" name="Google Shape;36;p2"/>
              <p:cNvGrpSpPr/>
              <p:nvPr/>
            </p:nvGrpSpPr>
            <p:grpSpPr>
              <a:xfrm>
                <a:off x="5819567" y="571221"/>
                <a:ext cx="889916" cy="1062046"/>
                <a:chOff x="5819567" y="553054"/>
                <a:chExt cx="889916" cy="1062046"/>
              </a:xfrm>
            </p:grpSpPr>
            <p:sp>
              <p:nvSpPr>
                <p:cNvPr id="37" name="Google Shape;37;p2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 rot="-754528">
                  <a:off x="5912482" y="618534"/>
                  <a:ext cx="704087" cy="931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9" name="Google Shape;39;p2"/>
            <p:cNvSpPr/>
            <p:nvPr/>
          </p:nvSpPr>
          <p:spPr>
            <a:xfrm rot="-796064">
              <a:off x="8423726" y="2138880"/>
              <a:ext cx="1014688" cy="3648103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710374" flipH="1">
              <a:off x="10485909" y="3391085"/>
              <a:ext cx="1011938" cy="3638216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-1187598">
              <a:off x="7887380" y="3255810"/>
              <a:ext cx="1085398" cy="3975598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" name="Google Shape;42;p2"/>
            <p:cNvGrpSpPr/>
            <p:nvPr/>
          </p:nvGrpSpPr>
          <p:grpSpPr>
            <a:xfrm rot="1942817">
              <a:off x="9232819" y="3142389"/>
              <a:ext cx="1612692" cy="3734544"/>
              <a:chOff x="5307255" y="1547438"/>
              <a:chExt cx="1784043" cy="4131344"/>
            </a:xfrm>
          </p:grpSpPr>
          <p:sp>
            <p:nvSpPr>
              <p:cNvPr id="43" name="Google Shape;43;p2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7037692" y="4736779"/>
              <a:ext cx="1591115" cy="2355223"/>
              <a:chOff x="3959902" y="4082354"/>
              <a:chExt cx="1760083" cy="2605335"/>
            </a:xfrm>
          </p:grpSpPr>
          <p:sp>
            <p:nvSpPr>
              <p:cNvPr id="47" name="Google Shape;47;p2"/>
              <p:cNvSpPr/>
              <p:nvPr/>
            </p:nvSpPr>
            <p:spPr>
              <a:xfrm rot="-675222" flipH="1">
                <a:off x="4467664" y="4369220"/>
                <a:ext cx="1043970" cy="2238117"/>
              </a:xfrm>
              <a:custGeom>
                <a:avLst/>
                <a:gdLst/>
                <a:ahLst/>
                <a:cxnLst/>
                <a:rect l="l" t="t" r="r" b="b"/>
                <a:pathLst>
                  <a:path w="1044793" h="2239882" extrusionOk="0">
                    <a:moveTo>
                      <a:pt x="398175" y="0"/>
                    </a:moveTo>
                    <a:cubicBezTo>
                      <a:pt x="490894" y="53960"/>
                      <a:pt x="538275" y="144853"/>
                      <a:pt x="541157" y="227561"/>
                    </a:cubicBezTo>
                    <a:cubicBezTo>
                      <a:pt x="543319" y="289592"/>
                      <a:pt x="602864" y="363290"/>
                      <a:pt x="641869" y="394063"/>
                    </a:cubicBezTo>
                    <a:lnTo>
                      <a:pt x="659358" y="402692"/>
                    </a:lnTo>
                    <a:lnTo>
                      <a:pt x="562479" y="588915"/>
                    </a:lnTo>
                    <a:cubicBezTo>
                      <a:pt x="542646" y="630701"/>
                      <a:pt x="523303" y="673770"/>
                      <a:pt x="504913" y="717817"/>
                    </a:cubicBezTo>
                    <a:lnTo>
                      <a:pt x="460240" y="833946"/>
                    </a:lnTo>
                    <a:lnTo>
                      <a:pt x="457242" y="784886"/>
                    </a:lnTo>
                    <a:cubicBezTo>
                      <a:pt x="452943" y="762334"/>
                      <a:pt x="445377" y="741120"/>
                      <a:pt x="433456" y="724478"/>
                    </a:cubicBezTo>
                    <a:cubicBezTo>
                      <a:pt x="385770" y="657910"/>
                      <a:pt x="294240" y="563990"/>
                      <a:pt x="151000" y="537289"/>
                    </a:cubicBezTo>
                    <a:cubicBezTo>
                      <a:pt x="245426" y="588205"/>
                      <a:pt x="295739" y="677507"/>
                      <a:pt x="301311" y="760078"/>
                    </a:cubicBezTo>
                    <a:cubicBezTo>
                      <a:pt x="305489" y="822006"/>
                      <a:pt x="367400" y="893729"/>
                      <a:pt x="407385" y="923216"/>
                    </a:cubicBezTo>
                    <a:lnTo>
                      <a:pt x="427463" y="932322"/>
                    </a:lnTo>
                    <a:lnTo>
                      <a:pt x="403333" y="1007459"/>
                    </a:lnTo>
                    <a:lnTo>
                      <a:pt x="371658" y="1119165"/>
                    </a:lnTo>
                    <a:lnTo>
                      <a:pt x="346514" y="1159762"/>
                    </a:lnTo>
                    <a:cubicBezTo>
                      <a:pt x="340117" y="1174001"/>
                      <a:pt x="337885" y="1185058"/>
                      <a:pt x="341098" y="1189769"/>
                    </a:cubicBezTo>
                    <a:lnTo>
                      <a:pt x="350305" y="1194829"/>
                    </a:lnTo>
                    <a:lnTo>
                      <a:pt x="299442" y="1389685"/>
                    </a:lnTo>
                    <a:lnTo>
                      <a:pt x="296897" y="1400082"/>
                    </a:lnTo>
                    <a:lnTo>
                      <a:pt x="291721" y="1379526"/>
                    </a:lnTo>
                    <a:cubicBezTo>
                      <a:pt x="288059" y="1369228"/>
                      <a:pt x="283426" y="1359645"/>
                      <a:pt x="277675" y="1351177"/>
                    </a:cubicBezTo>
                    <a:cubicBezTo>
                      <a:pt x="231673" y="1283435"/>
                      <a:pt x="142526" y="1187250"/>
                      <a:pt x="0" y="1156968"/>
                    </a:cubicBezTo>
                    <a:cubicBezTo>
                      <a:pt x="93120" y="1210234"/>
                      <a:pt x="141179" y="1300769"/>
                      <a:pt x="144679" y="1383454"/>
                    </a:cubicBezTo>
                    <a:cubicBezTo>
                      <a:pt x="147305" y="1445467"/>
                      <a:pt x="207399" y="1518719"/>
                      <a:pt x="246633" y="1549199"/>
                    </a:cubicBezTo>
                    <a:lnTo>
                      <a:pt x="258943" y="1555159"/>
                    </a:lnTo>
                    <a:lnTo>
                      <a:pt x="237009" y="1644782"/>
                    </a:lnTo>
                    <a:cubicBezTo>
                      <a:pt x="177150" y="1896446"/>
                      <a:pt x="126879" y="2126659"/>
                      <a:pt x="102953" y="2235042"/>
                    </a:cubicBezTo>
                    <a:lnTo>
                      <a:pt x="146832" y="2239882"/>
                    </a:lnTo>
                    <a:cubicBezTo>
                      <a:pt x="170203" y="2156446"/>
                      <a:pt x="205219" y="1996949"/>
                      <a:pt x="246325" y="1811504"/>
                    </a:cubicBezTo>
                    <a:lnTo>
                      <a:pt x="248981" y="1799696"/>
                    </a:lnTo>
                    <a:lnTo>
                      <a:pt x="254588" y="1800579"/>
                    </a:lnTo>
                    <a:cubicBezTo>
                      <a:pt x="304137" y="1804231"/>
                      <a:pt x="397825" y="1790102"/>
                      <a:pt x="441316" y="1745819"/>
                    </a:cubicBezTo>
                    <a:cubicBezTo>
                      <a:pt x="499305" y="1686774"/>
                      <a:pt x="595637" y="1651751"/>
                      <a:pt x="700456" y="1674584"/>
                    </a:cubicBezTo>
                    <a:cubicBezTo>
                      <a:pt x="574352" y="1601589"/>
                      <a:pt x="443730" y="1613282"/>
                      <a:pt x="364195" y="1632761"/>
                    </a:cubicBezTo>
                    <a:cubicBezTo>
                      <a:pt x="344312" y="1637630"/>
                      <a:pt x="324757" y="1648806"/>
                      <a:pt x="306811" y="1663125"/>
                    </a:cubicBezTo>
                    <a:lnTo>
                      <a:pt x="271512" y="1699524"/>
                    </a:lnTo>
                    <a:lnTo>
                      <a:pt x="311858" y="1520141"/>
                    </a:lnTo>
                    <a:cubicBezTo>
                      <a:pt x="334762" y="1420710"/>
                      <a:pt x="358494" y="1321056"/>
                      <a:pt x="382360" y="1227443"/>
                    </a:cubicBezTo>
                    <a:lnTo>
                      <a:pt x="389993" y="1199070"/>
                    </a:lnTo>
                    <a:lnTo>
                      <a:pt x="400455" y="1199177"/>
                    </a:lnTo>
                    <a:cubicBezTo>
                      <a:pt x="451823" y="1196995"/>
                      <a:pt x="522924" y="1181033"/>
                      <a:pt x="559167" y="1144131"/>
                    </a:cubicBezTo>
                    <a:cubicBezTo>
                      <a:pt x="617156" y="1085086"/>
                      <a:pt x="713487" y="1050062"/>
                      <a:pt x="818307" y="1072896"/>
                    </a:cubicBezTo>
                    <a:cubicBezTo>
                      <a:pt x="692202" y="999901"/>
                      <a:pt x="561581" y="1011593"/>
                      <a:pt x="482046" y="1031072"/>
                    </a:cubicBezTo>
                    <a:lnTo>
                      <a:pt x="427415" y="1059980"/>
                    </a:lnTo>
                    <a:lnTo>
                      <a:pt x="430064" y="1050131"/>
                    </a:lnTo>
                    <a:cubicBezTo>
                      <a:pt x="445888" y="994949"/>
                      <a:pt x="461566" y="944309"/>
                      <a:pt x="476892" y="900065"/>
                    </a:cubicBezTo>
                    <a:cubicBezTo>
                      <a:pt x="507543" y="811580"/>
                      <a:pt x="544104" y="727288"/>
                      <a:pt x="582733" y="648388"/>
                    </a:cubicBezTo>
                    <a:lnTo>
                      <a:pt x="591905" y="631376"/>
                    </a:lnTo>
                    <a:lnTo>
                      <a:pt x="598925" y="632482"/>
                    </a:lnTo>
                    <a:cubicBezTo>
                      <a:pt x="648473" y="636134"/>
                      <a:pt x="742161" y="622005"/>
                      <a:pt x="785653" y="577722"/>
                    </a:cubicBezTo>
                    <a:cubicBezTo>
                      <a:pt x="843642" y="518677"/>
                      <a:pt x="939973" y="483654"/>
                      <a:pt x="1044793" y="506487"/>
                    </a:cubicBezTo>
                    <a:cubicBezTo>
                      <a:pt x="918688" y="433492"/>
                      <a:pt x="788066" y="445185"/>
                      <a:pt x="708532" y="464664"/>
                    </a:cubicBezTo>
                    <a:lnTo>
                      <a:pt x="671110" y="484465"/>
                    </a:lnTo>
                    <a:lnTo>
                      <a:pt x="700979" y="429063"/>
                    </a:lnTo>
                    <a:cubicBezTo>
                      <a:pt x="778821" y="295227"/>
                      <a:pt x="849563" y="187751"/>
                      <a:pt x="882467" y="116218"/>
                    </a:cubicBezTo>
                    <a:lnTo>
                      <a:pt x="871738" y="41668"/>
                    </a:lnTo>
                    <a:cubicBezTo>
                      <a:pt x="844901" y="87691"/>
                      <a:pt x="797334" y="161824"/>
                      <a:pt x="741604" y="255792"/>
                    </a:cubicBezTo>
                    <a:lnTo>
                      <a:pt x="696759" y="333336"/>
                    </a:lnTo>
                    <a:lnTo>
                      <a:pt x="698154" y="325969"/>
                    </a:lnTo>
                    <a:cubicBezTo>
                      <a:pt x="701877" y="282074"/>
                      <a:pt x="697138" y="230321"/>
                      <a:pt x="674391" y="196279"/>
                    </a:cubicBezTo>
                    <a:cubicBezTo>
                      <a:pt x="628897" y="128195"/>
                      <a:pt x="540471" y="31347"/>
                      <a:pt x="39817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rot="-1374346">
                <a:off x="4028299" y="4168843"/>
                <a:ext cx="537742" cy="460238"/>
              </a:xfrm>
              <a:custGeom>
                <a:avLst/>
                <a:gdLst/>
                <a:ahLst/>
                <a:cxnLst/>
                <a:rect l="l" t="t" r="r" b="b"/>
                <a:pathLst>
                  <a:path w="558128" h="534914" extrusionOk="0">
                    <a:moveTo>
                      <a:pt x="321454" y="0"/>
                    </a:moveTo>
                    <a:cubicBezTo>
                      <a:pt x="351415" y="0"/>
                      <a:pt x="378539" y="12144"/>
                      <a:pt x="398173" y="31778"/>
                    </a:cubicBezTo>
                    <a:lnTo>
                      <a:pt x="404781" y="41579"/>
                    </a:lnTo>
                    <a:lnTo>
                      <a:pt x="407399" y="39814"/>
                    </a:lnTo>
                    <a:cubicBezTo>
                      <a:pt x="420380" y="34324"/>
                      <a:pt x="434651" y="31288"/>
                      <a:pt x="449631" y="31288"/>
                    </a:cubicBezTo>
                    <a:cubicBezTo>
                      <a:pt x="509552" y="31288"/>
                      <a:pt x="558128" y="79864"/>
                      <a:pt x="558128" y="139785"/>
                    </a:cubicBezTo>
                    <a:cubicBezTo>
                      <a:pt x="558128" y="162256"/>
                      <a:pt x="551297" y="183131"/>
                      <a:pt x="539598" y="200447"/>
                    </a:cubicBezTo>
                    <a:lnTo>
                      <a:pt x="527971" y="213243"/>
                    </a:lnTo>
                    <a:lnTo>
                      <a:pt x="544556" y="237841"/>
                    </a:lnTo>
                    <a:cubicBezTo>
                      <a:pt x="550046" y="250822"/>
                      <a:pt x="553082" y="265093"/>
                      <a:pt x="553082" y="280073"/>
                    </a:cubicBezTo>
                    <a:cubicBezTo>
                      <a:pt x="553082" y="325014"/>
                      <a:pt x="525758" y="363573"/>
                      <a:pt x="486817" y="380044"/>
                    </a:cubicBezTo>
                    <a:lnTo>
                      <a:pt x="455184" y="386430"/>
                    </a:lnTo>
                    <a:lnTo>
                      <a:pt x="463257" y="426417"/>
                    </a:lnTo>
                    <a:cubicBezTo>
                      <a:pt x="463257" y="486338"/>
                      <a:pt x="414681" y="534914"/>
                      <a:pt x="354760" y="534914"/>
                    </a:cubicBezTo>
                    <a:cubicBezTo>
                      <a:pt x="324800" y="534914"/>
                      <a:pt x="297675" y="522770"/>
                      <a:pt x="278041" y="503136"/>
                    </a:cubicBezTo>
                    <a:lnTo>
                      <a:pt x="264452" y="482980"/>
                    </a:lnTo>
                    <a:lnTo>
                      <a:pt x="234499" y="503175"/>
                    </a:lnTo>
                    <a:cubicBezTo>
                      <a:pt x="221518" y="508665"/>
                      <a:pt x="207247" y="511701"/>
                      <a:pt x="192267" y="511701"/>
                    </a:cubicBezTo>
                    <a:cubicBezTo>
                      <a:pt x="132346" y="511701"/>
                      <a:pt x="83770" y="463125"/>
                      <a:pt x="83770" y="403204"/>
                    </a:cubicBezTo>
                    <a:lnTo>
                      <a:pt x="87094" y="381221"/>
                    </a:lnTo>
                    <a:lnTo>
                      <a:pt x="66265" y="377016"/>
                    </a:lnTo>
                    <a:cubicBezTo>
                      <a:pt x="27324" y="360545"/>
                      <a:pt x="0" y="321986"/>
                      <a:pt x="0" y="277045"/>
                    </a:cubicBezTo>
                    <a:cubicBezTo>
                      <a:pt x="0" y="247085"/>
                      <a:pt x="12144" y="219960"/>
                      <a:pt x="31778" y="200326"/>
                    </a:cubicBezTo>
                    <a:lnTo>
                      <a:pt x="55047" y="184638"/>
                    </a:lnTo>
                    <a:lnTo>
                      <a:pt x="54332" y="183150"/>
                    </a:lnTo>
                    <a:cubicBezTo>
                      <a:pt x="51162" y="172958"/>
                      <a:pt x="49454" y="162121"/>
                      <a:pt x="49454" y="150886"/>
                    </a:cubicBezTo>
                    <a:cubicBezTo>
                      <a:pt x="49454" y="90965"/>
                      <a:pt x="98030" y="42389"/>
                      <a:pt x="157951" y="42389"/>
                    </a:cubicBezTo>
                    <a:cubicBezTo>
                      <a:pt x="180421" y="42389"/>
                      <a:pt x="201296" y="49220"/>
                      <a:pt x="218613" y="60919"/>
                    </a:cubicBezTo>
                    <a:lnTo>
                      <a:pt x="222628" y="64567"/>
                    </a:lnTo>
                    <a:lnTo>
                      <a:pt x="244735" y="31778"/>
                    </a:lnTo>
                    <a:cubicBezTo>
                      <a:pt x="264369" y="12144"/>
                      <a:pt x="291494" y="0"/>
                      <a:pt x="32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49;p2"/>
            <p:cNvGrpSpPr/>
            <p:nvPr/>
          </p:nvGrpSpPr>
          <p:grpSpPr>
            <a:xfrm>
              <a:off x="7163686" y="3569300"/>
              <a:ext cx="2050699" cy="3432167"/>
              <a:chOff x="4456559" y="1422328"/>
              <a:chExt cx="2268472" cy="3796644"/>
            </a:xfrm>
          </p:grpSpPr>
          <p:sp>
            <p:nvSpPr>
              <p:cNvPr id="50" name="Google Shape;50;p2"/>
              <p:cNvSpPr/>
              <p:nvPr/>
            </p:nvSpPr>
            <p:spPr>
              <a:xfrm rot="-189358" flipH="1">
                <a:off x="4975977" y="1922217"/>
                <a:ext cx="1660755" cy="3253507"/>
              </a:xfrm>
              <a:custGeom>
                <a:avLst/>
                <a:gdLst/>
                <a:ahLst/>
                <a:cxnLst/>
                <a:rect l="l" t="t" r="r" b="b"/>
                <a:pathLst>
                  <a:path w="1662392" h="3256714" extrusionOk="0">
                    <a:moveTo>
                      <a:pt x="608894" y="0"/>
                    </a:moveTo>
                    <a:cubicBezTo>
                      <a:pt x="762203" y="78438"/>
                      <a:pt x="840547" y="210560"/>
                      <a:pt x="845313" y="330785"/>
                    </a:cubicBezTo>
                    <a:cubicBezTo>
                      <a:pt x="849482" y="435983"/>
                      <a:pt x="982797" y="564264"/>
                      <a:pt x="1040657" y="589614"/>
                    </a:cubicBezTo>
                    <a:lnTo>
                      <a:pt x="1046280" y="590818"/>
                    </a:lnTo>
                    <a:lnTo>
                      <a:pt x="990450" y="684997"/>
                    </a:lnTo>
                    <a:cubicBezTo>
                      <a:pt x="926597" y="797144"/>
                      <a:pt x="863151" y="918596"/>
                      <a:pt x="806138" y="1045914"/>
                    </a:cubicBezTo>
                    <a:lnTo>
                      <a:pt x="735856" y="1217312"/>
                    </a:lnTo>
                    <a:lnTo>
                      <a:pt x="735947" y="1184812"/>
                    </a:lnTo>
                    <a:cubicBezTo>
                      <a:pt x="732939" y="1134487"/>
                      <a:pt x="719806" y="1083293"/>
                      <a:pt x="690405" y="1047117"/>
                    </a:cubicBezTo>
                    <a:cubicBezTo>
                      <a:pt x="612001" y="950649"/>
                      <a:pt x="461287" y="814700"/>
                      <a:pt x="224646" y="776814"/>
                    </a:cubicBezTo>
                    <a:cubicBezTo>
                      <a:pt x="380426" y="850222"/>
                      <a:pt x="463026" y="979725"/>
                      <a:pt x="471701" y="1099732"/>
                    </a:cubicBezTo>
                    <a:cubicBezTo>
                      <a:pt x="479292" y="1204738"/>
                      <a:pt x="616709" y="1328615"/>
                      <a:pt x="675363" y="1352068"/>
                    </a:cubicBezTo>
                    <a:lnTo>
                      <a:pt x="686509" y="1354079"/>
                    </a:lnTo>
                    <a:lnTo>
                      <a:pt x="650518" y="1465291"/>
                    </a:lnTo>
                    <a:lnTo>
                      <a:pt x="595705" y="1651588"/>
                    </a:lnTo>
                    <a:lnTo>
                      <a:pt x="583830" y="1675490"/>
                    </a:lnTo>
                    <a:cubicBezTo>
                      <a:pt x="579541" y="1686170"/>
                      <a:pt x="576800" y="1695724"/>
                      <a:pt x="575818" y="1703558"/>
                    </a:cubicBezTo>
                    <a:lnTo>
                      <a:pt x="577321" y="1714070"/>
                    </a:lnTo>
                    <a:lnTo>
                      <a:pt x="572482" y="1730516"/>
                    </a:lnTo>
                    <a:cubicBezTo>
                      <a:pt x="546375" y="1823877"/>
                      <a:pt x="520324" y="1921268"/>
                      <a:pt x="494774" y="2019918"/>
                    </a:cubicBezTo>
                    <a:lnTo>
                      <a:pt x="491618" y="2032465"/>
                    </a:lnTo>
                    <a:lnTo>
                      <a:pt x="482020" y="1998847"/>
                    </a:lnTo>
                    <a:cubicBezTo>
                      <a:pt x="475980" y="1983883"/>
                      <a:pt x="468334" y="1969960"/>
                      <a:pt x="458838" y="1957659"/>
                    </a:cubicBezTo>
                    <a:cubicBezTo>
                      <a:pt x="382876" y="1859257"/>
                      <a:pt x="235617" y="1719574"/>
                      <a:pt x="0" y="1675768"/>
                    </a:cubicBezTo>
                    <a:cubicBezTo>
                      <a:pt x="153892" y="1753058"/>
                      <a:pt x="233221" y="1884590"/>
                      <a:pt x="238885" y="2004777"/>
                    </a:cubicBezTo>
                    <a:cubicBezTo>
                      <a:pt x="243133" y="2094917"/>
                      <a:pt x="342387" y="2201307"/>
                      <a:pt x="407214" y="2245555"/>
                    </a:cubicBezTo>
                    <a:lnTo>
                      <a:pt x="434137" y="2260979"/>
                    </a:lnTo>
                    <a:lnTo>
                      <a:pt x="420077" y="2316878"/>
                    </a:lnTo>
                    <a:cubicBezTo>
                      <a:pt x="323681" y="2710476"/>
                      <a:pt x="242473" y="3079907"/>
                      <a:pt x="205078" y="3247895"/>
                    </a:cubicBezTo>
                    <a:lnTo>
                      <a:pt x="277462" y="3256714"/>
                    </a:lnTo>
                    <a:cubicBezTo>
                      <a:pt x="312599" y="3135672"/>
                      <a:pt x="363874" y="2903902"/>
                      <a:pt x="424138" y="2634444"/>
                    </a:cubicBezTo>
                    <a:lnTo>
                      <a:pt x="430252" y="2607334"/>
                    </a:lnTo>
                    <a:lnTo>
                      <a:pt x="458232" y="2613410"/>
                    </a:lnTo>
                    <a:cubicBezTo>
                      <a:pt x="536005" y="2623985"/>
                      <a:pt x="680967" y="2611485"/>
                      <a:pt x="744506" y="2547406"/>
                    </a:cubicBezTo>
                    <a:cubicBezTo>
                      <a:pt x="829224" y="2461968"/>
                      <a:pt x="976235" y="2417453"/>
                      <a:pt x="1142269" y="2463160"/>
                    </a:cubicBezTo>
                    <a:cubicBezTo>
                      <a:pt x="989059" y="2369174"/>
                      <a:pt x="836621" y="2348523"/>
                      <a:pt x="718375" y="2353426"/>
                    </a:cubicBezTo>
                    <a:cubicBezTo>
                      <a:pt x="678960" y="2355060"/>
                      <a:pt x="643344" y="2359534"/>
                      <a:pt x="612764" y="2365077"/>
                    </a:cubicBezTo>
                    <a:cubicBezTo>
                      <a:pt x="582185" y="2370621"/>
                      <a:pt x="552747" y="2385938"/>
                      <a:pt x="526135" y="2406271"/>
                    </a:cubicBezTo>
                    <a:lnTo>
                      <a:pt x="460440" y="2473484"/>
                    </a:lnTo>
                    <a:lnTo>
                      <a:pt x="487134" y="2355128"/>
                    </a:lnTo>
                    <a:cubicBezTo>
                      <a:pt x="530776" y="2164148"/>
                      <a:pt x="577354" y="1967239"/>
                      <a:pt x="624749" y="1786041"/>
                    </a:cubicBezTo>
                    <a:lnTo>
                      <a:pt x="637750" y="1739218"/>
                    </a:lnTo>
                    <a:lnTo>
                      <a:pt x="672025" y="1741748"/>
                    </a:lnTo>
                    <a:cubicBezTo>
                      <a:pt x="752060" y="1743491"/>
                      <a:pt x="861552" y="1725911"/>
                      <a:pt x="914502" y="1672512"/>
                    </a:cubicBezTo>
                    <a:cubicBezTo>
                      <a:pt x="999220" y="1587073"/>
                      <a:pt x="1146231" y="1542559"/>
                      <a:pt x="1312264" y="1588267"/>
                    </a:cubicBezTo>
                    <a:cubicBezTo>
                      <a:pt x="1159054" y="1494280"/>
                      <a:pt x="1006617" y="1473629"/>
                      <a:pt x="888371" y="1478532"/>
                    </a:cubicBezTo>
                    <a:cubicBezTo>
                      <a:pt x="848956" y="1480167"/>
                      <a:pt x="813339" y="1484640"/>
                      <a:pt x="782760" y="1490183"/>
                    </a:cubicBezTo>
                    <a:cubicBezTo>
                      <a:pt x="752180" y="1495727"/>
                      <a:pt x="722743" y="1511044"/>
                      <a:pt x="696131" y="1531377"/>
                    </a:cubicBezTo>
                    <a:lnTo>
                      <a:pt x="695191" y="1532338"/>
                    </a:lnTo>
                    <a:lnTo>
                      <a:pt x="696193" y="1528732"/>
                    </a:lnTo>
                    <a:cubicBezTo>
                      <a:pt x="720035" y="1448693"/>
                      <a:pt x="743818" y="1375287"/>
                      <a:pt x="767275" y="1311220"/>
                    </a:cubicBezTo>
                    <a:cubicBezTo>
                      <a:pt x="814190" y="1183085"/>
                      <a:pt x="870994" y="1061315"/>
                      <a:pt x="931415" y="947511"/>
                    </a:cubicBezTo>
                    <a:lnTo>
                      <a:pt x="951335" y="913644"/>
                    </a:lnTo>
                    <a:lnTo>
                      <a:pt x="978356" y="919511"/>
                    </a:lnTo>
                    <a:cubicBezTo>
                      <a:pt x="1056128" y="930086"/>
                      <a:pt x="1201090" y="917587"/>
                      <a:pt x="1264629" y="853508"/>
                    </a:cubicBezTo>
                    <a:cubicBezTo>
                      <a:pt x="1349348" y="768069"/>
                      <a:pt x="1496359" y="723555"/>
                      <a:pt x="1662392" y="769262"/>
                    </a:cubicBezTo>
                    <a:cubicBezTo>
                      <a:pt x="1509182" y="675276"/>
                      <a:pt x="1356745" y="654625"/>
                      <a:pt x="1238499" y="659528"/>
                    </a:cubicBezTo>
                    <a:cubicBezTo>
                      <a:pt x="1199084" y="661162"/>
                      <a:pt x="1163467" y="665636"/>
                      <a:pt x="1132888" y="671179"/>
                    </a:cubicBezTo>
                    <a:cubicBezTo>
                      <a:pt x="1117598" y="673951"/>
                      <a:pt x="1102594" y="679166"/>
                      <a:pt x="1088086" y="686230"/>
                    </a:cubicBezTo>
                    <a:lnTo>
                      <a:pt x="1083373" y="689176"/>
                    </a:lnTo>
                    <a:lnTo>
                      <a:pt x="1117247" y="631588"/>
                    </a:lnTo>
                    <a:cubicBezTo>
                      <a:pt x="1240001" y="439032"/>
                      <a:pt x="1352121" y="284729"/>
                      <a:pt x="1403415" y="181466"/>
                    </a:cubicBezTo>
                    <a:lnTo>
                      <a:pt x="1382801" y="72059"/>
                    </a:lnTo>
                    <a:cubicBezTo>
                      <a:pt x="1340475" y="138272"/>
                      <a:pt x="1265162" y="244754"/>
                      <a:pt x="1177202" y="379906"/>
                    </a:cubicBezTo>
                    <a:lnTo>
                      <a:pt x="1098327" y="504386"/>
                    </a:lnTo>
                    <a:lnTo>
                      <a:pt x="1104903" y="473832"/>
                    </a:lnTo>
                    <a:cubicBezTo>
                      <a:pt x="1111060" y="410027"/>
                      <a:pt x="1103224" y="334798"/>
                      <a:pt x="1065612" y="285313"/>
                    </a:cubicBezTo>
                    <a:cubicBezTo>
                      <a:pt x="990388" y="186345"/>
                      <a:pt x="844177" y="45566"/>
                      <a:pt x="6088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-894495">
                <a:off x="4527176" y="1525596"/>
                <a:ext cx="889457" cy="668205"/>
              </a:xfrm>
              <a:custGeom>
                <a:avLst/>
                <a:gdLst/>
                <a:ahLst/>
                <a:cxnLst/>
                <a:rect l="l" t="t" r="r" b="b"/>
                <a:pathLst>
                  <a:path w="558128" h="534914" extrusionOk="0">
                    <a:moveTo>
                      <a:pt x="321454" y="0"/>
                    </a:moveTo>
                    <a:cubicBezTo>
                      <a:pt x="351415" y="0"/>
                      <a:pt x="378539" y="12144"/>
                      <a:pt x="398173" y="31778"/>
                    </a:cubicBezTo>
                    <a:lnTo>
                      <a:pt x="404781" y="41579"/>
                    </a:lnTo>
                    <a:lnTo>
                      <a:pt x="407399" y="39814"/>
                    </a:lnTo>
                    <a:cubicBezTo>
                      <a:pt x="420380" y="34324"/>
                      <a:pt x="434651" y="31288"/>
                      <a:pt x="449631" y="31288"/>
                    </a:cubicBezTo>
                    <a:cubicBezTo>
                      <a:pt x="509552" y="31288"/>
                      <a:pt x="558128" y="79864"/>
                      <a:pt x="558128" y="139785"/>
                    </a:cubicBezTo>
                    <a:cubicBezTo>
                      <a:pt x="558128" y="162256"/>
                      <a:pt x="551297" y="183131"/>
                      <a:pt x="539598" y="200447"/>
                    </a:cubicBezTo>
                    <a:lnTo>
                      <a:pt x="527971" y="213243"/>
                    </a:lnTo>
                    <a:lnTo>
                      <a:pt x="544556" y="237841"/>
                    </a:lnTo>
                    <a:cubicBezTo>
                      <a:pt x="550046" y="250822"/>
                      <a:pt x="553082" y="265093"/>
                      <a:pt x="553082" y="280073"/>
                    </a:cubicBezTo>
                    <a:cubicBezTo>
                      <a:pt x="553082" y="325014"/>
                      <a:pt x="525758" y="363573"/>
                      <a:pt x="486817" y="380044"/>
                    </a:cubicBezTo>
                    <a:lnTo>
                      <a:pt x="455184" y="386430"/>
                    </a:lnTo>
                    <a:lnTo>
                      <a:pt x="463257" y="426417"/>
                    </a:lnTo>
                    <a:cubicBezTo>
                      <a:pt x="463257" y="486338"/>
                      <a:pt x="414681" y="534914"/>
                      <a:pt x="354760" y="534914"/>
                    </a:cubicBezTo>
                    <a:cubicBezTo>
                      <a:pt x="324800" y="534914"/>
                      <a:pt x="297675" y="522770"/>
                      <a:pt x="278041" y="503136"/>
                    </a:cubicBezTo>
                    <a:lnTo>
                      <a:pt x="264452" y="482980"/>
                    </a:lnTo>
                    <a:lnTo>
                      <a:pt x="234499" y="503175"/>
                    </a:lnTo>
                    <a:cubicBezTo>
                      <a:pt x="221518" y="508665"/>
                      <a:pt x="207247" y="511701"/>
                      <a:pt x="192267" y="511701"/>
                    </a:cubicBezTo>
                    <a:cubicBezTo>
                      <a:pt x="132346" y="511701"/>
                      <a:pt x="83770" y="463125"/>
                      <a:pt x="83770" y="403204"/>
                    </a:cubicBezTo>
                    <a:lnTo>
                      <a:pt x="87094" y="381221"/>
                    </a:lnTo>
                    <a:lnTo>
                      <a:pt x="66265" y="377016"/>
                    </a:lnTo>
                    <a:cubicBezTo>
                      <a:pt x="27324" y="360545"/>
                      <a:pt x="0" y="321986"/>
                      <a:pt x="0" y="277045"/>
                    </a:cubicBezTo>
                    <a:cubicBezTo>
                      <a:pt x="0" y="247085"/>
                      <a:pt x="12144" y="219960"/>
                      <a:pt x="31778" y="200326"/>
                    </a:cubicBezTo>
                    <a:lnTo>
                      <a:pt x="55047" y="184638"/>
                    </a:lnTo>
                    <a:lnTo>
                      <a:pt x="54332" y="183150"/>
                    </a:lnTo>
                    <a:cubicBezTo>
                      <a:pt x="51162" y="172958"/>
                      <a:pt x="49454" y="162121"/>
                      <a:pt x="49454" y="150886"/>
                    </a:cubicBezTo>
                    <a:cubicBezTo>
                      <a:pt x="49454" y="90965"/>
                      <a:pt x="98030" y="42389"/>
                      <a:pt x="157951" y="42389"/>
                    </a:cubicBezTo>
                    <a:cubicBezTo>
                      <a:pt x="180421" y="42389"/>
                      <a:pt x="201296" y="49220"/>
                      <a:pt x="218613" y="60919"/>
                    </a:cubicBezTo>
                    <a:lnTo>
                      <a:pt x="222628" y="64567"/>
                    </a:lnTo>
                    <a:lnTo>
                      <a:pt x="244735" y="31778"/>
                    </a:lnTo>
                    <a:cubicBezTo>
                      <a:pt x="264369" y="12144"/>
                      <a:pt x="291494" y="0"/>
                      <a:pt x="32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" name="Google Shape;52;p2"/>
            <p:cNvGrpSpPr/>
            <p:nvPr/>
          </p:nvGrpSpPr>
          <p:grpSpPr>
            <a:xfrm rot="834281">
              <a:off x="7734703" y="1353017"/>
              <a:ext cx="2355635" cy="5454993"/>
              <a:chOff x="5307255" y="1547438"/>
              <a:chExt cx="1784043" cy="4131344"/>
            </a:xfrm>
          </p:grpSpPr>
          <p:sp>
            <p:nvSpPr>
              <p:cNvPr id="53" name="Google Shape;53;p2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" name="Google Shape;56;p2"/>
            <p:cNvGrpSpPr/>
            <p:nvPr/>
          </p:nvGrpSpPr>
          <p:grpSpPr>
            <a:xfrm rot="-834435" flipH="1">
              <a:off x="9165870" y="2277692"/>
              <a:ext cx="1979623" cy="4584254"/>
              <a:chOff x="5307255" y="1547438"/>
              <a:chExt cx="1784043" cy="4131344"/>
            </a:xfrm>
          </p:grpSpPr>
          <p:sp>
            <p:nvSpPr>
              <p:cNvPr id="57" name="Google Shape;57;p2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 rot="440741">
              <a:off x="7949412" y="3577402"/>
              <a:ext cx="1465127" cy="3392826"/>
              <a:chOff x="5307255" y="1547438"/>
              <a:chExt cx="1784043" cy="4131344"/>
            </a:xfrm>
          </p:grpSpPr>
          <p:sp>
            <p:nvSpPr>
              <p:cNvPr id="61" name="Google Shape;61;p2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64;p2"/>
            <p:cNvGrpSpPr/>
            <p:nvPr/>
          </p:nvGrpSpPr>
          <p:grpSpPr>
            <a:xfrm rot="440421">
              <a:off x="8468708" y="2741713"/>
              <a:ext cx="1768505" cy="4106792"/>
              <a:chOff x="5307255" y="1547438"/>
              <a:chExt cx="1786162" cy="4147796"/>
            </a:xfrm>
          </p:grpSpPr>
          <p:sp>
            <p:nvSpPr>
              <p:cNvPr id="65" name="Google Shape;65;p2"/>
              <p:cNvSpPr/>
              <p:nvPr/>
            </p:nvSpPr>
            <p:spPr>
              <a:xfrm rot="-960242">
                <a:off x="6405617" y="2049201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" name="Google Shape;68;p2"/>
            <p:cNvGrpSpPr/>
            <p:nvPr/>
          </p:nvGrpSpPr>
          <p:grpSpPr>
            <a:xfrm flipH="1">
              <a:off x="10587364" y="4300671"/>
              <a:ext cx="1622865" cy="2716119"/>
              <a:chOff x="4456559" y="1422328"/>
              <a:chExt cx="2268472" cy="3796644"/>
            </a:xfrm>
          </p:grpSpPr>
          <p:sp>
            <p:nvSpPr>
              <p:cNvPr id="69" name="Google Shape;69;p2"/>
              <p:cNvSpPr/>
              <p:nvPr/>
            </p:nvSpPr>
            <p:spPr>
              <a:xfrm rot="-189358" flipH="1">
                <a:off x="4975977" y="1922217"/>
                <a:ext cx="1660755" cy="3253507"/>
              </a:xfrm>
              <a:custGeom>
                <a:avLst/>
                <a:gdLst/>
                <a:ahLst/>
                <a:cxnLst/>
                <a:rect l="l" t="t" r="r" b="b"/>
                <a:pathLst>
                  <a:path w="1662392" h="3256714" extrusionOk="0">
                    <a:moveTo>
                      <a:pt x="608894" y="0"/>
                    </a:moveTo>
                    <a:cubicBezTo>
                      <a:pt x="762203" y="78438"/>
                      <a:pt x="840547" y="210560"/>
                      <a:pt x="845313" y="330785"/>
                    </a:cubicBezTo>
                    <a:cubicBezTo>
                      <a:pt x="849482" y="435983"/>
                      <a:pt x="982797" y="564264"/>
                      <a:pt x="1040657" y="589614"/>
                    </a:cubicBezTo>
                    <a:lnTo>
                      <a:pt x="1046280" y="590818"/>
                    </a:lnTo>
                    <a:lnTo>
                      <a:pt x="990450" y="684997"/>
                    </a:lnTo>
                    <a:cubicBezTo>
                      <a:pt x="926597" y="797144"/>
                      <a:pt x="863151" y="918596"/>
                      <a:pt x="806138" y="1045914"/>
                    </a:cubicBezTo>
                    <a:lnTo>
                      <a:pt x="735856" y="1217312"/>
                    </a:lnTo>
                    <a:lnTo>
                      <a:pt x="735947" y="1184812"/>
                    </a:lnTo>
                    <a:cubicBezTo>
                      <a:pt x="732939" y="1134487"/>
                      <a:pt x="719806" y="1083293"/>
                      <a:pt x="690405" y="1047117"/>
                    </a:cubicBezTo>
                    <a:cubicBezTo>
                      <a:pt x="612001" y="950649"/>
                      <a:pt x="461287" y="814700"/>
                      <a:pt x="224646" y="776814"/>
                    </a:cubicBezTo>
                    <a:cubicBezTo>
                      <a:pt x="380426" y="850222"/>
                      <a:pt x="463026" y="979725"/>
                      <a:pt x="471701" y="1099732"/>
                    </a:cubicBezTo>
                    <a:cubicBezTo>
                      <a:pt x="479292" y="1204738"/>
                      <a:pt x="616709" y="1328615"/>
                      <a:pt x="675363" y="1352068"/>
                    </a:cubicBezTo>
                    <a:lnTo>
                      <a:pt x="686509" y="1354079"/>
                    </a:lnTo>
                    <a:lnTo>
                      <a:pt x="650518" y="1465291"/>
                    </a:lnTo>
                    <a:lnTo>
                      <a:pt x="595705" y="1651588"/>
                    </a:lnTo>
                    <a:lnTo>
                      <a:pt x="583830" y="1675490"/>
                    </a:lnTo>
                    <a:cubicBezTo>
                      <a:pt x="579541" y="1686170"/>
                      <a:pt x="576800" y="1695724"/>
                      <a:pt x="575818" y="1703558"/>
                    </a:cubicBezTo>
                    <a:lnTo>
                      <a:pt x="577321" y="1714070"/>
                    </a:lnTo>
                    <a:lnTo>
                      <a:pt x="572482" y="1730516"/>
                    </a:lnTo>
                    <a:cubicBezTo>
                      <a:pt x="546375" y="1823877"/>
                      <a:pt x="520324" y="1921268"/>
                      <a:pt x="494774" y="2019918"/>
                    </a:cubicBezTo>
                    <a:lnTo>
                      <a:pt x="491618" y="2032465"/>
                    </a:lnTo>
                    <a:lnTo>
                      <a:pt x="482020" y="1998847"/>
                    </a:lnTo>
                    <a:cubicBezTo>
                      <a:pt x="475980" y="1983883"/>
                      <a:pt x="468334" y="1969960"/>
                      <a:pt x="458838" y="1957659"/>
                    </a:cubicBezTo>
                    <a:cubicBezTo>
                      <a:pt x="382876" y="1859257"/>
                      <a:pt x="235617" y="1719574"/>
                      <a:pt x="0" y="1675768"/>
                    </a:cubicBezTo>
                    <a:cubicBezTo>
                      <a:pt x="153892" y="1753058"/>
                      <a:pt x="233221" y="1884590"/>
                      <a:pt x="238885" y="2004777"/>
                    </a:cubicBezTo>
                    <a:cubicBezTo>
                      <a:pt x="243133" y="2094917"/>
                      <a:pt x="342387" y="2201307"/>
                      <a:pt x="407214" y="2245555"/>
                    </a:cubicBezTo>
                    <a:lnTo>
                      <a:pt x="434137" y="2260979"/>
                    </a:lnTo>
                    <a:lnTo>
                      <a:pt x="420077" y="2316878"/>
                    </a:lnTo>
                    <a:cubicBezTo>
                      <a:pt x="323681" y="2710476"/>
                      <a:pt x="242473" y="3079907"/>
                      <a:pt x="205078" y="3247895"/>
                    </a:cubicBezTo>
                    <a:lnTo>
                      <a:pt x="277462" y="3256714"/>
                    </a:lnTo>
                    <a:cubicBezTo>
                      <a:pt x="312599" y="3135672"/>
                      <a:pt x="363874" y="2903902"/>
                      <a:pt x="424138" y="2634444"/>
                    </a:cubicBezTo>
                    <a:lnTo>
                      <a:pt x="430252" y="2607334"/>
                    </a:lnTo>
                    <a:lnTo>
                      <a:pt x="458232" y="2613410"/>
                    </a:lnTo>
                    <a:cubicBezTo>
                      <a:pt x="536005" y="2623985"/>
                      <a:pt x="680967" y="2611485"/>
                      <a:pt x="744506" y="2547406"/>
                    </a:cubicBezTo>
                    <a:cubicBezTo>
                      <a:pt x="829224" y="2461968"/>
                      <a:pt x="976235" y="2417453"/>
                      <a:pt x="1142269" y="2463160"/>
                    </a:cubicBezTo>
                    <a:cubicBezTo>
                      <a:pt x="989059" y="2369174"/>
                      <a:pt x="836621" y="2348523"/>
                      <a:pt x="718375" y="2353426"/>
                    </a:cubicBezTo>
                    <a:cubicBezTo>
                      <a:pt x="678960" y="2355060"/>
                      <a:pt x="643344" y="2359534"/>
                      <a:pt x="612764" y="2365077"/>
                    </a:cubicBezTo>
                    <a:cubicBezTo>
                      <a:pt x="582185" y="2370621"/>
                      <a:pt x="552747" y="2385938"/>
                      <a:pt x="526135" y="2406271"/>
                    </a:cubicBezTo>
                    <a:lnTo>
                      <a:pt x="460440" y="2473484"/>
                    </a:lnTo>
                    <a:lnTo>
                      <a:pt x="487134" y="2355128"/>
                    </a:lnTo>
                    <a:cubicBezTo>
                      <a:pt x="530776" y="2164148"/>
                      <a:pt x="577354" y="1967239"/>
                      <a:pt x="624749" y="1786041"/>
                    </a:cubicBezTo>
                    <a:lnTo>
                      <a:pt x="637750" y="1739218"/>
                    </a:lnTo>
                    <a:lnTo>
                      <a:pt x="672025" y="1741748"/>
                    </a:lnTo>
                    <a:cubicBezTo>
                      <a:pt x="752060" y="1743491"/>
                      <a:pt x="861552" y="1725911"/>
                      <a:pt x="914502" y="1672512"/>
                    </a:cubicBezTo>
                    <a:cubicBezTo>
                      <a:pt x="999220" y="1587073"/>
                      <a:pt x="1146231" y="1542559"/>
                      <a:pt x="1312264" y="1588267"/>
                    </a:cubicBezTo>
                    <a:cubicBezTo>
                      <a:pt x="1159054" y="1494280"/>
                      <a:pt x="1006617" y="1473629"/>
                      <a:pt x="888371" y="1478532"/>
                    </a:cubicBezTo>
                    <a:cubicBezTo>
                      <a:pt x="848956" y="1480167"/>
                      <a:pt x="813339" y="1484640"/>
                      <a:pt x="782760" y="1490183"/>
                    </a:cubicBezTo>
                    <a:cubicBezTo>
                      <a:pt x="752180" y="1495727"/>
                      <a:pt x="722743" y="1511044"/>
                      <a:pt x="696131" y="1531377"/>
                    </a:cubicBezTo>
                    <a:lnTo>
                      <a:pt x="695191" y="1532338"/>
                    </a:lnTo>
                    <a:lnTo>
                      <a:pt x="696193" y="1528732"/>
                    </a:lnTo>
                    <a:cubicBezTo>
                      <a:pt x="720035" y="1448693"/>
                      <a:pt x="743818" y="1375287"/>
                      <a:pt x="767275" y="1311220"/>
                    </a:cubicBezTo>
                    <a:cubicBezTo>
                      <a:pt x="814190" y="1183085"/>
                      <a:pt x="870994" y="1061315"/>
                      <a:pt x="931415" y="947511"/>
                    </a:cubicBezTo>
                    <a:lnTo>
                      <a:pt x="951335" y="913644"/>
                    </a:lnTo>
                    <a:lnTo>
                      <a:pt x="978356" y="919511"/>
                    </a:lnTo>
                    <a:cubicBezTo>
                      <a:pt x="1056128" y="930086"/>
                      <a:pt x="1201090" y="917587"/>
                      <a:pt x="1264629" y="853508"/>
                    </a:cubicBezTo>
                    <a:cubicBezTo>
                      <a:pt x="1349348" y="768069"/>
                      <a:pt x="1496359" y="723555"/>
                      <a:pt x="1662392" y="769262"/>
                    </a:cubicBezTo>
                    <a:cubicBezTo>
                      <a:pt x="1509182" y="675276"/>
                      <a:pt x="1356745" y="654625"/>
                      <a:pt x="1238499" y="659528"/>
                    </a:cubicBezTo>
                    <a:cubicBezTo>
                      <a:pt x="1199084" y="661162"/>
                      <a:pt x="1163467" y="665636"/>
                      <a:pt x="1132888" y="671179"/>
                    </a:cubicBezTo>
                    <a:cubicBezTo>
                      <a:pt x="1117598" y="673951"/>
                      <a:pt x="1102594" y="679166"/>
                      <a:pt x="1088086" y="686230"/>
                    </a:cubicBezTo>
                    <a:lnTo>
                      <a:pt x="1083373" y="689176"/>
                    </a:lnTo>
                    <a:lnTo>
                      <a:pt x="1117247" y="631588"/>
                    </a:lnTo>
                    <a:cubicBezTo>
                      <a:pt x="1240001" y="439032"/>
                      <a:pt x="1352121" y="284729"/>
                      <a:pt x="1403415" y="181466"/>
                    </a:cubicBezTo>
                    <a:lnTo>
                      <a:pt x="1382801" y="72059"/>
                    </a:lnTo>
                    <a:cubicBezTo>
                      <a:pt x="1340475" y="138272"/>
                      <a:pt x="1265162" y="244754"/>
                      <a:pt x="1177202" y="379906"/>
                    </a:cubicBezTo>
                    <a:lnTo>
                      <a:pt x="1098327" y="504386"/>
                    </a:lnTo>
                    <a:lnTo>
                      <a:pt x="1104903" y="473832"/>
                    </a:lnTo>
                    <a:cubicBezTo>
                      <a:pt x="1111060" y="410027"/>
                      <a:pt x="1103224" y="334798"/>
                      <a:pt x="1065612" y="285313"/>
                    </a:cubicBezTo>
                    <a:cubicBezTo>
                      <a:pt x="990388" y="186345"/>
                      <a:pt x="844177" y="45566"/>
                      <a:pt x="6088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 rot="-894495">
                <a:off x="4527176" y="1525596"/>
                <a:ext cx="889457" cy="668205"/>
              </a:xfrm>
              <a:custGeom>
                <a:avLst/>
                <a:gdLst/>
                <a:ahLst/>
                <a:cxnLst/>
                <a:rect l="l" t="t" r="r" b="b"/>
                <a:pathLst>
                  <a:path w="558128" h="534914" extrusionOk="0">
                    <a:moveTo>
                      <a:pt x="321454" y="0"/>
                    </a:moveTo>
                    <a:cubicBezTo>
                      <a:pt x="351415" y="0"/>
                      <a:pt x="378539" y="12144"/>
                      <a:pt x="398173" y="31778"/>
                    </a:cubicBezTo>
                    <a:lnTo>
                      <a:pt x="404781" y="41579"/>
                    </a:lnTo>
                    <a:lnTo>
                      <a:pt x="407399" y="39814"/>
                    </a:lnTo>
                    <a:cubicBezTo>
                      <a:pt x="420380" y="34324"/>
                      <a:pt x="434651" y="31288"/>
                      <a:pt x="449631" y="31288"/>
                    </a:cubicBezTo>
                    <a:cubicBezTo>
                      <a:pt x="509552" y="31288"/>
                      <a:pt x="558128" y="79864"/>
                      <a:pt x="558128" y="139785"/>
                    </a:cubicBezTo>
                    <a:cubicBezTo>
                      <a:pt x="558128" y="162256"/>
                      <a:pt x="551297" y="183131"/>
                      <a:pt x="539598" y="200447"/>
                    </a:cubicBezTo>
                    <a:lnTo>
                      <a:pt x="527971" y="213243"/>
                    </a:lnTo>
                    <a:lnTo>
                      <a:pt x="544556" y="237841"/>
                    </a:lnTo>
                    <a:cubicBezTo>
                      <a:pt x="550046" y="250822"/>
                      <a:pt x="553082" y="265093"/>
                      <a:pt x="553082" y="280073"/>
                    </a:cubicBezTo>
                    <a:cubicBezTo>
                      <a:pt x="553082" y="325014"/>
                      <a:pt x="525758" y="363573"/>
                      <a:pt x="486817" y="380044"/>
                    </a:cubicBezTo>
                    <a:lnTo>
                      <a:pt x="455184" y="386430"/>
                    </a:lnTo>
                    <a:lnTo>
                      <a:pt x="463257" y="426417"/>
                    </a:lnTo>
                    <a:cubicBezTo>
                      <a:pt x="463257" y="486338"/>
                      <a:pt x="414681" y="534914"/>
                      <a:pt x="354760" y="534914"/>
                    </a:cubicBezTo>
                    <a:cubicBezTo>
                      <a:pt x="324800" y="534914"/>
                      <a:pt x="297675" y="522770"/>
                      <a:pt x="278041" y="503136"/>
                    </a:cubicBezTo>
                    <a:lnTo>
                      <a:pt x="264452" y="482980"/>
                    </a:lnTo>
                    <a:lnTo>
                      <a:pt x="234499" y="503175"/>
                    </a:lnTo>
                    <a:cubicBezTo>
                      <a:pt x="221518" y="508665"/>
                      <a:pt x="207247" y="511701"/>
                      <a:pt x="192267" y="511701"/>
                    </a:cubicBezTo>
                    <a:cubicBezTo>
                      <a:pt x="132346" y="511701"/>
                      <a:pt x="83770" y="463125"/>
                      <a:pt x="83770" y="403204"/>
                    </a:cubicBezTo>
                    <a:lnTo>
                      <a:pt x="87094" y="381221"/>
                    </a:lnTo>
                    <a:lnTo>
                      <a:pt x="66265" y="377016"/>
                    </a:lnTo>
                    <a:cubicBezTo>
                      <a:pt x="27324" y="360545"/>
                      <a:pt x="0" y="321986"/>
                      <a:pt x="0" y="277045"/>
                    </a:cubicBezTo>
                    <a:cubicBezTo>
                      <a:pt x="0" y="247085"/>
                      <a:pt x="12144" y="219960"/>
                      <a:pt x="31778" y="200326"/>
                    </a:cubicBezTo>
                    <a:lnTo>
                      <a:pt x="55047" y="184638"/>
                    </a:lnTo>
                    <a:lnTo>
                      <a:pt x="54332" y="183150"/>
                    </a:lnTo>
                    <a:cubicBezTo>
                      <a:pt x="51162" y="172958"/>
                      <a:pt x="49454" y="162121"/>
                      <a:pt x="49454" y="150886"/>
                    </a:cubicBezTo>
                    <a:cubicBezTo>
                      <a:pt x="49454" y="90965"/>
                      <a:pt x="98030" y="42389"/>
                      <a:pt x="157951" y="42389"/>
                    </a:cubicBezTo>
                    <a:cubicBezTo>
                      <a:pt x="180421" y="42389"/>
                      <a:pt x="201296" y="49220"/>
                      <a:pt x="218613" y="60919"/>
                    </a:cubicBezTo>
                    <a:lnTo>
                      <a:pt x="222628" y="64567"/>
                    </a:lnTo>
                    <a:lnTo>
                      <a:pt x="244735" y="31778"/>
                    </a:lnTo>
                    <a:cubicBezTo>
                      <a:pt x="264369" y="12144"/>
                      <a:pt x="291494" y="0"/>
                      <a:pt x="32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" name="Google Shape;71;p2"/>
            <p:cNvGrpSpPr/>
            <p:nvPr/>
          </p:nvGrpSpPr>
          <p:grpSpPr>
            <a:xfrm rot="761656">
              <a:off x="8791141" y="3713153"/>
              <a:ext cx="1758409" cy="3319301"/>
              <a:chOff x="6812776" y="643385"/>
              <a:chExt cx="1603353" cy="3026606"/>
            </a:xfrm>
          </p:grpSpPr>
          <p:sp>
            <p:nvSpPr>
              <p:cNvPr id="72" name="Google Shape;72;p2"/>
              <p:cNvSpPr/>
              <p:nvPr/>
            </p:nvSpPr>
            <p:spPr>
              <a:xfrm rot="-5995998" flipH="1">
                <a:off x="6360430" y="1774043"/>
                <a:ext cx="2683615" cy="979539"/>
              </a:xfrm>
              <a:custGeom>
                <a:avLst/>
                <a:gdLst/>
                <a:ahLst/>
                <a:cxnLst/>
                <a:rect l="l" t="t" r="r" b="b"/>
                <a:pathLst>
                  <a:path w="2683640" h="979548" extrusionOk="0">
                    <a:moveTo>
                      <a:pt x="510" y="530925"/>
                    </a:moveTo>
                    <a:cubicBezTo>
                      <a:pt x="2434" y="548241"/>
                      <a:pt x="9882" y="566175"/>
                      <a:pt x="24246" y="584633"/>
                    </a:cubicBezTo>
                    <a:cubicBezTo>
                      <a:pt x="139163" y="732300"/>
                      <a:pt x="322171" y="430760"/>
                      <a:pt x="367171" y="381500"/>
                    </a:cubicBezTo>
                    <a:lnTo>
                      <a:pt x="362218" y="375221"/>
                    </a:lnTo>
                    <a:lnTo>
                      <a:pt x="468461" y="410496"/>
                    </a:lnTo>
                    <a:lnTo>
                      <a:pt x="643261" y="459981"/>
                    </a:lnTo>
                    <a:lnTo>
                      <a:pt x="611216" y="485315"/>
                    </a:lnTo>
                    <a:cubicBezTo>
                      <a:pt x="515397" y="562502"/>
                      <a:pt x="377837" y="689076"/>
                      <a:pt x="487029" y="777229"/>
                    </a:cubicBezTo>
                    <a:cubicBezTo>
                      <a:pt x="632619" y="894767"/>
                      <a:pt x="741966" y="559415"/>
                      <a:pt x="774534" y="501184"/>
                    </a:cubicBezTo>
                    <a:lnTo>
                      <a:pt x="765295" y="493827"/>
                    </a:lnTo>
                    <a:lnTo>
                      <a:pt x="910308" y="525658"/>
                    </a:lnTo>
                    <a:cubicBezTo>
                      <a:pt x="963334" y="535940"/>
                      <a:pt x="1017223" y="544937"/>
                      <a:pt x="1071529" y="552204"/>
                    </a:cubicBezTo>
                    <a:lnTo>
                      <a:pt x="1111358" y="556466"/>
                    </a:lnTo>
                    <a:lnTo>
                      <a:pt x="1107135" y="563873"/>
                    </a:lnTo>
                    <a:cubicBezTo>
                      <a:pt x="1050280" y="657805"/>
                      <a:pt x="909533" y="876247"/>
                      <a:pt x="1064917" y="927835"/>
                    </a:cubicBezTo>
                    <a:cubicBezTo>
                      <a:pt x="1220302" y="979422"/>
                      <a:pt x="1227996" y="716067"/>
                      <a:pt x="1234229" y="605236"/>
                    </a:cubicBezTo>
                    <a:lnTo>
                      <a:pt x="1237115" y="569922"/>
                    </a:lnTo>
                    <a:lnTo>
                      <a:pt x="1254547" y="571787"/>
                    </a:lnTo>
                    <a:lnTo>
                      <a:pt x="1292670" y="574601"/>
                    </a:lnTo>
                    <a:lnTo>
                      <a:pt x="1293748" y="578766"/>
                    </a:lnTo>
                    <a:lnTo>
                      <a:pt x="1327009" y="577135"/>
                    </a:lnTo>
                    <a:lnTo>
                      <a:pt x="1440949" y="585545"/>
                    </a:lnTo>
                    <a:lnTo>
                      <a:pt x="1541635" y="591018"/>
                    </a:lnTo>
                    <a:lnTo>
                      <a:pt x="1533896" y="611363"/>
                    </a:lnTo>
                    <a:cubicBezTo>
                      <a:pt x="1492197" y="712934"/>
                      <a:pt x="1386796" y="950458"/>
                      <a:pt x="1548275" y="977482"/>
                    </a:cubicBezTo>
                    <a:cubicBezTo>
                      <a:pt x="1709753" y="1004506"/>
                      <a:pt x="1676769" y="743112"/>
                      <a:pt x="1665847" y="632645"/>
                    </a:cubicBezTo>
                    <a:lnTo>
                      <a:pt x="1663252" y="597250"/>
                    </a:lnTo>
                    <a:lnTo>
                      <a:pt x="1737487" y="599923"/>
                    </a:lnTo>
                    <a:lnTo>
                      <a:pt x="1739346" y="604030"/>
                    </a:lnTo>
                    <a:lnTo>
                      <a:pt x="1754873" y="600549"/>
                    </a:lnTo>
                    <a:lnTo>
                      <a:pt x="1973574" y="608422"/>
                    </a:lnTo>
                    <a:lnTo>
                      <a:pt x="1973138" y="609331"/>
                    </a:lnTo>
                    <a:cubicBezTo>
                      <a:pt x="1923129" y="707079"/>
                      <a:pt x="1798322" y="935005"/>
                      <a:pt x="1956990" y="975377"/>
                    </a:cubicBezTo>
                    <a:cubicBezTo>
                      <a:pt x="2115658" y="1015749"/>
                      <a:pt x="2104548" y="752516"/>
                      <a:pt x="2102859" y="641523"/>
                    </a:cubicBezTo>
                    <a:lnTo>
                      <a:pt x="2103154" y="612522"/>
                    </a:lnTo>
                    <a:lnTo>
                      <a:pt x="2252074" y="616063"/>
                    </a:lnTo>
                    <a:cubicBezTo>
                      <a:pt x="2438725" y="619931"/>
                      <a:pt x="2595736" y="621662"/>
                      <a:pt x="2683640" y="622798"/>
                    </a:cubicBezTo>
                    <a:lnTo>
                      <a:pt x="2678927" y="572967"/>
                    </a:lnTo>
                    <a:cubicBezTo>
                      <a:pt x="2613720" y="568469"/>
                      <a:pt x="2509869" y="566003"/>
                      <a:pt x="2384206" y="563981"/>
                    </a:cubicBezTo>
                    <a:lnTo>
                      <a:pt x="2269245" y="562336"/>
                    </a:lnTo>
                    <a:lnTo>
                      <a:pt x="2272834" y="542985"/>
                    </a:lnTo>
                    <a:cubicBezTo>
                      <a:pt x="2295835" y="434388"/>
                      <a:pt x="2357357" y="178205"/>
                      <a:pt x="2193887" y="187311"/>
                    </a:cubicBezTo>
                    <a:cubicBezTo>
                      <a:pt x="2030416" y="196418"/>
                      <a:pt x="2109064" y="444090"/>
                      <a:pt x="2139344" y="549631"/>
                    </a:cubicBezTo>
                    <a:lnTo>
                      <a:pt x="2142151" y="560476"/>
                    </a:lnTo>
                    <a:lnTo>
                      <a:pt x="1958603" y="557654"/>
                    </a:lnTo>
                    <a:lnTo>
                      <a:pt x="1854494" y="555328"/>
                    </a:lnTo>
                    <a:lnTo>
                      <a:pt x="1854658" y="541353"/>
                    </a:lnTo>
                    <a:cubicBezTo>
                      <a:pt x="1858778" y="430424"/>
                      <a:pt x="1875653" y="167498"/>
                      <a:pt x="1716138" y="204384"/>
                    </a:cubicBezTo>
                    <a:cubicBezTo>
                      <a:pt x="1579411" y="236001"/>
                      <a:pt x="1647883" y="409941"/>
                      <a:pt x="1700374" y="521225"/>
                    </a:cubicBezTo>
                    <a:lnTo>
                      <a:pt x="1715256" y="552042"/>
                    </a:lnTo>
                    <a:lnTo>
                      <a:pt x="1503097" y="544450"/>
                    </a:lnTo>
                    <a:lnTo>
                      <a:pt x="1417562" y="539435"/>
                    </a:lnTo>
                    <a:lnTo>
                      <a:pt x="1418069" y="536699"/>
                    </a:lnTo>
                    <a:cubicBezTo>
                      <a:pt x="1441070" y="428102"/>
                      <a:pt x="1502593" y="171920"/>
                      <a:pt x="1339122" y="181026"/>
                    </a:cubicBezTo>
                    <a:cubicBezTo>
                      <a:pt x="1199005" y="188832"/>
                      <a:pt x="1236770" y="371910"/>
                      <a:pt x="1269488" y="490522"/>
                    </a:cubicBezTo>
                    <a:lnTo>
                      <a:pt x="1281007" y="530841"/>
                    </a:lnTo>
                    <a:lnTo>
                      <a:pt x="1118667" y="514830"/>
                    </a:lnTo>
                    <a:lnTo>
                      <a:pt x="979326" y="491753"/>
                    </a:lnTo>
                    <a:lnTo>
                      <a:pt x="982701" y="465604"/>
                    </a:lnTo>
                    <a:cubicBezTo>
                      <a:pt x="999699" y="355906"/>
                      <a:pt x="1047049" y="96729"/>
                      <a:pt x="884326" y="114807"/>
                    </a:cubicBezTo>
                    <a:cubicBezTo>
                      <a:pt x="744849" y="130302"/>
                      <a:pt x="792620" y="311027"/>
                      <a:pt x="831807" y="427662"/>
                    </a:cubicBezTo>
                    <a:lnTo>
                      <a:pt x="843576" y="461659"/>
                    </a:lnTo>
                    <a:lnTo>
                      <a:pt x="815512" y="455234"/>
                    </a:lnTo>
                    <a:lnTo>
                      <a:pt x="590881" y="388039"/>
                    </a:lnTo>
                    <a:lnTo>
                      <a:pt x="598017" y="387193"/>
                    </a:lnTo>
                    <a:cubicBezTo>
                      <a:pt x="600991" y="320539"/>
                      <a:pt x="684609" y="-22134"/>
                      <a:pt x="498948" y="1130"/>
                    </a:cubicBezTo>
                    <a:cubicBezTo>
                      <a:pt x="359702" y="18577"/>
                      <a:pt x="410000" y="198616"/>
                      <a:pt x="450817" y="314689"/>
                    </a:cubicBezTo>
                    <a:lnTo>
                      <a:pt x="462039" y="345693"/>
                    </a:lnTo>
                    <a:lnTo>
                      <a:pt x="426792" y="333539"/>
                    </a:lnTo>
                    <a:cubicBezTo>
                      <a:pt x="314563" y="293996"/>
                      <a:pt x="222166" y="259964"/>
                      <a:pt x="157057" y="244911"/>
                    </a:cubicBezTo>
                    <a:lnTo>
                      <a:pt x="76922" y="273979"/>
                    </a:lnTo>
                    <a:cubicBezTo>
                      <a:pt x="95974" y="280381"/>
                      <a:pt x="119015" y="288621"/>
                      <a:pt x="145599" y="298254"/>
                    </a:cubicBezTo>
                    <a:lnTo>
                      <a:pt x="219605" y="325104"/>
                    </a:lnTo>
                    <a:lnTo>
                      <a:pt x="211788" y="328771"/>
                    </a:lnTo>
                    <a:cubicBezTo>
                      <a:pt x="119364" y="373169"/>
                      <a:pt x="-9110" y="444342"/>
                      <a:pt x="510" y="530925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66A36"/>
                  </a:gs>
                  <a:gs pos="100000">
                    <a:srgbClr val="666A36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8199617">
                <a:off x="6943415" y="691933"/>
                <a:ext cx="347957" cy="518430"/>
              </a:xfrm>
              <a:custGeom>
                <a:avLst/>
                <a:gdLst/>
                <a:ahLst/>
                <a:cxnLst/>
                <a:rect l="l" t="t" r="r" b="b"/>
                <a:pathLst>
                  <a:path w="1425735" h="2739746" extrusionOk="0">
                    <a:moveTo>
                      <a:pt x="121841" y="2709471"/>
                    </a:moveTo>
                    <a:cubicBezTo>
                      <a:pt x="223273" y="2258156"/>
                      <a:pt x="-504362" y="-69284"/>
                      <a:pt x="730433" y="1583"/>
                    </a:cubicBezTo>
                    <a:cubicBezTo>
                      <a:pt x="1965228" y="72450"/>
                      <a:pt x="1136161" y="1806842"/>
                      <a:pt x="1339025" y="2709471"/>
                    </a:cubicBezTo>
                    <a:lnTo>
                      <a:pt x="1339025" y="2709471"/>
                    </a:lnTo>
                    <a:cubicBezTo>
                      <a:pt x="1278468" y="2713507"/>
                      <a:pt x="1284523" y="1742586"/>
                      <a:pt x="1157354" y="2721578"/>
                    </a:cubicBezTo>
                    <a:cubicBezTo>
                      <a:pt x="1018074" y="2218961"/>
                      <a:pt x="1048354" y="2146292"/>
                      <a:pt x="939352" y="2691299"/>
                    </a:cubicBezTo>
                    <a:cubicBezTo>
                      <a:pt x="805120" y="2215933"/>
                      <a:pt x="832369" y="2016097"/>
                      <a:pt x="678959" y="2739746"/>
                    </a:cubicBezTo>
                    <a:cubicBezTo>
                      <a:pt x="516466" y="2196758"/>
                      <a:pt x="584086" y="2054449"/>
                      <a:pt x="400399" y="2703411"/>
                    </a:cubicBezTo>
                    <a:cubicBezTo>
                      <a:pt x="269194" y="2008025"/>
                      <a:pt x="249010" y="2359253"/>
                      <a:pt x="121841" y="2709471"/>
                    </a:cubicBezTo>
                    <a:lnTo>
                      <a:pt x="121841" y="270947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 rot="608095" flipH="1">
              <a:off x="11518157" y="3602726"/>
              <a:ext cx="879553" cy="885982"/>
              <a:chOff x="5307255" y="1547438"/>
              <a:chExt cx="1117486" cy="1125654"/>
            </a:xfrm>
          </p:grpSpPr>
          <p:sp>
            <p:nvSpPr>
              <p:cNvPr id="75" name="Google Shape;75;p2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Google Shape;77;p2"/>
            <p:cNvGrpSpPr/>
            <p:nvPr/>
          </p:nvGrpSpPr>
          <p:grpSpPr>
            <a:xfrm flipH="1">
              <a:off x="9952610" y="2916584"/>
              <a:ext cx="2218083" cy="4183238"/>
              <a:chOff x="6811613" y="643921"/>
              <a:chExt cx="1604516" cy="3026069"/>
            </a:xfrm>
          </p:grpSpPr>
          <p:sp>
            <p:nvSpPr>
              <p:cNvPr id="78" name="Google Shape;78;p2"/>
              <p:cNvSpPr/>
              <p:nvPr/>
            </p:nvSpPr>
            <p:spPr>
              <a:xfrm rot="-5995998" flipH="1">
                <a:off x="6360430" y="1774043"/>
                <a:ext cx="2683615" cy="979539"/>
              </a:xfrm>
              <a:custGeom>
                <a:avLst/>
                <a:gdLst/>
                <a:ahLst/>
                <a:cxnLst/>
                <a:rect l="l" t="t" r="r" b="b"/>
                <a:pathLst>
                  <a:path w="2683640" h="979548" extrusionOk="0">
                    <a:moveTo>
                      <a:pt x="510" y="530925"/>
                    </a:moveTo>
                    <a:cubicBezTo>
                      <a:pt x="2434" y="548241"/>
                      <a:pt x="9882" y="566175"/>
                      <a:pt x="24246" y="584633"/>
                    </a:cubicBezTo>
                    <a:cubicBezTo>
                      <a:pt x="139163" y="732300"/>
                      <a:pt x="322171" y="430760"/>
                      <a:pt x="367171" y="381500"/>
                    </a:cubicBezTo>
                    <a:lnTo>
                      <a:pt x="362218" y="375221"/>
                    </a:lnTo>
                    <a:lnTo>
                      <a:pt x="468461" y="410496"/>
                    </a:lnTo>
                    <a:lnTo>
                      <a:pt x="643261" y="459981"/>
                    </a:lnTo>
                    <a:lnTo>
                      <a:pt x="611216" y="485315"/>
                    </a:lnTo>
                    <a:cubicBezTo>
                      <a:pt x="515397" y="562502"/>
                      <a:pt x="377837" y="689076"/>
                      <a:pt x="487029" y="777229"/>
                    </a:cubicBezTo>
                    <a:cubicBezTo>
                      <a:pt x="632619" y="894767"/>
                      <a:pt x="741966" y="559415"/>
                      <a:pt x="774534" y="501184"/>
                    </a:cubicBezTo>
                    <a:lnTo>
                      <a:pt x="765295" y="493827"/>
                    </a:lnTo>
                    <a:lnTo>
                      <a:pt x="910308" y="525658"/>
                    </a:lnTo>
                    <a:cubicBezTo>
                      <a:pt x="963334" y="535940"/>
                      <a:pt x="1017223" y="544937"/>
                      <a:pt x="1071529" y="552204"/>
                    </a:cubicBezTo>
                    <a:lnTo>
                      <a:pt x="1111358" y="556466"/>
                    </a:lnTo>
                    <a:lnTo>
                      <a:pt x="1107135" y="563873"/>
                    </a:lnTo>
                    <a:cubicBezTo>
                      <a:pt x="1050280" y="657805"/>
                      <a:pt x="909533" y="876247"/>
                      <a:pt x="1064917" y="927835"/>
                    </a:cubicBezTo>
                    <a:cubicBezTo>
                      <a:pt x="1220302" y="979422"/>
                      <a:pt x="1227996" y="716067"/>
                      <a:pt x="1234229" y="605236"/>
                    </a:cubicBezTo>
                    <a:lnTo>
                      <a:pt x="1237115" y="569922"/>
                    </a:lnTo>
                    <a:lnTo>
                      <a:pt x="1254547" y="571787"/>
                    </a:lnTo>
                    <a:lnTo>
                      <a:pt x="1292670" y="574601"/>
                    </a:lnTo>
                    <a:lnTo>
                      <a:pt x="1293748" y="578766"/>
                    </a:lnTo>
                    <a:lnTo>
                      <a:pt x="1327009" y="577135"/>
                    </a:lnTo>
                    <a:lnTo>
                      <a:pt x="1440949" y="585545"/>
                    </a:lnTo>
                    <a:lnTo>
                      <a:pt x="1541635" y="591018"/>
                    </a:lnTo>
                    <a:lnTo>
                      <a:pt x="1533896" y="611363"/>
                    </a:lnTo>
                    <a:cubicBezTo>
                      <a:pt x="1492197" y="712934"/>
                      <a:pt x="1386796" y="950458"/>
                      <a:pt x="1548275" y="977482"/>
                    </a:cubicBezTo>
                    <a:cubicBezTo>
                      <a:pt x="1709753" y="1004506"/>
                      <a:pt x="1676769" y="743112"/>
                      <a:pt x="1665847" y="632645"/>
                    </a:cubicBezTo>
                    <a:lnTo>
                      <a:pt x="1663252" y="597250"/>
                    </a:lnTo>
                    <a:lnTo>
                      <a:pt x="1737487" y="599923"/>
                    </a:lnTo>
                    <a:lnTo>
                      <a:pt x="1739346" y="604030"/>
                    </a:lnTo>
                    <a:lnTo>
                      <a:pt x="1754873" y="600549"/>
                    </a:lnTo>
                    <a:lnTo>
                      <a:pt x="1973574" y="608422"/>
                    </a:lnTo>
                    <a:lnTo>
                      <a:pt x="1973138" y="609331"/>
                    </a:lnTo>
                    <a:cubicBezTo>
                      <a:pt x="1923129" y="707079"/>
                      <a:pt x="1798322" y="935005"/>
                      <a:pt x="1956990" y="975377"/>
                    </a:cubicBezTo>
                    <a:cubicBezTo>
                      <a:pt x="2115658" y="1015749"/>
                      <a:pt x="2104548" y="752516"/>
                      <a:pt x="2102859" y="641523"/>
                    </a:cubicBezTo>
                    <a:lnTo>
                      <a:pt x="2103154" y="612522"/>
                    </a:lnTo>
                    <a:lnTo>
                      <a:pt x="2252074" y="616063"/>
                    </a:lnTo>
                    <a:cubicBezTo>
                      <a:pt x="2438725" y="619931"/>
                      <a:pt x="2595736" y="621662"/>
                      <a:pt x="2683640" y="622798"/>
                    </a:cubicBezTo>
                    <a:lnTo>
                      <a:pt x="2678927" y="572967"/>
                    </a:lnTo>
                    <a:cubicBezTo>
                      <a:pt x="2613720" y="568469"/>
                      <a:pt x="2509869" y="566003"/>
                      <a:pt x="2384206" y="563981"/>
                    </a:cubicBezTo>
                    <a:lnTo>
                      <a:pt x="2269245" y="562336"/>
                    </a:lnTo>
                    <a:lnTo>
                      <a:pt x="2272834" y="542985"/>
                    </a:lnTo>
                    <a:cubicBezTo>
                      <a:pt x="2295835" y="434388"/>
                      <a:pt x="2357357" y="178205"/>
                      <a:pt x="2193887" y="187311"/>
                    </a:cubicBezTo>
                    <a:cubicBezTo>
                      <a:pt x="2030416" y="196418"/>
                      <a:pt x="2109064" y="444090"/>
                      <a:pt x="2139344" y="549631"/>
                    </a:cubicBezTo>
                    <a:lnTo>
                      <a:pt x="2142151" y="560476"/>
                    </a:lnTo>
                    <a:lnTo>
                      <a:pt x="1958603" y="557654"/>
                    </a:lnTo>
                    <a:lnTo>
                      <a:pt x="1854494" y="555328"/>
                    </a:lnTo>
                    <a:lnTo>
                      <a:pt x="1854658" y="541353"/>
                    </a:lnTo>
                    <a:cubicBezTo>
                      <a:pt x="1858778" y="430424"/>
                      <a:pt x="1875653" y="167498"/>
                      <a:pt x="1716138" y="204384"/>
                    </a:cubicBezTo>
                    <a:cubicBezTo>
                      <a:pt x="1579411" y="236001"/>
                      <a:pt x="1647883" y="409941"/>
                      <a:pt x="1700374" y="521225"/>
                    </a:cubicBezTo>
                    <a:lnTo>
                      <a:pt x="1715256" y="552042"/>
                    </a:lnTo>
                    <a:lnTo>
                      <a:pt x="1503097" y="544450"/>
                    </a:lnTo>
                    <a:lnTo>
                      <a:pt x="1417562" y="539435"/>
                    </a:lnTo>
                    <a:lnTo>
                      <a:pt x="1418069" y="536699"/>
                    </a:lnTo>
                    <a:cubicBezTo>
                      <a:pt x="1441070" y="428102"/>
                      <a:pt x="1502593" y="171920"/>
                      <a:pt x="1339122" y="181026"/>
                    </a:cubicBezTo>
                    <a:cubicBezTo>
                      <a:pt x="1199005" y="188832"/>
                      <a:pt x="1236770" y="371910"/>
                      <a:pt x="1269488" y="490522"/>
                    </a:cubicBezTo>
                    <a:lnTo>
                      <a:pt x="1281007" y="530841"/>
                    </a:lnTo>
                    <a:lnTo>
                      <a:pt x="1118667" y="514830"/>
                    </a:lnTo>
                    <a:lnTo>
                      <a:pt x="979326" y="491753"/>
                    </a:lnTo>
                    <a:lnTo>
                      <a:pt x="982701" y="465604"/>
                    </a:lnTo>
                    <a:cubicBezTo>
                      <a:pt x="999699" y="355906"/>
                      <a:pt x="1047049" y="96729"/>
                      <a:pt x="884326" y="114807"/>
                    </a:cubicBezTo>
                    <a:cubicBezTo>
                      <a:pt x="744849" y="130302"/>
                      <a:pt x="792620" y="311027"/>
                      <a:pt x="831807" y="427662"/>
                    </a:cubicBezTo>
                    <a:lnTo>
                      <a:pt x="843576" y="461659"/>
                    </a:lnTo>
                    <a:lnTo>
                      <a:pt x="815512" y="455234"/>
                    </a:lnTo>
                    <a:lnTo>
                      <a:pt x="590881" y="388039"/>
                    </a:lnTo>
                    <a:lnTo>
                      <a:pt x="598017" y="387193"/>
                    </a:lnTo>
                    <a:cubicBezTo>
                      <a:pt x="600991" y="320539"/>
                      <a:pt x="684609" y="-22134"/>
                      <a:pt x="498948" y="1130"/>
                    </a:cubicBezTo>
                    <a:cubicBezTo>
                      <a:pt x="359702" y="18577"/>
                      <a:pt x="410000" y="198616"/>
                      <a:pt x="450817" y="314689"/>
                    </a:cubicBezTo>
                    <a:lnTo>
                      <a:pt x="462039" y="345693"/>
                    </a:lnTo>
                    <a:lnTo>
                      <a:pt x="426792" y="333539"/>
                    </a:lnTo>
                    <a:cubicBezTo>
                      <a:pt x="314563" y="293996"/>
                      <a:pt x="222166" y="259964"/>
                      <a:pt x="157057" y="244911"/>
                    </a:cubicBezTo>
                    <a:lnTo>
                      <a:pt x="76922" y="273979"/>
                    </a:lnTo>
                    <a:cubicBezTo>
                      <a:pt x="95974" y="280381"/>
                      <a:pt x="119015" y="288621"/>
                      <a:pt x="145599" y="298254"/>
                    </a:cubicBezTo>
                    <a:lnTo>
                      <a:pt x="219605" y="325104"/>
                    </a:lnTo>
                    <a:lnTo>
                      <a:pt x="211788" y="328771"/>
                    </a:lnTo>
                    <a:cubicBezTo>
                      <a:pt x="119364" y="373169"/>
                      <a:pt x="-9110" y="444342"/>
                      <a:pt x="510" y="530925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66A36"/>
                  </a:gs>
                  <a:gs pos="100000">
                    <a:srgbClr val="666A36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8199617">
                <a:off x="6949089" y="675044"/>
                <a:ext cx="297059" cy="518130"/>
              </a:xfrm>
              <a:custGeom>
                <a:avLst/>
                <a:gdLst/>
                <a:ahLst/>
                <a:cxnLst/>
                <a:rect l="l" t="t" r="r" b="b"/>
                <a:pathLst>
                  <a:path w="1217184" h="2738163" extrusionOk="0">
                    <a:moveTo>
                      <a:pt x="0" y="2707888"/>
                    </a:moveTo>
                    <a:cubicBezTo>
                      <a:pt x="101432" y="2256573"/>
                      <a:pt x="-157119" y="33114"/>
                      <a:pt x="608592" y="0"/>
                    </a:cubicBezTo>
                    <a:cubicBezTo>
                      <a:pt x="1452777" y="188745"/>
                      <a:pt x="1014320" y="1805259"/>
                      <a:pt x="1217184" y="2707888"/>
                    </a:cubicBezTo>
                    <a:lnTo>
                      <a:pt x="1217184" y="2707888"/>
                    </a:lnTo>
                    <a:cubicBezTo>
                      <a:pt x="1156627" y="2711924"/>
                      <a:pt x="1162682" y="1741003"/>
                      <a:pt x="1035513" y="2719995"/>
                    </a:cubicBezTo>
                    <a:cubicBezTo>
                      <a:pt x="896233" y="2217378"/>
                      <a:pt x="926513" y="2144709"/>
                      <a:pt x="817511" y="2689716"/>
                    </a:cubicBezTo>
                    <a:cubicBezTo>
                      <a:pt x="683279" y="2214350"/>
                      <a:pt x="710528" y="2014514"/>
                      <a:pt x="557118" y="2738163"/>
                    </a:cubicBezTo>
                    <a:cubicBezTo>
                      <a:pt x="394625" y="2195175"/>
                      <a:pt x="462245" y="2052866"/>
                      <a:pt x="278558" y="2701828"/>
                    </a:cubicBezTo>
                    <a:cubicBezTo>
                      <a:pt x="147353" y="2006442"/>
                      <a:pt x="127169" y="2357670"/>
                      <a:pt x="0" y="2707888"/>
                    </a:cubicBezTo>
                    <a:lnTo>
                      <a:pt x="0" y="270788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"/>
          <p:cNvSpPr/>
          <p:nvPr/>
        </p:nvSpPr>
        <p:spPr>
          <a:xfrm>
            <a:off x="2602500" y="465675"/>
            <a:ext cx="8694000" cy="5986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title"/>
          </p:nvPr>
        </p:nvSpPr>
        <p:spPr>
          <a:xfrm>
            <a:off x="3187625" y="1442300"/>
            <a:ext cx="7487400" cy="3789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3" name="Google Shape;183;p7"/>
          <p:cNvGrpSpPr/>
          <p:nvPr/>
        </p:nvGrpSpPr>
        <p:grpSpPr>
          <a:xfrm>
            <a:off x="-432211" y="1881340"/>
            <a:ext cx="5352636" cy="5371662"/>
            <a:chOff x="3113839" y="1827115"/>
            <a:chExt cx="5352636" cy="5371662"/>
          </a:xfrm>
        </p:grpSpPr>
        <p:sp>
          <p:nvSpPr>
            <p:cNvPr id="184" name="Google Shape;184;p7"/>
            <p:cNvSpPr/>
            <p:nvPr/>
          </p:nvSpPr>
          <p:spPr>
            <a:xfrm rot="-338433">
              <a:off x="4261309" y="1873291"/>
              <a:ext cx="1141835" cy="4105233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5" name="Google Shape;185;p7"/>
            <p:cNvGrpSpPr/>
            <p:nvPr/>
          </p:nvGrpSpPr>
          <p:grpSpPr>
            <a:xfrm rot="554082">
              <a:off x="3345721" y="2407399"/>
              <a:ext cx="1922816" cy="3045175"/>
              <a:chOff x="5819567" y="571221"/>
              <a:chExt cx="2567151" cy="4065613"/>
            </a:xfrm>
          </p:grpSpPr>
          <p:sp>
            <p:nvSpPr>
              <p:cNvPr id="186" name="Google Shape;186;p7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7" name="Google Shape;187;p7"/>
              <p:cNvGrpSpPr/>
              <p:nvPr/>
            </p:nvGrpSpPr>
            <p:grpSpPr>
              <a:xfrm>
                <a:off x="5819567" y="571221"/>
                <a:ext cx="889916" cy="1062046"/>
                <a:chOff x="5819567" y="553054"/>
                <a:chExt cx="889916" cy="1062046"/>
              </a:xfrm>
            </p:grpSpPr>
            <p:sp>
              <p:nvSpPr>
                <p:cNvPr id="188" name="Google Shape;188;p7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Google Shape;189;p7"/>
                <p:cNvSpPr/>
                <p:nvPr/>
              </p:nvSpPr>
              <p:spPr>
                <a:xfrm rot="-754528">
                  <a:off x="5912482" y="618534"/>
                  <a:ext cx="704087" cy="931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90" name="Google Shape;190;p7"/>
            <p:cNvGrpSpPr/>
            <p:nvPr/>
          </p:nvGrpSpPr>
          <p:grpSpPr>
            <a:xfrm rot="-1892580" flipH="1">
              <a:off x="3991438" y="2800334"/>
              <a:ext cx="1640340" cy="3798568"/>
              <a:chOff x="5307255" y="1547438"/>
              <a:chExt cx="1784043" cy="4131344"/>
            </a:xfrm>
          </p:grpSpPr>
          <p:sp>
            <p:nvSpPr>
              <p:cNvPr id="191" name="Google Shape;191;p7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" name="Google Shape;194;p7"/>
            <p:cNvGrpSpPr/>
            <p:nvPr/>
          </p:nvGrpSpPr>
          <p:grpSpPr>
            <a:xfrm rot="-256831" flipH="1">
              <a:off x="5428853" y="3631183"/>
              <a:ext cx="1613076" cy="2554639"/>
              <a:chOff x="5819567" y="571221"/>
              <a:chExt cx="2567151" cy="4065613"/>
            </a:xfrm>
          </p:grpSpPr>
          <p:sp>
            <p:nvSpPr>
              <p:cNvPr id="195" name="Google Shape;195;p7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6" name="Google Shape;196;p7"/>
              <p:cNvGrpSpPr/>
              <p:nvPr/>
            </p:nvGrpSpPr>
            <p:grpSpPr>
              <a:xfrm>
                <a:off x="5819567" y="571221"/>
                <a:ext cx="889916" cy="1062046"/>
                <a:chOff x="5819567" y="553054"/>
                <a:chExt cx="889916" cy="1062046"/>
              </a:xfrm>
            </p:grpSpPr>
            <p:sp>
              <p:nvSpPr>
                <p:cNvPr id="197" name="Google Shape;197;p7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7"/>
                <p:cNvSpPr/>
                <p:nvPr/>
              </p:nvSpPr>
              <p:spPr>
                <a:xfrm rot="-754528">
                  <a:off x="5912482" y="618534"/>
                  <a:ext cx="704087" cy="931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99" name="Google Shape;199;p7"/>
            <p:cNvSpPr/>
            <p:nvPr/>
          </p:nvSpPr>
          <p:spPr>
            <a:xfrm rot="-6624593" flipH="1">
              <a:off x="2967165" y="5511035"/>
              <a:ext cx="2047577" cy="659855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 rot="8214007">
              <a:off x="5922025" y="4672631"/>
              <a:ext cx="2664898" cy="703464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 rot="2564012" flipH="1">
              <a:off x="6811999" y="4951992"/>
              <a:ext cx="752497" cy="2298355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2" name="Google Shape;202;p7"/>
            <p:cNvGrpSpPr/>
            <p:nvPr/>
          </p:nvGrpSpPr>
          <p:grpSpPr>
            <a:xfrm rot="-1125779" flipH="1">
              <a:off x="4049616" y="2501954"/>
              <a:ext cx="2183627" cy="3458224"/>
              <a:chOff x="5819567" y="571221"/>
              <a:chExt cx="2567151" cy="4065613"/>
            </a:xfrm>
          </p:grpSpPr>
          <p:sp>
            <p:nvSpPr>
              <p:cNvPr id="203" name="Google Shape;203;p7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4" name="Google Shape;204;p7"/>
              <p:cNvGrpSpPr/>
              <p:nvPr/>
            </p:nvGrpSpPr>
            <p:grpSpPr>
              <a:xfrm>
                <a:off x="5819567" y="571221"/>
                <a:ext cx="889916" cy="1062046"/>
                <a:chOff x="5819567" y="553054"/>
                <a:chExt cx="889916" cy="1062046"/>
              </a:xfrm>
            </p:grpSpPr>
            <p:sp>
              <p:nvSpPr>
                <p:cNvPr id="205" name="Google Shape;205;p7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206;p7"/>
                <p:cNvSpPr/>
                <p:nvPr/>
              </p:nvSpPr>
              <p:spPr>
                <a:xfrm rot="-754528">
                  <a:off x="5912482" y="618534"/>
                  <a:ext cx="704087" cy="931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07" name="Google Shape;207;p7"/>
            <p:cNvSpPr/>
            <p:nvPr/>
          </p:nvSpPr>
          <p:spPr>
            <a:xfrm rot="797711" flipH="1">
              <a:off x="5764601" y="2869476"/>
              <a:ext cx="841825" cy="3026610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rot="-705629">
              <a:off x="4058880" y="3908383"/>
              <a:ext cx="839695" cy="3018951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rot="1180671" flipH="1">
              <a:off x="6152772" y="3796462"/>
              <a:ext cx="899872" cy="3289588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" name="Google Shape;210;p7"/>
            <p:cNvGrpSpPr/>
            <p:nvPr/>
          </p:nvGrpSpPr>
          <p:grpSpPr>
            <a:xfrm rot="-1942850" flipH="1">
              <a:off x="4601087" y="3701361"/>
              <a:ext cx="1336172" cy="3094202"/>
              <a:chOff x="5307255" y="1547438"/>
              <a:chExt cx="1784043" cy="4131344"/>
            </a:xfrm>
          </p:grpSpPr>
          <p:sp>
            <p:nvSpPr>
              <p:cNvPr id="211" name="Google Shape;211;p7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7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7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7"/>
            <p:cNvGrpSpPr/>
            <p:nvPr/>
          </p:nvGrpSpPr>
          <p:grpSpPr>
            <a:xfrm flipH="1">
              <a:off x="6437792" y="5022437"/>
              <a:ext cx="1318302" cy="1951396"/>
              <a:chOff x="3959902" y="4082354"/>
              <a:chExt cx="1760083" cy="2605335"/>
            </a:xfrm>
          </p:grpSpPr>
          <p:sp>
            <p:nvSpPr>
              <p:cNvPr id="215" name="Google Shape;215;p7"/>
              <p:cNvSpPr/>
              <p:nvPr/>
            </p:nvSpPr>
            <p:spPr>
              <a:xfrm rot="-675222" flipH="1">
                <a:off x="4467664" y="4369220"/>
                <a:ext cx="1043970" cy="2238117"/>
              </a:xfrm>
              <a:custGeom>
                <a:avLst/>
                <a:gdLst/>
                <a:ahLst/>
                <a:cxnLst/>
                <a:rect l="l" t="t" r="r" b="b"/>
                <a:pathLst>
                  <a:path w="1044793" h="2239882" extrusionOk="0">
                    <a:moveTo>
                      <a:pt x="398175" y="0"/>
                    </a:moveTo>
                    <a:cubicBezTo>
                      <a:pt x="490894" y="53960"/>
                      <a:pt x="538275" y="144853"/>
                      <a:pt x="541157" y="227561"/>
                    </a:cubicBezTo>
                    <a:cubicBezTo>
                      <a:pt x="543319" y="289592"/>
                      <a:pt x="602864" y="363290"/>
                      <a:pt x="641869" y="394063"/>
                    </a:cubicBezTo>
                    <a:lnTo>
                      <a:pt x="659358" y="402692"/>
                    </a:lnTo>
                    <a:lnTo>
                      <a:pt x="562479" y="588915"/>
                    </a:lnTo>
                    <a:cubicBezTo>
                      <a:pt x="542646" y="630701"/>
                      <a:pt x="523303" y="673770"/>
                      <a:pt x="504913" y="717817"/>
                    </a:cubicBezTo>
                    <a:lnTo>
                      <a:pt x="460240" y="833946"/>
                    </a:lnTo>
                    <a:lnTo>
                      <a:pt x="457242" y="784886"/>
                    </a:lnTo>
                    <a:cubicBezTo>
                      <a:pt x="452943" y="762334"/>
                      <a:pt x="445377" y="741120"/>
                      <a:pt x="433456" y="724478"/>
                    </a:cubicBezTo>
                    <a:cubicBezTo>
                      <a:pt x="385770" y="657910"/>
                      <a:pt x="294240" y="563990"/>
                      <a:pt x="151000" y="537289"/>
                    </a:cubicBezTo>
                    <a:cubicBezTo>
                      <a:pt x="245426" y="588205"/>
                      <a:pt x="295739" y="677507"/>
                      <a:pt x="301311" y="760078"/>
                    </a:cubicBezTo>
                    <a:cubicBezTo>
                      <a:pt x="305489" y="822006"/>
                      <a:pt x="367400" y="893729"/>
                      <a:pt x="407385" y="923216"/>
                    </a:cubicBezTo>
                    <a:lnTo>
                      <a:pt x="427463" y="932322"/>
                    </a:lnTo>
                    <a:lnTo>
                      <a:pt x="403333" y="1007459"/>
                    </a:lnTo>
                    <a:lnTo>
                      <a:pt x="371658" y="1119165"/>
                    </a:lnTo>
                    <a:lnTo>
                      <a:pt x="346514" y="1159762"/>
                    </a:lnTo>
                    <a:cubicBezTo>
                      <a:pt x="340117" y="1174001"/>
                      <a:pt x="337885" y="1185058"/>
                      <a:pt x="341098" y="1189769"/>
                    </a:cubicBezTo>
                    <a:lnTo>
                      <a:pt x="350305" y="1194829"/>
                    </a:lnTo>
                    <a:lnTo>
                      <a:pt x="299442" y="1389685"/>
                    </a:lnTo>
                    <a:lnTo>
                      <a:pt x="296897" y="1400082"/>
                    </a:lnTo>
                    <a:lnTo>
                      <a:pt x="291721" y="1379526"/>
                    </a:lnTo>
                    <a:cubicBezTo>
                      <a:pt x="288059" y="1369228"/>
                      <a:pt x="283426" y="1359645"/>
                      <a:pt x="277675" y="1351177"/>
                    </a:cubicBezTo>
                    <a:cubicBezTo>
                      <a:pt x="231673" y="1283435"/>
                      <a:pt x="142526" y="1187250"/>
                      <a:pt x="0" y="1156968"/>
                    </a:cubicBezTo>
                    <a:cubicBezTo>
                      <a:pt x="93120" y="1210234"/>
                      <a:pt x="141179" y="1300769"/>
                      <a:pt x="144679" y="1383454"/>
                    </a:cubicBezTo>
                    <a:cubicBezTo>
                      <a:pt x="147305" y="1445467"/>
                      <a:pt x="207399" y="1518719"/>
                      <a:pt x="246633" y="1549199"/>
                    </a:cubicBezTo>
                    <a:lnTo>
                      <a:pt x="258943" y="1555159"/>
                    </a:lnTo>
                    <a:lnTo>
                      <a:pt x="237009" y="1644782"/>
                    </a:lnTo>
                    <a:cubicBezTo>
                      <a:pt x="177150" y="1896446"/>
                      <a:pt x="126879" y="2126659"/>
                      <a:pt x="102953" y="2235042"/>
                    </a:cubicBezTo>
                    <a:lnTo>
                      <a:pt x="146832" y="2239882"/>
                    </a:lnTo>
                    <a:cubicBezTo>
                      <a:pt x="170203" y="2156446"/>
                      <a:pt x="205219" y="1996949"/>
                      <a:pt x="246325" y="1811504"/>
                    </a:cubicBezTo>
                    <a:lnTo>
                      <a:pt x="248981" y="1799696"/>
                    </a:lnTo>
                    <a:lnTo>
                      <a:pt x="254588" y="1800579"/>
                    </a:lnTo>
                    <a:cubicBezTo>
                      <a:pt x="304137" y="1804231"/>
                      <a:pt x="397825" y="1790102"/>
                      <a:pt x="441316" y="1745819"/>
                    </a:cubicBezTo>
                    <a:cubicBezTo>
                      <a:pt x="499305" y="1686774"/>
                      <a:pt x="595637" y="1651751"/>
                      <a:pt x="700456" y="1674584"/>
                    </a:cubicBezTo>
                    <a:cubicBezTo>
                      <a:pt x="574352" y="1601589"/>
                      <a:pt x="443730" y="1613282"/>
                      <a:pt x="364195" y="1632761"/>
                    </a:cubicBezTo>
                    <a:cubicBezTo>
                      <a:pt x="344312" y="1637630"/>
                      <a:pt x="324757" y="1648806"/>
                      <a:pt x="306811" y="1663125"/>
                    </a:cubicBezTo>
                    <a:lnTo>
                      <a:pt x="271512" y="1699524"/>
                    </a:lnTo>
                    <a:lnTo>
                      <a:pt x="311858" y="1520141"/>
                    </a:lnTo>
                    <a:cubicBezTo>
                      <a:pt x="334762" y="1420710"/>
                      <a:pt x="358494" y="1321056"/>
                      <a:pt x="382360" y="1227443"/>
                    </a:cubicBezTo>
                    <a:lnTo>
                      <a:pt x="389993" y="1199070"/>
                    </a:lnTo>
                    <a:lnTo>
                      <a:pt x="400455" y="1199177"/>
                    </a:lnTo>
                    <a:cubicBezTo>
                      <a:pt x="451823" y="1196995"/>
                      <a:pt x="522924" y="1181033"/>
                      <a:pt x="559167" y="1144131"/>
                    </a:cubicBezTo>
                    <a:cubicBezTo>
                      <a:pt x="617156" y="1085086"/>
                      <a:pt x="713487" y="1050062"/>
                      <a:pt x="818307" y="1072896"/>
                    </a:cubicBezTo>
                    <a:cubicBezTo>
                      <a:pt x="692202" y="999901"/>
                      <a:pt x="561581" y="1011593"/>
                      <a:pt x="482046" y="1031072"/>
                    </a:cubicBezTo>
                    <a:lnTo>
                      <a:pt x="427415" y="1059980"/>
                    </a:lnTo>
                    <a:lnTo>
                      <a:pt x="430064" y="1050131"/>
                    </a:lnTo>
                    <a:cubicBezTo>
                      <a:pt x="445888" y="994949"/>
                      <a:pt x="461566" y="944309"/>
                      <a:pt x="476892" y="900065"/>
                    </a:cubicBezTo>
                    <a:cubicBezTo>
                      <a:pt x="507543" y="811580"/>
                      <a:pt x="544104" y="727288"/>
                      <a:pt x="582733" y="648388"/>
                    </a:cubicBezTo>
                    <a:lnTo>
                      <a:pt x="591905" y="631376"/>
                    </a:lnTo>
                    <a:lnTo>
                      <a:pt x="598925" y="632482"/>
                    </a:lnTo>
                    <a:cubicBezTo>
                      <a:pt x="648473" y="636134"/>
                      <a:pt x="742161" y="622005"/>
                      <a:pt x="785653" y="577722"/>
                    </a:cubicBezTo>
                    <a:cubicBezTo>
                      <a:pt x="843642" y="518677"/>
                      <a:pt x="939973" y="483654"/>
                      <a:pt x="1044793" y="506487"/>
                    </a:cubicBezTo>
                    <a:cubicBezTo>
                      <a:pt x="918688" y="433492"/>
                      <a:pt x="788066" y="445185"/>
                      <a:pt x="708532" y="464664"/>
                    </a:cubicBezTo>
                    <a:lnTo>
                      <a:pt x="671110" y="484465"/>
                    </a:lnTo>
                    <a:lnTo>
                      <a:pt x="700979" y="429063"/>
                    </a:lnTo>
                    <a:cubicBezTo>
                      <a:pt x="778821" y="295227"/>
                      <a:pt x="849563" y="187751"/>
                      <a:pt x="882467" y="116218"/>
                    </a:cubicBezTo>
                    <a:lnTo>
                      <a:pt x="871738" y="41668"/>
                    </a:lnTo>
                    <a:cubicBezTo>
                      <a:pt x="844901" y="87691"/>
                      <a:pt x="797334" y="161824"/>
                      <a:pt x="741604" y="255792"/>
                    </a:cubicBezTo>
                    <a:lnTo>
                      <a:pt x="696759" y="333336"/>
                    </a:lnTo>
                    <a:lnTo>
                      <a:pt x="698154" y="325969"/>
                    </a:lnTo>
                    <a:cubicBezTo>
                      <a:pt x="701877" y="282074"/>
                      <a:pt x="697138" y="230321"/>
                      <a:pt x="674391" y="196279"/>
                    </a:cubicBezTo>
                    <a:cubicBezTo>
                      <a:pt x="628897" y="128195"/>
                      <a:pt x="540471" y="31347"/>
                      <a:pt x="39817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7"/>
              <p:cNvSpPr/>
              <p:nvPr/>
            </p:nvSpPr>
            <p:spPr>
              <a:xfrm rot="-1374346">
                <a:off x="4028299" y="4168843"/>
                <a:ext cx="537742" cy="460238"/>
              </a:xfrm>
              <a:custGeom>
                <a:avLst/>
                <a:gdLst/>
                <a:ahLst/>
                <a:cxnLst/>
                <a:rect l="l" t="t" r="r" b="b"/>
                <a:pathLst>
                  <a:path w="558128" h="534914" extrusionOk="0">
                    <a:moveTo>
                      <a:pt x="321454" y="0"/>
                    </a:moveTo>
                    <a:cubicBezTo>
                      <a:pt x="351415" y="0"/>
                      <a:pt x="378539" y="12144"/>
                      <a:pt x="398173" y="31778"/>
                    </a:cubicBezTo>
                    <a:lnTo>
                      <a:pt x="404781" y="41579"/>
                    </a:lnTo>
                    <a:lnTo>
                      <a:pt x="407399" y="39814"/>
                    </a:lnTo>
                    <a:cubicBezTo>
                      <a:pt x="420380" y="34324"/>
                      <a:pt x="434651" y="31288"/>
                      <a:pt x="449631" y="31288"/>
                    </a:cubicBezTo>
                    <a:cubicBezTo>
                      <a:pt x="509552" y="31288"/>
                      <a:pt x="558128" y="79864"/>
                      <a:pt x="558128" y="139785"/>
                    </a:cubicBezTo>
                    <a:cubicBezTo>
                      <a:pt x="558128" y="162256"/>
                      <a:pt x="551297" y="183131"/>
                      <a:pt x="539598" y="200447"/>
                    </a:cubicBezTo>
                    <a:lnTo>
                      <a:pt x="527971" y="213243"/>
                    </a:lnTo>
                    <a:lnTo>
                      <a:pt x="544556" y="237841"/>
                    </a:lnTo>
                    <a:cubicBezTo>
                      <a:pt x="550046" y="250822"/>
                      <a:pt x="553082" y="265093"/>
                      <a:pt x="553082" y="280073"/>
                    </a:cubicBezTo>
                    <a:cubicBezTo>
                      <a:pt x="553082" y="325014"/>
                      <a:pt x="525758" y="363573"/>
                      <a:pt x="486817" y="380044"/>
                    </a:cubicBezTo>
                    <a:lnTo>
                      <a:pt x="455184" y="386430"/>
                    </a:lnTo>
                    <a:lnTo>
                      <a:pt x="463257" y="426417"/>
                    </a:lnTo>
                    <a:cubicBezTo>
                      <a:pt x="463257" y="486338"/>
                      <a:pt x="414681" y="534914"/>
                      <a:pt x="354760" y="534914"/>
                    </a:cubicBezTo>
                    <a:cubicBezTo>
                      <a:pt x="324800" y="534914"/>
                      <a:pt x="297675" y="522770"/>
                      <a:pt x="278041" y="503136"/>
                    </a:cubicBezTo>
                    <a:lnTo>
                      <a:pt x="264452" y="482980"/>
                    </a:lnTo>
                    <a:lnTo>
                      <a:pt x="234499" y="503175"/>
                    </a:lnTo>
                    <a:cubicBezTo>
                      <a:pt x="221518" y="508665"/>
                      <a:pt x="207247" y="511701"/>
                      <a:pt x="192267" y="511701"/>
                    </a:cubicBezTo>
                    <a:cubicBezTo>
                      <a:pt x="132346" y="511701"/>
                      <a:pt x="83770" y="463125"/>
                      <a:pt x="83770" y="403204"/>
                    </a:cubicBezTo>
                    <a:lnTo>
                      <a:pt x="87094" y="381221"/>
                    </a:lnTo>
                    <a:lnTo>
                      <a:pt x="66265" y="377016"/>
                    </a:lnTo>
                    <a:cubicBezTo>
                      <a:pt x="27324" y="360545"/>
                      <a:pt x="0" y="321986"/>
                      <a:pt x="0" y="277045"/>
                    </a:cubicBezTo>
                    <a:cubicBezTo>
                      <a:pt x="0" y="247085"/>
                      <a:pt x="12144" y="219960"/>
                      <a:pt x="31778" y="200326"/>
                    </a:cubicBezTo>
                    <a:lnTo>
                      <a:pt x="55047" y="184638"/>
                    </a:lnTo>
                    <a:lnTo>
                      <a:pt x="54332" y="183150"/>
                    </a:lnTo>
                    <a:cubicBezTo>
                      <a:pt x="51162" y="172958"/>
                      <a:pt x="49454" y="162121"/>
                      <a:pt x="49454" y="150886"/>
                    </a:cubicBezTo>
                    <a:cubicBezTo>
                      <a:pt x="49454" y="90965"/>
                      <a:pt x="98030" y="42389"/>
                      <a:pt x="157951" y="42389"/>
                    </a:cubicBezTo>
                    <a:cubicBezTo>
                      <a:pt x="180421" y="42389"/>
                      <a:pt x="201296" y="49220"/>
                      <a:pt x="218613" y="60919"/>
                    </a:cubicBezTo>
                    <a:lnTo>
                      <a:pt x="222628" y="64567"/>
                    </a:lnTo>
                    <a:lnTo>
                      <a:pt x="244735" y="31778"/>
                    </a:lnTo>
                    <a:cubicBezTo>
                      <a:pt x="264369" y="12144"/>
                      <a:pt x="291494" y="0"/>
                      <a:pt x="32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" name="Google Shape;217;p7"/>
            <p:cNvGrpSpPr/>
            <p:nvPr/>
          </p:nvGrpSpPr>
          <p:grpSpPr>
            <a:xfrm flipH="1">
              <a:off x="5952630" y="4055180"/>
              <a:ext cx="1699086" cy="2843687"/>
              <a:chOff x="4456559" y="1422328"/>
              <a:chExt cx="2268472" cy="3796644"/>
            </a:xfrm>
          </p:grpSpPr>
          <p:sp>
            <p:nvSpPr>
              <p:cNvPr id="218" name="Google Shape;218;p7"/>
              <p:cNvSpPr/>
              <p:nvPr/>
            </p:nvSpPr>
            <p:spPr>
              <a:xfrm rot="-189358" flipH="1">
                <a:off x="4975977" y="1922217"/>
                <a:ext cx="1660755" cy="3253507"/>
              </a:xfrm>
              <a:custGeom>
                <a:avLst/>
                <a:gdLst/>
                <a:ahLst/>
                <a:cxnLst/>
                <a:rect l="l" t="t" r="r" b="b"/>
                <a:pathLst>
                  <a:path w="1662392" h="3256714" extrusionOk="0">
                    <a:moveTo>
                      <a:pt x="608894" y="0"/>
                    </a:moveTo>
                    <a:cubicBezTo>
                      <a:pt x="762203" y="78438"/>
                      <a:pt x="840547" y="210560"/>
                      <a:pt x="845313" y="330785"/>
                    </a:cubicBezTo>
                    <a:cubicBezTo>
                      <a:pt x="849482" y="435983"/>
                      <a:pt x="982797" y="564264"/>
                      <a:pt x="1040657" y="589614"/>
                    </a:cubicBezTo>
                    <a:lnTo>
                      <a:pt x="1046280" y="590818"/>
                    </a:lnTo>
                    <a:lnTo>
                      <a:pt x="990450" y="684997"/>
                    </a:lnTo>
                    <a:cubicBezTo>
                      <a:pt x="926597" y="797144"/>
                      <a:pt x="863151" y="918596"/>
                      <a:pt x="806138" y="1045914"/>
                    </a:cubicBezTo>
                    <a:lnTo>
                      <a:pt x="735856" y="1217312"/>
                    </a:lnTo>
                    <a:lnTo>
                      <a:pt x="735947" y="1184812"/>
                    </a:lnTo>
                    <a:cubicBezTo>
                      <a:pt x="732939" y="1134487"/>
                      <a:pt x="719806" y="1083293"/>
                      <a:pt x="690405" y="1047117"/>
                    </a:cubicBezTo>
                    <a:cubicBezTo>
                      <a:pt x="612001" y="950649"/>
                      <a:pt x="461287" y="814700"/>
                      <a:pt x="224646" y="776814"/>
                    </a:cubicBezTo>
                    <a:cubicBezTo>
                      <a:pt x="380426" y="850222"/>
                      <a:pt x="463026" y="979725"/>
                      <a:pt x="471701" y="1099732"/>
                    </a:cubicBezTo>
                    <a:cubicBezTo>
                      <a:pt x="479292" y="1204738"/>
                      <a:pt x="616709" y="1328615"/>
                      <a:pt x="675363" y="1352068"/>
                    </a:cubicBezTo>
                    <a:lnTo>
                      <a:pt x="686509" y="1354079"/>
                    </a:lnTo>
                    <a:lnTo>
                      <a:pt x="650518" y="1465291"/>
                    </a:lnTo>
                    <a:lnTo>
                      <a:pt x="595705" y="1651588"/>
                    </a:lnTo>
                    <a:lnTo>
                      <a:pt x="583830" y="1675490"/>
                    </a:lnTo>
                    <a:cubicBezTo>
                      <a:pt x="579541" y="1686170"/>
                      <a:pt x="576800" y="1695724"/>
                      <a:pt x="575818" y="1703558"/>
                    </a:cubicBezTo>
                    <a:lnTo>
                      <a:pt x="577321" y="1714070"/>
                    </a:lnTo>
                    <a:lnTo>
                      <a:pt x="572482" y="1730516"/>
                    </a:lnTo>
                    <a:cubicBezTo>
                      <a:pt x="546375" y="1823877"/>
                      <a:pt x="520324" y="1921268"/>
                      <a:pt x="494774" y="2019918"/>
                    </a:cubicBezTo>
                    <a:lnTo>
                      <a:pt x="491618" y="2032465"/>
                    </a:lnTo>
                    <a:lnTo>
                      <a:pt x="482020" y="1998847"/>
                    </a:lnTo>
                    <a:cubicBezTo>
                      <a:pt x="475980" y="1983883"/>
                      <a:pt x="468334" y="1969960"/>
                      <a:pt x="458838" y="1957659"/>
                    </a:cubicBezTo>
                    <a:cubicBezTo>
                      <a:pt x="382876" y="1859257"/>
                      <a:pt x="235617" y="1719574"/>
                      <a:pt x="0" y="1675768"/>
                    </a:cubicBezTo>
                    <a:cubicBezTo>
                      <a:pt x="153892" y="1753058"/>
                      <a:pt x="233221" y="1884590"/>
                      <a:pt x="238885" y="2004777"/>
                    </a:cubicBezTo>
                    <a:cubicBezTo>
                      <a:pt x="243133" y="2094917"/>
                      <a:pt x="342387" y="2201307"/>
                      <a:pt x="407214" y="2245555"/>
                    </a:cubicBezTo>
                    <a:lnTo>
                      <a:pt x="434137" y="2260979"/>
                    </a:lnTo>
                    <a:lnTo>
                      <a:pt x="420077" y="2316878"/>
                    </a:lnTo>
                    <a:cubicBezTo>
                      <a:pt x="323681" y="2710476"/>
                      <a:pt x="242473" y="3079907"/>
                      <a:pt x="205078" y="3247895"/>
                    </a:cubicBezTo>
                    <a:lnTo>
                      <a:pt x="277462" y="3256714"/>
                    </a:lnTo>
                    <a:cubicBezTo>
                      <a:pt x="312599" y="3135672"/>
                      <a:pt x="363874" y="2903902"/>
                      <a:pt x="424138" y="2634444"/>
                    </a:cubicBezTo>
                    <a:lnTo>
                      <a:pt x="430252" y="2607334"/>
                    </a:lnTo>
                    <a:lnTo>
                      <a:pt x="458232" y="2613410"/>
                    </a:lnTo>
                    <a:cubicBezTo>
                      <a:pt x="536005" y="2623985"/>
                      <a:pt x="680967" y="2611485"/>
                      <a:pt x="744506" y="2547406"/>
                    </a:cubicBezTo>
                    <a:cubicBezTo>
                      <a:pt x="829224" y="2461968"/>
                      <a:pt x="976235" y="2417453"/>
                      <a:pt x="1142269" y="2463160"/>
                    </a:cubicBezTo>
                    <a:cubicBezTo>
                      <a:pt x="989059" y="2369174"/>
                      <a:pt x="836621" y="2348523"/>
                      <a:pt x="718375" y="2353426"/>
                    </a:cubicBezTo>
                    <a:cubicBezTo>
                      <a:pt x="678960" y="2355060"/>
                      <a:pt x="643344" y="2359534"/>
                      <a:pt x="612764" y="2365077"/>
                    </a:cubicBezTo>
                    <a:cubicBezTo>
                      <a:pt x="582185" y="2370621"/>
                      <a:pt x="552747" y="2385938"/>
                      <a:pt x="526135" y="2406271"/>
                    </a:cubicBezTo>
                    <a:lnTo>
                      <a:pt x="460440" y="2473484"/>
                    </a:lnTo>
                    <a:lnTo>
                      <a:pt x="487134" y="2355128"/>
                    </a:lnTo>
                    <a:cubicBezTo>
                      <a:pt x="530776" y="2164148"/>
                      <a:pt x="577354" y="1967239"/>
                      <a:pt x="624749" y="1786041"/>
                    </a:cubicBezTo>
                    <a:lnTo>
                      <a:pt x="637750" y="1739218"/>
                    </a:lnTo>
                    <a:lnTo>
                      <a:pt x="672025" y="1741748"/>
                    </a:lnTo>
                    <a:cubicBezTo>
                      <a:pt x="752060" y="1743491"/>
                      <a:pt x="861552" y="1725911"/>
                      <a:pt x="914502" y="1672512"/>
                    </a:cubicBezTo>
                    <a:cubicBezTo>
                      <a:pt x="999220" y="1587073"/>
                      <a:pt x="1146231" y="1542559"/>
                      <a:pt x="1312264" y="1588267"/>
                    </a:cubicBezTo>
                    <a:cubicBezTo>
                      <a:pt x="1159054" y="1494280"/>
                      <a:pt x="1006617" y="1473629"/>
                      <a:pt x="888371" y="1478532"/>
                    </a:cubicBezTo>
                    <a:cubicBezTo>
                      <a:pt x="848956" y="1480167"/>
                      <a:pt x="813339" y="1484640"/>
                      <a:pt x="782760" y="1490183"/>
                    </a:cubicBezTo>
                    <a:cubicBezTo>
                      <a:pt x="752180" y="1495727"/>
                      <a:pt x="722743" y="1511044"/>
                      <a:pt x="696131" y="1531377"/>
                    </a:cubicBezTo>
                    <a:lnTo>
                      <a:pt x="695191" y="1532338"/>
                    </a:lnTo>
                    <a:lnTo>
                      <a:pt x="696193" y="1528732"/>
                    </a:lnTo>
                    <a:cubicBezTo>
                      <a:pt x="720035" y="1448693"/>
                      <a:pt x="743818" y="1375287"/>
                      <a:pt x="767275" y="1311220"/>
                    </a:cubicBezTo>
                    <a:cubicBezTo>
                      <a:pt x="814190" y="1183085"/>
                      <a:pt x="870994" y="1061315"/>
                      <a:pt x="931415" y="947511"/>
                    </a:cubicBezTo>
                    <a:lnTo>
                      <a:pt x="951335" y="913644"/>
                    </a:lnTo>
                    <a:lnTo>
                      <a:pt x="978356" y="919511"/>
                    </a:lnTo>
                    <a:cubicBezTo>
                      <a:pt x="1056128" y="930086"/>
                      <a:pt x="1201090" y="917587"/>
                      <a:pt x="1264629" y="853508"/>
                    </a:cubicBezTo>
                    <a:cubicBezTo>
                      <a:pt x="1349348" y="768069"/>
                      <a:pt x="1496359" y="723555"/>
                      <a:pt x="1662392" y="769262"/>
                    </a:cubicBezTo>
                    <a:cubicBezTo>
                      <a:pt x="1509182" y="675276"/>
                      <a:pt x="1356745" y="654625"/>
                      <a:pt x="1238499" y="659528"/>
                    </a:cubicBezTo>
                    <a:cubicBezTo>
                      <a:pt x="1199084" y="661162"/>
                      <a:pt x="1163467" y="665636"/>
                      <a:pt x="1132888" y="671179"/>
                    </a:cubicBezTo>
                    <a:cubicBezTo>
                      <a:pt x="1117598" y="673951"/>
                      <a:pt x="1102594" y="679166"/>
                      <a:pt x="1088086" y="686230"/>
                    </a:cubicBezTo>
                    <a:lnTo>
                      <a:pt x="1083373" y="689176"/>
                    </a:lnTo>
                    <a:lnTo>
                      <a:pt x="1117247" y="631588"/>
                    </a:lnTo>
                    <a:cubicBezTo>
                      <a:pt x="1240001" y="439032"/>
                      <a:pt x="1352121" y="284729"/>
                      <a:pt x="1403415" y="181466"/>
                    </a:cubicBezTo>
                    <a:lnTo>
                      <a:pt x="1382801" y="72059"/>
                    </a:lnTo>
                    <a:cubicBezTo>
                      <a:pt x="1340475" y="138272"/>
                      <a:pt x="1265162" y="244754"/>
                      <a:pt x="1177202" y="379906"/>
                    </a:cubicBezTo>
                    <a:lnTo>
                      <a:pt x="1098327" y="504386"/>
                    </a:lnTo>
                    <a:lnTo>
                      <a:pt x="1104903" y="473832"/>
                    </a:lnTo>
                    <a:cubicBezTo>
                      <a:pt x="1111060" y="410027"/>
                      <a:pt x="1103224" y="334798"/>
                      <a:pt x="1065612" y="285313"/>
                    </a:cubicBezTo>
                    <a:cubicBezTo>
                      <a:pt x="990388" y="186345"/>
                      <a:pt x="844177" y="45566"/>
                      <a:pt x="6088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7"/>
              <p:cNvSpPr/>
              <p:nvPr/>
            </p:nvSpPr>
            <p:spPr>
              <a:xfrm rot="-894495">
                <a:off x="4527176" y="1525596"/>
                <a:ext cx="889457" cy="668205"/>
              </a:xfrm>
              <a:custGeom>
                <a:avLst/>
                <a:gdLst/>
                <a:ahLst/>
                <a:cxnLst/>
                <a:rect l="l" t="t" r="r" b="b"/>
                <a:pathLst>
                  <a:path w="558128" h="534914" extrusionOk="0">
                    <a:moveTo>
                      <a:pt x="321454" y="0"/>
                    </a:moveTo>
                    <a:cubicBezTo>
                      <a:pt x="351415" y="0"/>
                      <a:pt x="378539" y="12144"/>
                      <a:pt x="398173" y="31778"/>
                    </a:cubicBezTo>
                    <a:lnTo>
                      <a:pt x="404781" y="41579"/>
                    </a:lnTo>
                    <a:lnTo>
                      <a:pt x="407399" y="39814"/>
                    </a:lnTo>
                    <a:cubicBezTo>
                      <a:pt x="420380" y="34324"/>
                      <a:pt x="434651" y="31288"/>
                      <a:pt x="449631" y="31288"/>
                    </a:cubicBezTo>
                    <a:cubicBezTo>
                      <a:pt x="509552" y="31288"/>
                      <a:pt x="558128" y="79864"/>
                      <a:pt x="558128" y="139785"/>
                    </a:cubicBezTo>
                    <a:cubicBezTo>
                      <a:pt x="558128" y="162256"/>
                      <a:pt x="551297" y="183131"/>
                      <a:pt x="539598" y="200447"/>
                    </a:cubicBezTo>
                    <a:lnTo>
                      <a:pt x="527971" y="213243"/>
                    </a:lnTo>
                    <a:lnTo>
                      <a:pt x="544556" y="237841"/>
                    </a:lnTo>
                    <a:cubicBezTo>
                      <a:pt x="550046" y="250822"/>
                      <a:pt x="553082" y="265093"/>
                      <a:pt x="553082" y="280073"/>
                    </a:cubicBezTo>
                    <a:cubicBezTo>
                      <a:pt x="553082" y="325014"/>
                      <a:pt x="525758" y="363573"/>
                      <a:pt x="486817" y="380044"/>
                    </a:cubicBezTo>
                    <a:lnTo>
                      <a:pt x="455184" y="386430"/>
                    </a:lnTo>
                    <a:lnTo>
                      <a:pt x="463257" y="426417"/>
                    </a:lnTo>
                    <a:cubicBezTo>
                      <a:pt x="463257" y="486338"/>
                      <a:pt x="414681" y="534914"/>
                      <a:pt x="354760" y="534914"/>
                    </a:cubicBezTo>
                    <a:cubicBezTo>
                      <a:pt x="324800" y="534914"/>
                      <a:pt x="297675" y="522770"/>
                      <a:pt x="278041" y="503136"/>
                    </a:cubicBezTo>
                    <a:lnTo>
                      <a:pt x="264452" y="482980"/>
                    </a:lnTo>
                    <a:lnTo>
                      <a:pt x="234499" y="503175"/>
                    </a:lnTo>
                    <a:cubicBezTo>
                      <a:pt x="221518" y="508665"/>
                      <a:pt x="207247" y="511701"/>
                      <a:pt x="192267" y="511701"/>
                    </a:cubicBezTo>
                    <a:cubicBezTo>
                      <a:pt x="132346" y="511701"/>
                      <a:pt x="83770" y="463125"/>
                      <a:pt x="83770" y="403204"/>
                    </a:cubicBezTo>
                    <a:lnTo>
                      <a:pt x="87094" y="381221"/>
                    </a:lnTo>
                    <a:lnTo>
                      <a:pt x="66265" y="377016"/>
                    </a:lnTo>
                    <a:cubicBezTo>
                      <a:pt x="27324" y="360545"/>
                      <a:pt x="0" y="321986"/>
                      <a:pt x="0" y="277045"/>
                    </a:cubicBezTo>
                    <a:cubicBezTo>
                      <a:pt x="0" y="247085"/>
                      <a:pt x="12144" y="219960"/>
                      <a:pt x="31778" y="200326"/>
                    </a:cubicBezTo>
                    <a:lnTo>
                      <a:pt x="55047" y="184638"/>
                    </a:lnTo>
                    <a:lnTo>
                      <a:pt x="54332" y="183150"/>
                    </a:lnTo>
                    <a:cubicBezTo>
                      <a:pt x="51162" y="172958"/>
                      <a:pt x="49454" y="162121"/>
                      <a:pt x="49454" y="150886"/>
                    </a:cubicBezTo>
                    <a:cubicBezTo>
                      <a:pt x="49454" y="90965"/>
                      <a:pt x="98030" y="42389"/>
                      <a:pt x="157951" y="42389"/>
                    </a:cubicBezTo>
                    <a:cubicBezTo>
                      <a:pt x="180421" y="42389"/>
                      <a:pt x="201296" y="49220"/>
                      <a:pt x="218613" y="60919"/>
                    </a:cubicBezTo>
                    <a:lnTo>
                      <a:pt x="222628" y="64567"/>
                    </a:lnTo>
                    <a:lnTo>
                      <a:pt x="244735" y="31778"/>
                    </a:lnTo>
                    <a:cubicBezTo>
                      <a:pt x="264369" y="12144"/>
                      <a:pt x="291494" y="0"/>
                      <a:pt x="32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" name="Google Shape;220;p7"/>
            <p:cNvGrpSpPr/>
            <p:nvPr/>
          </p:nvGrpSpPr>
          <p:grpSpPr>
            <a:xfrm rot="-834249" flipH="1">
              <a:off x="5226495" y="2218845"/>
              <a:ext cx="1951844" cy="4519926"/>
              <a:chOff x="5307255" y="1547438"/>
              <a:chExt cx="1784043" cy="4131344"/>
            </a:xfrm>
          </p:grpSpPr>
          <p:sp>
            <p:nvSpPr>
              <p:cNvPr id="221" name="Google Shape;221;p7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7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7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" name="Google Shape;224;p7"/>
            <p:cNvGrpSpPr/>
            <p:nvPr/>
          </p:nvGrpSpPr>
          <p:grpSpPr>
            <a:xfrm rot="834467">
              <a:off x="4352448" y="2985201"/>
              <a:ext cx="1640347" cy="3798585"/>
              <a:chOff x="5307255" y="1547438"/>
              <a:chExt cx="1784043" cy="4131344"/>
            </a:xfrm>
          </p:grpSpPr>
          <p:sp>
            <p:nvSpPr>
              <p:cNvPr id="225" name="Google Shape;225;p7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7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7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" name="Google Shape;228;p7"/>
            <p:cNvGrpSpPr/>
            <p:nvPr/>
          </p:nvGrpSpPr>
          <p:grpSpPr>
            <a:xfrm rot="-440221" flipH="1">
              <a:off x="5786037" y="4061381"/>
              <a:ext cx="1213990" cy="2811263"/>
              <a:chOff x="5307255" y="1547438"/>
              <a:chExt cx="1784043" cy="4131344"/>
            </a:xfrm>
          </p:grpSpPr>
          <p:sp>
            <p:nvSpPr>
              <p:cNvPr id="229" name="Google Shape;229;p7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7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" name="Google Shape;232;p7"/>
            <p:cNvGrpSpPr/>
            <p:nvPr/>
          </p:nvGrpSpPr>
          <p:grpSpPr>
            <a:xfrm rot="-440392" flipH="1">
              <a:off x="5105302" y="3369322"/>
              <a:ext cx="1465228" cy="3402528"/>
              <a:chOff x="5307255" y="1547438"/>
              <a:chExt cx="1786162" cy="4147796"/>
            </a:xfrm>
          </p:grpSpPr>
          <p:sp>
            <p:nvSpPr>
              <p:cNvPr id="233" name="Google Shape;233;p7"/>
              <p:cNvSpPr/>
              <p:nvPr/>
            </p:nvSpPr>
            <p:spPr>
              <a:xfrm rot="-960242">
                <a:off x="6405617" y="2049201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7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" name="Google Shape;236;p7"/>
            <p:cNvGrpSpPr/>
            <p:nvPr/>
          </p:nvGrpSpPr>
          <p:grpSpPr>
            <a:xfrm>
              <a:off x="3470253" y="4661133"/>
              <a:ext cx="1344750" cy="2250271"/>
              <a:chOff x="4456559" y="1422328"/>
              <a:chExt cx="2268472" cy="3796644"/>
            </a:xfrm>
          </p:grpSpPr>
          <p:sp>
            <p:nvSpPr>
              <p:cNvPr id="237" name="Google Shape;237;p7"/>
              <p:cNvSpPr/>
              <p:nvPr/>
            </p:nvSpPr>
            <p:spPr>
              <a:xfrm rot="-189358" flipH="1">
                <a:off x="4975977" y="1922217"/>
                <a:ext cx="1660755" cy="3253507"/>
              </a:xfrm>
              <a:custGeom>
                <a:avLst/>
                <a:gdLst/>
                <a:ahLst/>
                <a:cxnLst/>
                <a:rect l="l" t="t" r="r" b="b"/>
                <a:pathLst>
                  <a:path w="1662392" h="3256714" extrusionOk="0">
                    <a:moveTo>
                      <a:pt x="608894" y="0"/>
                    </a:moveTo>
                    <a:cubicBezTo>
                      <a:pt x="762203" y="78438"/>
                      <a:pt x="840547" y="210560"/>
                      <a:pt x="845313" y="330785"/>
                    </a:cubicBezTo>
                    <a:cubicBezTo>
                      <a:pt x="849482" y="435983"/>
                      <a:pt x="982797" y="564264"/>
                      <a:pt x="1040657" y="589614"/>
                    </a:cubicBezTo>
                    <a:lnTo>
                      <a:pt x="1046280" y="590818"/>
                    </a:lnTo>
                    <a:lnTo>
                      <a:pt x="990450" y="684997"/>
                    </a:lnTo>
                    <a:cubicBezTo>
                      <a:pt x="926597" y="797144"/>
                      <a:pt x="863151" y="918596"/>
                      <a:pt x="806138" y="1045914"/>
                    </a:cubicBezTo>
                    <a:lnTo>
                      <a:pt x="735856" y="1217312"/>
                    </a:lnTo>
                    <a:lnTo>
                      <a:pt x="735947" y="1184812"/>
                    </a:lnTo>
                    <a:cubicBezTo>
                      <a:pt x="732939" y="1134487"/>
                      <a:pt x="719806" y="1083293"/>
                      <a:pt x="690405" y="1047117"/>
                    </a:cubicBezTo>
                    <a:cubicBezTo>
                      <a:pt x="612001" y="950649"/>
                      <a:pt x="461287" y="814700"/>
                      <a:pt x="224646" y="776814"/>
                    </a:cubicBezTo>
                    <a:cubicBezTo>
                      <a:pt x="380426" y="850222"/>
                      <a:pt x="463026" y="979725"/>
                      <a:pt x="471701" y="1099732"/>
                    </a:cubicBezTo>
                    <a:cubicBezTo>
                      <a:pt x="479292" y="1204738"/>
                      <a:pt x="616709" y="1328615"/>
                      <a:pt x="675363" y="1352068"/>
                    </a:cubicBezTo>
                    <a:lnTo>
                      <a:pt x="686509" y="1354079"/>
                    </a:lnTo>
                    <a:lnTo>
                      <a:pt x="650518" y="1465291"/>
                    </a:lnTo>
                    <a:lnTo>
                      <a:pt x="595705" y="1651588"/>
                    </a:lnTo>
                    <a:lnTo>
                      <a:pt x="583830" y="1675490"/>
                    </a:lnTo>
                    <a:cubicBezTo>
                      <a:pt x="579541" y="1686170"/>
                      <a:pt x="576800" y="1695724"/>
                      <a:pt x="575818" y="1703558"/>
                    </a:cubicBezTo>
                    <a:lnTo>
                      <a:pt x="577321" y="1714070"/>
                    </a:lnTo>
                    <a:lnTo>
                      <a:pt x="572482" y="1730516"/>
                    </a:lnTo>
                    <a:cubicBezTo>
                      <a:pt x="546375" y="1823877"/>
                      <a:pt x="520324" y="1921268"/>
                      <a:pt x="494774" y="2019918"/>
                    </a:cubicBezTo>
                    <a:lnTo>
                      <a:pt x="491618" y="2032465"/>
                    </a:lnTo>
                    <a:lnTo>
                      <a:pt x="482020" y="1998847"/>
                    </a:lnTo>
                    <a:cubicBezTo>
                      <a:pt x="475980" y="1983883"/>
                      <a:pt x="468334" y="1969960"/>
                      <a:pt x="458838" y="1957659"/>
                    </a:cubicBezTo>
                    <a:cubicBezTo>
                      <a:pt x="382876" y="1859257"/>
                      <a:pt x="235617" y="1719574"/>
                      <a:pt x="0" y="1675768"/>
                    </a:cubicBezTo>
                    <a:cubicBezTo>
                      <a:pt x="153892" y="1753058"/>
                      <a:pt x="233221" y="1884590"/>
                      <a:pt x="238885" y="2004777"/>
                    </a:cubicBezTo>
                    <a:cubicBezTo>
                      <a:pt x="243133" y="2094917"/>
                      <a:pt x="342387" y="2201307"/>
                      <a:pt x="407214" y="2245555"/>
                    </a:cubicBezTo>
                    <a:lnTo>
                      <a:pt x="434137" y="2260979"/>
                    </a:lnTo>
                    <a:lnTo>
                      <a:pt x="420077" y="2316878"/>
                    </a:lnTo>
                    <a:cubicBezTo>
                      <a:pt x="323681" y="2710476"/>
                      <a:pt x="242473" y="3079907"/>
                      <a:pt x="205078" y="3247895"/>
                    </a:cubicBezTo>
                    <a:lnTo>
                      <a:pt x="277462" y="3256714"/>
                    </a:lnTo>
                    <a:cubicBezTo>
                      <a:pt x="312599" y="3135672"/>
                      <a:pt x="363874" y="2903902"/>
                      <a:pt x="424138" y="2634444"/>
                    </a:cubicBezTo>
                    <a:lnTo>
                      <a:pt x="430252" y="2607334"/>
                    </a:lnTo>
                    <a:lnTo>
                      <a:pt x="458232" y="2613410"/>
                    </a:lnTo>
                    <a:cubicBezTo>
                      <a:pt x="536005" y="2623985"/>
                      <a:pt x="680967" y="2611485"/>
                      <a:pt x="744506" y="2547406"/>
                    </a:cubicBezTo>
                    <a:cubicBezTo>
                      <a:pt x="829224" y="2461968"/>
                      <a:pt x="976235" y="2417453"/>
                      <a:pt x="1142269" y="2463160"/>
                    </a:cubicBezTo>
                    <a:cubicBezTo>
                      <a:pt x="989059" y="2369174"/>
                      <a:pt x="836621" y="2348523"/>
                      <a:pt x="718375" y="2353426"/>
                    </a:cubicBezTo>
                    <a:cubicBezTo>
                      <a:pt x="678960" y="2355060"/>
                      <a:pt x="643344" y="2359534"/>
                      <a:pt x="612764" y="2365077"/>
                    </a:cubicBezTo>
                    <a:cubicBezTo>
                      <a:pt x="582185" y="2370621"/>
                      <a:pt x="552747" y="2385938"/>
                      <a:pt x="526135" y="2406271"/>
                    </a:cubicBezTo>
                    <a:lnTo>
                      <a:pt x="460440" y="2473484"/>
                    </a:lnTo>
                    <a:lnTo>
                      <a:pt x="487134" y="2355128"/>
                    </a:lnTo>
                    <a:cubicBezTo>
                      <a:pt x="530776" y="2164148"/>
                      <a:pt x="577354" y="1967239"/>
                      <a:pt x="624749" y="1786041"/>
                    </a:cubicBezTo>
                    <a:lnTo>
                      <a:pt x="637750" y="1739218"/>
                    </a:lnTo>
                    <a:lnTo>
                      <a:pt x="672025" y="1741748"/>
                    </a:lnTo>
                    <a:cubicBezTo>
                      <a:pt x="752060" y="1743491"/>
                      <a:pt x="861552" y="1725911"/>
                      <a:pt x="914502" y="1672512"/>
                    </a:cubicBezTo>
                    <a:cubicBezTo>
                      <a:pt x="999220" y="1587073"/>
                      <a:pt x="1146231" y="1542559"/>
                      <a:pt x="1312264" y="1588267"/>
                    </a:cubicBezTo>
                    <a:cubicBezTo>
                      <a:pt x="1159054" y="1494280"/>
                      <a:pt x="1006617" y="1473629"/>
                      <a:pt x="888371" y="1478532"/>
                    </a:cubicBezTo>
                    <a:cubicBezTo>
                      <a:pt x="848956" y="1480167"/>
                      <a:pt x="813339" y="1484640"/>
                      <a:pt x="782760" y="1490183"/>
                    </a:cubicBezTo>
                    <a:cubicBezTo>
                      <a:pt x="752180" y="1495727"/>
                      <a:pt x="722743" y="1511044"/>
                      <a:pt x="696131" y="1531377"/>
                    </a:cubicBezTo>
                    <a:lnTo>
                      <a:pt x="695191" y="1532338"/>
                    </a:lnTo>
                    <a:lnTo>
                      <a:pt x="696193" y="1528732"/>
                    </a:lnTo>
                    <a:cubicBezTo>
                      <a:pt x="720035" y="1448693"/>
                      <a:pt x="743818" y="1375287"/>
                      <a:pt x="767275" y="1311220"/>
                    </a:cubicBezTo>
                    <a:cubicBezTo>
                      <a:pt x="814190" y="1183085"/>
                      <a:pt x="870994" y="1061315"/>
                      <a:pt x="931415" y="947511"/>
                    </a:cubicBezTo>
                    <a:lnTo>
                      <a:pt x="951335" y="913644"/>
                    </a:lnTo>
                    <a:lnTo>
                      <a:pt x="978356" y="919511"/>
                    </a:lnTo>
                    <a:cubicBezTo>
                      <a:pt x="1056128" y="930086"/>
                      <a:pt x="1201090" y="917587"/>
                      <a:pt x="1264629" y="853508"/>
                    </a:cubicBezTo>
                    <a:cubicBezTo>
                      <a:pt x="1349348" y="768069"/>
                      <a:pt x="1496359" y="723555"/>
                      <a:pt x="1662392" y="769262"/>
                    </a:cubicBezTo>
                    <a:cubicBezTo>
                      <a:pt x="1509182" y="675276"/>
                      <a:pt x="1356745" y="654625"/>
                      <a:pt x="1238499" y="659528"/>
                    </a:cubicBezTo>
                    <a:cubicBezTo>
                      <a:pt x="1199084" y="661162"/>
                      <a:pt x="1163467" y="665636"/>
                      <a:pt x="1132888" y="671179"/>
                    </a:cubicBezTo>
                    <a:cubicBezTo>
                      <a:pt x="1117598" y="673951"/>
                      <a:pt x="1102594" y="679166"/>
                      <a:pt x="1088086" y="686230"/>
                    </a:cubicBezTo>
                    <a:lnTo>
                      <a:pt x="1083373" y="689176"/>
                    </a:lnTo>
                    <a:lnTo>
                      <a:pt x="1117247" y="631588"/>
                    </a:lnTo>
                    <a:cubicBezTo>
                      <a:pt x="1240001" y="439032"/>
                      <a:pt x="1352121" y="284729"/>
                      <a:pt x="1403415" y="181466"/>
                    </a:cubicBezTo>
                    <a:lnTo>
                      <a:pt x="1382801" y="72059"/>
                    </a:lnTo>
                    <a:cubicBezTo>
                      <a:pt x="1340475" y="138272"/>
                      <a:pt x="1265162" y="244754"/>
                      <a:pt x="1177202" y="379906"/>
                    </a:cubicBezTo>
                    <a:lnTo>
                      <a:pt x="1098327" y="504386"/>
                    </a:lnTo>
                    <a:lnTo>
                      <a:pt x="1104903" y="473832"/>
                    </a:lnTo>
                    <a:cubicBezTo>
                      <a:pt x="1111060" y="410027"/>
                      <a:pt x="1103224" y="334798"/>
                      <a:pt x="1065612" y="285313"/>
                    </a:cubicBezTo>
                    <a:cubicBezTo>
                      <a:pt x="990388" y="186345"/>
                      <a:pt x="844177" y="45566"/>
                      <a:pt x="6088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7"/>
              <p:cNvSpPr/>
              <p:nvPr/>
            </p:nvSpPr>
            <p:spPr>
              <a:xfrm rot="-894495">
                <a:off x="4527176" y="1525596"/>
                <a:ext cx="889457" cy="668205"/>
              </a:xfrm>
              <a:custGeom>
                <a:avLst/>
                <a:gdLst/>
                <a:ahLst/>
                <a:cxnLst/>
                <a:rect l="l" t="t" r="r" b="b"/>
                <a:pathLst>
                  <a:path w="558128" h="534914" extrusionOk="0">
                    <a:moveTo>
                      <a:pt x="321454" y="0"/>
                    </a:moveTo>
                    <a:cubicBezTo>
                      <a:pt x="351415" y="0"/>
                      <a:pt x="378539" y="12144"/>
                      <a:pt x="398173" y="31778"/>
                    </a:cubicBezTo>
                    <a:lnTo>
                      <a:pt x="404781" y="41579"/>
                    </a:lnTo>
                    <a:lnTo>
                      <a:pt x="407399" y="39814"/>
                    </a:lnTo>
                    <a:cubicBezTo>
                      <a:pt x="420380" y="34324"/>
                      <a:pt x="434651" y="31288"/>
                      <a:pt x="449631" y="31288"/>
                    </a:cubicBezTo>
                    <a:cubicBezTo>
                      <a:pt x="509552" y="31288"/>
                      <a:pt x="558128" y="79864"/>
                      <a:pt x="558128" y="139785"/>
                    </a:cubicBezTo>
                    <a:cubicBezTo>
                      <a:pt x="558128" y="162256"/>
                      <a:pt x="551297" y="183131"/>
                      <a:pt x="539598" y="200447"/>
                    </a:cubicBezTo>
                    <a:lnTo>
                      <a:pt x="527971" y="213243"/>
                    </a:lnTo>
                    <a:lnTo>
                      <a:pt x="544556" y="237841"/>
                    </a:lnTo>
                    <a:cubicBezTo>
                      <a:pt x="550046" y="250822"/>
                      <a:pt x="553082" y="265093"/>
                      <a:pt x="553082" y="280073"/>
                    </a:cubicBezTo>
                    <a:cubicBezTo>
                      <a:pt x="553082" y="325014"/>
                      <a:pt x="525758" y="363573"/>
                      <a:pt x="486817" y="380044"/>
                    </a:cubicBezTo>
                    <a:lnTo>
                      <a:pt x="455184" y="386430"/>
                    </a:lnTo>
                    <a:lnTo>
                      <a:pt x="463257" y="426417"/>
                    </a:lnTo>
                    <a:cubicBezTo>
                      <a:pt x="463257" y="486338"/>
                      <a:pt x="414681" y="534914"/>
                      <a:pt x="354760" y="534914"/>
                    </a:cubicBezTo>
                    <a:cubicBezTo>
                      <a:pt x="324800" y="534914"/>
                      <a:pt x="297675" y="522770"/>
                      <a:pt x="278041" y="503136"/>
                    </a:cubicBezTo>
                    <a:lnTo>
                      <a:pt x="264452" y="482980"/>
                    </a:lnTo>
                    <a:lnTo>
                      <a:pt x="234499" y="503175"/>
                    </a:lnTo>
                    <a:cubicBezTo>
                      <a:pt x="221518" y="508665"/>
                      <a:pt x="207247" y="511701"/>
                      <a:pt x="192267" y="511701"/>
                    </a:cubicBezTo>
                    <a:cubicBezTo>
                      <a:pt x="132346" y="511701"/>
                      <a:pt x="83770" y="463125"/>
                      <a:pt x="83770" y="403204"/>
                    </a:cubicBezTo>
                    <a:lnTo>
                      <a:pt x="87094" y="381221"/>
                    </a:lnTo>
                    <a:lnTo>
                      <a:pt x="66265" y="377016"/>
                    </a:lnTo>
                    <a:cubicBezTo>
                      <a:pt x="27324" y="360545"/>
                      <a:pt x="0" y="321986"/>
                      <a:pt x="0" y="277045"/>
                    </a:cubicBezTo>
                    <a:cubicBezTo>
                      <a:pt x="0" y="247085"/>
                      <a:pt x="12144" y="219960"/>
                      <a:pt x="31778" y="200326"/>
                    </a:cubicBezTo>
                    <a:lnTo>
                      <a:pt x="55047" y="184638"/>
                    </a:lnTo>
                    <a:lnTo>
                      <a:pt x="54332" y="183150"/>
                    </a:lnTo>
                    <a:cubicBezTo>
                      <a:pt x="51162" y="172958"/>
                      <a:pt x="49454" y="162121"/>
                      <a:pt x="49454" y="150886"/>
                    </a:cubicBezTo>
                    <a:cubicBezTo>
                      <a:pt x="49454" y="90965"/>
                      <a:pt x="98030" y="42389"/>
                      <a:pt x="157951" y="42389"/>
                    </a:cubicBezTo>
                    <a:cubicBezTo>
                      <a:pt x="180421" y="42389"/>
                      <a:pt x="201296" y="49220"/>
                      <a:pt x="218613" y="60919"/>
                    </a:cubicBezTo>
                    <a:lnTo>
                      <a:pt x="222628" y="64567"/>
                    </a:lnTo>
                    <a:lnTo>
                      <a:pt x="244735" y="31778"/>
                    </a:lnTo>
                    <a:cubicBezTo>
                      <a:pt x="264369" y="12144"/>
                      <a:pt x="291494" y="0"/>
                      <a:pt x="32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" name="Google Shape;239;p7"/>
            <p:cNvGrpSpPr/>
            <p:nvPr/>
          </p:nvGrpSpPr>
          <p:grpSpPr>
            <a:xfrm rot="-761783" flipH="1">
              <a:off x="4846938" y="4174451"/>
              <a:ext cx="1456834" cy="2750026"/>
              <a:chOff x="6812776" y="643385"/>
              <a:chExt cx="1603353" cy="3026606"/>
            </a:xfrm>
          </p:grpSpPr>
          <p:sp>
            <p:nvSpPr>
              <p:cNvPr id="240" name="Google Shape;240;p7"/>
              <p:cNvSpPr/>
              <p:nvPr/>
            </p:nvSpPr>
            <p:spPr>
              <a:xfrm rot="-5995998" flipH="1">
                <a:off x="6360430" y="1774043"/>
                <a:ext cx="2683615" cy="979539"/>
              </a:xfrm>
              <a:custGeom>
                <a:avLst/>
                <a:gdLst/>
                <a:ahLst/>
                <a:cxnLst/>
                <a:rect l="l" t="t" r="r" b="b"/>
                <a:pathLst>
                  <a:path w="2683640" h="979548" extrusionOk="0">
                    <a:moveTo>
                      <a:pt x="510" y="530925"/>
                    </a:moveTo>
                    <a:cubicBezTo>
                      <a:pt x="2434" y="548241"/>
                      <a:pt x="9882" y="566175"/>
                      <a:pt x="24246" y="584633"/>
                    </a:cubicBezTo>
                    <a:cubicBezTo>
                      <a:pt x="139163" y="732300"/>
                      <a:pt x="322171" y="430760"/>
                      <a:pt x="367171" y="381500"/>
                    </a:cubicBezTo>
                    <a:lnTo>
                      <a:pt x="362218" y="375221"/>
                    </a:lnTo>
                    <a:lnTo>
                      <a:pt x="468461" y="410496"/>
                    </a:lnTo>
                    <a:lnTo>
                      <a:pt x="643261" y="459981"/>
                    </a:lnTo>
                    <a:lnTo>
                      <a:pt x="611216" y="485315"/>
                    </a:lnTo>
                    <a:cubicBezTo>
                      <a:pt x="515397" y="562502"/>
                      <a:pt x="377837" y="689076"/>
                      <a:pt x="487029" y="777229"/>
                    </a:cubicBezTo>
                    <a:cubicBezTo>
                      <a:pt x="632619" y="894767"/>
                      <a:pt x="741966" y="559415"/>
                      <a:pt x="774534" y="501184"/>
                    </a:cubicBezTo>
                    <a:lnTo>
                      <a:pt x="765295" y="493827"/>
                    </a:lnTo>
                    <a:lnTo>
                      <a:pt x="910308" y="525658"/>
                    </a:lnTo>
                    <a:cubicBezTo>
                      <a:pt x="963334" y="535940"/>
                      <a:pt x="1017223" y="544937"/>
                      <a:pt x="1071529" y="552204"/>
                    </a:cubicBezTo>
                    <a:lnTo>
                      <a:pt x="1111358" y="556466"/>
                    </a:lnTo>
                    <a:lnTo>
                      <a:pt x="1107135" y="563873"/>
                    </a:lnTo>
                    <a:cubicBezTo>
                      <a:pt x="1050280" y="657805"/>
                      <a:pt x="909533" y="876247"/>
                      <a:pt x="1064917" y="927835"/>
                    </a:cubicBezTo>
                    <a:cubicBezTo>
                      <a:pt x="1220302" y="979422"/>
                      <a:pt x="1227996" y="716067"/>
                      <a:pt x="1234229" y="605236"/>
                    </a:cubicBezTo>
                    <a:lnTo>
                      <a:pt x="1237115" y="569922"/>
                    </a:lnTo>
                    <a:lnTo>
                      <a:pt x="1254547" y="571787"/>
                    </a:lnTo>
                    <a:lnTo>
                      <a:pt x="1292670" y="574601"/>
                    </a:lnTo>
                    <a:lnTo>
                      <a:pt x="1293748" y="578766"/>
                    </a:lnTo>
                    <a:lnTo>
                      <a:pt x="1327009" y="577135"/>
                    </a:lnTo>
                    <a:lnTo>
                      <a:pt x="1440949" y="585545"/>
                    </a:lnTo>
                    <a:lnTo>
                      <a:pt x="1541635" y="591018"/>
                    </a:lnTo>
                    <a:lnTo>
                      <a:pt x="1533896" y="611363"/>
                    </a:lnTo>
                    <a:cubicBezTo>
                      <a:pt x="1492197" y="712934"/>
                      <a:pt x="1386796" y="950458"/>
                      <a:pt x="1548275" y="977482"/>
                    </a:cubicBezTo>
                    <a:cubicBezTo>
                      <a:pt x="1709753" y="1004506"/>
                      <a:pt x="1676769" y="743112"/>
                      <a:pt x="1665847" y="632645"/>
                    </a:cubicBezTo>
                    <a:lnTo>
                      <a:pt x="1663252" y="597250"/>
                    </a:lnTo>
                    <a:lnTo>
                      <a:pt x="1737487" y="599923"/>
                    </a:lnTo>
                    <a:lnTo>
                      <a:pt x="1739346" y="604030"/>
                    </a:lnTo>
                    <a:lnTo>
                      <a:pt x="1754873" y="600549"/>
                    </a:lnTo>
                    <a:lnTo>
                      <a:pt x="1973574" y="608422"/>
                    </a:lnTo>
                    <a:lnTo>
                      <a:pt x="1973138" y="609331"/>
                    </a:lnTo>
                    <a:cubicBezTo>
                      <a:pt x="1923129" y="707079"/>
                      <a:pt x="1798322" y="935005"/>
                      <a:pt x="1956990" y="975377"/>
                    </a:cubicBezTo>
                    <a:cubicBezTo>
                      <a:pt x="2115658" y="1015749"/>
                      <a:pt x="2104548" y="752516"/>
                      <a:pt x="2102859" y="641523"/>
                    </a:cubicBezTo>
                    <a:lnTo>
                      <a:pt x="2103154" y="612522"/>
                    </a:lnTo>
                    <a:lnTo>
                      <a:pt x="2252074" y="616063"/>
                    </a:lnTo>
                    <a:cubicBezTo>
                      <a:pt x="2438725" y="619931"/>
                      <a:pt x="2595736" y="621662"/>
                      <a:pt x="2683640" y="622798"/>
                    </a:cubicBezTo>
                    <a:lnTo>
                      <a:pt x="2678927" y="572967"/>
                    </a:lnTo>
                    <a:cubicBezTo>
                      <a:pt x="2613720" y="568469"/>
                      <a:pt x="2509869" y="566003"/>
                      <a:pt x="2384206" y="563981"/>
                    </a:cubicBezTo>
                    <a:lnTo>
                      <a:pt x="2269245" y="562336"/>
                    </a:lnTo>
                    <a:lnTo>
                      <a:pt x="2272834" y="542985"/>
                    </a:lnTo>
                    <a:cubicBezTo>
                      <a:pt x="2295835" y="434388"/>
                      <a:pt x="2357357" y="178205"/>
                      <a:pt x="2193887" y="187311"/>
                    </a:cubicBezTo>
                    <a:cubicBezTo>
                      <a:pt x="2030416" y="196418"/>
                      <a:pt x="2109064" y="444090"/>
                      <a:pt x="2139344" y="549631"/>
                    </a:cubicBezTo>
                    <a:lnTo>
                      <a:pt x="2142151" y="560476"/>
                    </a:lnTo>
                    <a:lnTo>
                      <a:pt x="1958603" y="557654"/>
                    </a:lnTo>
                    <a:lnTo>
                      <a:pt x="1854494" y="555328"/>
                    </a:lnTo>
                    <a:lnTo>
                      <a:pt x="1854658" y="541353"/>
                    </a:lnTo>
                    <a:cubicBezTo>
                      <a:pt x="1858778" y="430424"/>
                      <a:pt x="1875653" y="167498"/>
                      <a:pt x="1716138" y="204384"/>
                    </a:cubicBezTo>
                    <a:cubicBezTo>
                      <a:pt x="1579411" y="236001"/>
                      <a:pt x="1647883" y="409941"/>
                      <a:pt x="1700374" y="521225"/>
                    </a:cubicBezTo>
                    <a:lnTo>
                      <a:pt x="1715256" y="552042"/>
                    </a:lnTo>
                    <a:lnTo>
                      <a:pt x="1503097" y="544450"/>
                    </a:lnTo>
                    <a:lnTo>
                      <a:pt x="1417562" y="539435"/>
                    </a:lnTo>
                    <a:lnTo>
                      <a:pt x="1418069" y="536699"/>
                    </a:lnTo>
                    <a:cubicBezTo>
                      <a:pt x="1441070" y="428102"/>
                      <a:pt x="1502593" y="171920"/>
                      <a:pt x="1339122" y="181026"/>
                    </a:cubicBezTo>
                    <a:cubicBezTo>
                      <a:pt x="1199005" y="188832"/>
                      <a:pt x="1236770" y="371910"/>
                      <a:pt x="1269488" y="490522"/>
                    </a:cubicBezTo>
                    <a:lnTo>
                      <a:pt x="1281007" y="530841"/>
                    </a:lnTo>
                    <a:lnTo>
                      <a:pt x="1118667" y="514830"/>
                    </a:lnTo>
                    <a:lnTo>
                      <a:pt x="979326" y="491753"/>
                    </a:lnTo>
                    <a:lnTo>
                      <a:pt x="982701" y="465604"/>
                    </a:lnTo>
                    <a:cubicBezTo>
                      <a:pt x="999699" y="355906"/>
                      <a:pt x="1047049" y="96729"/>
                      <a:pt x="884326" y="114807"/>
                    </a:cubicBezTo>
                    <a:cubicBezTo>
                      <a:pt x="744849" y="130302"/>
                      <a:pt x="792620" y="311027"/>
                      <a:pt x="831807" y="427662"/>
                    </a:cubicBezTo>
                    <a:lnTo>
                      <a:pt x="843576" y="461659"/>
                    </a:lnTo>
                    <a:lnTo>
                      <a:pt x="815512" y="455234"/>
                    </a:lnTo>
                    <a:lnTo>
                      <a:pt x="590881" y="388039"/>
                    </a:lnTo>
                    <a:lnTo>
                      <a:pt x="598017" y="387193"/>
                    </a:lnTo>
                    <a:cubicBezTo>
                      <a:pt x="600991" y="320539"/>
                      <a:pt x="684609" y="-22134"/>
                      <a:pt x="498948" y="1130"/>
                    </a:cubicBezTo>
                    <a:cubicBezTo>
                      <a:pt x="359702" y="18577"/>
                      <a:pt x="410000" y="198616"/>
                      <a:pt x="450817" y="314689"/>
                    </a:cubicBezTo>
                    <a:lnTo>
                      <a:pt x="462039" y="345693"/>
                    </a:lnTo>
                    <a:lnTo>
                      <a:pt x="426792" y="333539"/>
                    </a:lnTo>
                    <a:cubicBezTo>
                      <a:pt x="314563" y="293996"/>
                      <a:pt x="222166" y="259964"/>
                      <a:pt x="157057" y="244911"/>
                    </a:cubicBezTo>
                    <a:lnTo>
                      <a:pt x="76922" y="273979"/>
                    </a:lnTo>
                    <a:cubicBezTo>
                      <a:pt x="95974" y="280381"/>
                      <a:pt x="119015" y="288621"/>
                      <a:pt x="145599" y="298254"/>
                    </a:cubicBezTo>
                    <a:lnTo>
                      <a:pt x="219605" y="325104"/>
                    </a:lnTo>
                    <a:lnTo>
                      <a:pt x="211788" y="328771"/>
                    </a:lnTo>
                    <a:cubicBezTo>
                      <a:pt x="119364" y="373169"/>
                      <a:pt x="-9110" y="444342"/>
                      <a:pt x="510" y="530925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66A36"/>
                  </a:gs>
                  <a:gs pos="100000">
                    <a:srgbClr val="666A36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 rot="8199617">
                <a:off x="6943415" y="691933"/>
                <a:ext cx="347957" cy="518430"/>
              </a:xfrm>
              <a:custGeom>
                <a:avLst/>
                <a:gdLst/>
                <a:ahLst/>
                <a:cxnLst/>
                <a:rect l="l" t="t" r="r" b="b"/>
                <a:pathLst>
                  <a:path w="1425735" h="2739746" extrusionOk="0">
                    <a:moveTo>
                      <a:pt x="121841" y="2709471"/>
                    </a:moveTo>
                    <a:cubicBezTo>
                      <a:pt x="223273" y="2258156"/>
                      <a:pt x="-504362" y="-69284"/>
                      <a:pt x="730433" y="1583"/>
                    </a:cubicBezTo>
                    <a:cubicBezTo>
                      <a:pt x="1965228" y="72450"/>
                      <a:pt x="1136161" y="1806842"/>
                      <a:pt x="1339025" y="2709471"/>
                    </a:cubicBezTo>
                    <a:lnTo>
                      <a:pt x="1339025" y="2709471"/>
                    </a:lnTo>
                    <a:cubicBezTo>
                      <a:pt x="1278468" y="2713507"/>
                      <a:pt x="1284523" y="1742586"/>
                      <a:pt x="1157354" y="2721578"/>
                    </a:cubicBezTo>
                    <a:cubicBezTo>
                      <a:pt x="1018074" y="2218961"/>
                      <a:pt x="1048354" y="2146292"/>
                      <a:pt x="939352" y="2691299"/>
                    </a:cubicBezTo>
                    <a:cubicBezTo>
                      <a:pt x="805120" y="2215933"/>
                      <a:pt x="832369" y="2016097"/>
                      <a:pt x="678959" y="2739746"/>
                    </a:cubicBezTo>
                    <a:cubicBezTo>
                      <a:pt x="516466" y="2196758"/>
                      <a:pt x="584086" y="2054449"/>
                      <a:pt x="400399" y="2703411"/>
                    </a:cubicBezTo>
                    <a:cubicBezTo>
                      <a:pt x="269194" y="2008025"/>
                      <a:pt x="249010" y="2359253"/>
                      <a:pt x="121841" y="2709471"/>
                    </a:cubicBezTo>
                    <a:lnTo>
                      <a:pt x="121841" y="270947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2" name="Google Shape;242;p7"/>
            <p:cNvGrpSpPr/>
            <p:nvPr/>
          </p:nvGrpSpPr>
          <p:grpSpPr>
            <a:xfrm rot="-608296">
              <a:off x="3314931" y="4082546"/>
              <a:ext cx="728806" cy="734022"/>
              <a:chOff x="5307255" y="1547438"/>
              <a:chExt cx="1117486" cy="1125654"/>
            </a:xfrm>
          </p:grpSpPr>
          <p:sp>
            <p:nvSpPr>
              <p:cNvPr id="243" name="Google Shape;243;p7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" name="Google Shape;245;p7"/>
            <p:cNvGrpSpPr/>
            <p:nvPr/>
          </p:nvGrpSpPr>
          <p:grpSpPr>
            <a:xfrm>
              <a:off x="3502670" y="3514386"/>
              <a:ext cx="1837813" cy="3466060"/>
              <a:chOff x="6811613" y="643921"/>
              <a:chExt cx="1604516" cy="3026069"/>
            </a:xfrm>
          </p:grpSpPr>
          <p:sp>
            <p:nvSpPr>
              <p:cNvPr id="246" name="Google Shape;246;p7"/>
              <p:cNvSpPr/>
              <p:nvPr/>
            </p:nvSpPr>
            <p:spPr>
              <a:xfrm rot="-5995998" flipH="1">
                <a:off x="6360430" y="1774043"/>
                <a:ext cx="2683615" cy="979539"/>
              </a:xfrm>
              <a:custGeom>
                <a:avLst/>
                <a:gdLst/>
                <a:ahLst/>
                <a:cxnLst/>
                <a:rect l="l" t="t" r="r" b="b"/>
                <a:pathLst>
                  <a:path w="2683640" h="979548" extrusionOk="0">
                    <a:moveTo>
                      <a:pt x="510" y="530925"/>
                    </a:moveTo>
                    <a:cubicBezTo>
                      <a:pt x="2434" y="548241"/>
                      <a:pt x="9882" y="566175"/>
                      <a:pt x="24246" y="584633"/>
                    </a:cubicBezTo>
                    <a:cubicBezTo>
                      <a:pt x="139163" y="732300"/>
                      <a:pt x="322171" y="430760"/>
                      <a:pt x="367171" y="381500"/>
                    </a:cubicBezTo>
                    <a:lnTo>
                      <a:pt x="362218" y="375221"/>
                    </a:lnTo>
                    <a:lnTo>
                      <a:pt x="468461" y="410496"/>
                    </a:lnTo>
                    <a:lnTo>
                      <a:pt x="643261" y="459981"/>
                    </a:lnTo>
                    <a:lnTo>
                      <a:pt x="611216" y="485315"/>
                    </a:lnTo>
                    <a:cubicBezTo>
                      <a:pt x="515397" y="562502"/>
                      <a:pt x="377837" y="689076"/>
                      <a:pt x="487029" y="777229"/>
                    </a:cubicBezTo>
                    <a:cubicBezTo>
                      <a:pt x="632619" y="894767"/>
                      <a:pt x="741966" y="559415"/>
                      <a:pt x="774534" y="501184"/>
                    </a:cubicBezTo>
                    <a:lnTo>
                      <a:pt x="765295" y="493827"/>
                    </a:lnTo>
                    <a:lnTo>
                      <a:pt x="910308" y="525658"/>
                    </a:lnTo>
                    <a:cubicBezTo>
                      <a:pt x="963334" y="535940"/>
                      <a:pt x="1017223" y="544937"/>
                      <a:pt x="1071529" y="552204"/>
                    </a:cubicBezTo>
                    <a:lnTo>
                      <a:pt x="1111358" y="556466"/>
                    </a:lnTo>
                    <a:lnTo>
                      <a:pt x="1107135" y="563873"/>
                    </a:lnTo>
                    <a:cubicBezTo>
                      <a:pt x="1050280" y="657805"/>
                      <a:pt x="909533" y="876247"/>
                      <a:pt x="1064917" y="927835"/>
                    </a:cubicBezTo>
                    <a:cubicBezTo>
                      <a:pt x="1220302" y="979422"/>
                      <a:pt x="1227996" y="716067"/>
                      <a:pt x="1234229" y="605236"/>
                    </a:cubicBezTo>
                    <a:lnTo>
                      <a:pt x="1237115" y="569922"/>
                    </a:lnTo>
                    <a:lnTo>
                      <a:pt x="1254547" y="571787"/>
                    </a:lnTo>
                    <a:lnTo>
                      <a:pt x="1292670" y="574601"/>
                    </a:lnTo>
                    <a:lnTo>
                      <a:pt x="1293748" y="578766"/>
                    </a:lnTo>
                    <a:lnTo>
                      <a:pt x="1327009" y="577135"/>
                    </a:lnTo>
                    <a:lnTo>
                      <a:pt x="1440949" y="585545"/>
                    </a:lnTo>
                    <a:lnTo>
                      <a:pt x="1541635" y="591018"/>
                    </a:lnTo>
                    <a:lnTo>
                      <a:pt x="1533896" y="611363"/>
                    </a:lnTo>
                    <a:cubicBezTo>
                      <a:pt x="1492197" y="712934"/>
                      <a:pt x="1386796" y="950458"/>
                      <a:pt x="1548275" y="977482"/>
                    </a:cubicBezTo>
                    <a:cubicBezTo>
                      <a:pt x="1709753" y="1004506"/>
                      <a:pt x="1676769" y="743112"/>
                      <a:pt x="1665847" y="632645"/>
                    </a:cubicBezTo>
                    <a:lnTo>
                      <a:pt x="1663252" y="597250"/>
                    </a:lnTo>
                    <a:lnTo>
                      <a:pt x="1737487" y="599923"/>
                    </a:lnTo>
                    <a:lnTo>
                      <a:pt x="1739346" y="604030"/>
                    </a:lnTo>
                    <a:lnTo>
                      <a:pt x="1754873" y="600549"/>
                    </a:lnTo>
                    <a:lnTo>
                      <a:pt x="1973574" y="608422"/>
                    </a:lnTo>
                    <a:lnTo>
                      <a:pt x="1973138" y="609331"/>
                    </a:lnTo>
                    <a:cubicBezTo>
                      <a:pt x="1923129" y="707079"/>
                      <a:pt x="1798322" y="935005"/>
                      <a:pt x="1956990" y="975377"/>
                    </a:cubicBezTo>
                    <a:cubicBezTo>
                      <a:pt x="2115658" y="1015749"/>
                      <a:pt x="2104548" y="752516"/>
                      <a:pt x="2102859" y="641523"/>
                    </a:cubicBezTo>
                    <a:lnTo>
                      <a:pt x="2103154" y="612522"/>
                    </a:lnTo>
                    <a:lnTo>
                      <a:pt x="2252074" y="616063"/>
                    </a:lnTo>
                    <a:cubicBezTo>
                      <a:pt x="2438725" y="619931"/>
                      <a:pt x="2595736" y="621662"/>
                      <a:pt x="2683640" y="622798"/>
                    </a:cubicBezTo>
                    <a:lnTo>
                      <a:pt x="2678927" y="572967"/>
                    </a:lnTo>
                    <a:cubicBezTo>
                      <a:pt x="2613720" y="568469"/>
                      <a:pt x="2509869" y="566003"/>
                      <a:pt x="2384206" y="563981"/>
                    </a:cubicBezTo>
                    <a:lnTo>
                      <a:pt x="2269245" y="562336"/>
                    </a:lnTo>
                    <a:lnTo>
                      <a:pt x="2272834" y="542985"/>
                    </a:lnTo>
                    <a:cubicBezTo>
                      <a:pt x="2295835" y="434388"/>
                      <a:pt x="2357357" y="178205"/>
                      <a:pt x="2193887" y="187311"/>
                    </a:cubicBezTo>
                    <a:cubicBezTo>
                      <a:pt x="2030416" y="196418"/>
                      <a:pt x="2109064" y="444090"/>
                      <a:pt x="2139344" y="549631"/>
                    </a:cubicBezTo>
                    <a:lnTo>
                      <a:pt x="2142151" y="560476"/>
                    </a:lnTo>
                    <a:lnTo>
                      <a:pt x="1958603" y="557654"/>
                    </a:lnTo>
                    <a:lnTo>
                      <a:pt x="1854494" y="555328"/>
                    </a:lnTo>
                    <a:lnTo>
                      <a:pt x="1854658" y="541353"/>
                    </a:lnTo>
                    <a:cubicBezTo>
                      <a:pt x="1858778" y="430424"/>
                      <a:pt x="1875653" y="167498"/>
                      <a:pt x="1716138" y="204384"/>
                    </a:cubicBezTo>
                    <a:cubicBezTo>
                      <a:pt x="1579411" y="236001"/>
                      <a:pt x="1647883" y="409941"/>
                      <a:pt x="1700374" y="521225"/>
                    </a:cubicBezTo>
                    <a:lnTo>
                      <a:pt x="1715256" y="552042"/>
                    </a:lnTo>
                    <a:lnTo>
                      <a:pt x="1503097" y="544450"/>
                    </a:lnTo>
                    <a:lnTo>
                      <a:pt x="1417562" y="539435"/>
                    </a:lnTo>
                    <a:lnTo>
                      <a:pt x="1418069" y="536699"/>
                    </a:lnTo>
                    <a:cubicBezTo>
                      <a:pt x="1441070" y="428102"/>
                      <a:pt x="1502593" y="171920"/>
                      <a:pt x="1339122" y="181026"/>
                    </a:cubicBezTo>
                    <a:cubicBezTo>
                      <a:pt x="1199005" y="188832"/>
                      <a:pt x="1236770" y="371910"/>
                      <a:pt x="1269488" y="490522"/>
                    </a:cubicBezTo>
                    <a:lnTo>
                      <a:pt x="1281007" y="530841"/>
                    </a:lnTo>
                    <a:lnTo>
                      <a:pt x="1118667" y="514830"/>
                    </a:lnTo>
                    <a:lnTo>
                      <a:pt x="979326" y="491753"/>
                    </a:lnTo>
                    <a:lnTo>
                      <a:pt x="982701" y="465604"/>
                    </a:lnTo>
                    <a:cubicBezTo>
                      <a:pt x="999699" y="355906"/>
                      <a:pt x="1047049" y="96729"/>
                      <a:pt x="884326" y="114807"/>
                    </a:cubicBezTo>
                    <a:cubicBezTo>
                      <a:pt x="744849" y="130302"/>
                      <a:pt x="792620" y="311027"/>
                      <a:pt x="831807" y="427662"/>
                    </a:cubicBezTo>
                    <a:lnTo>
                      <a:pt x="843576" y="461659"/>
                    </a:lnTo>
                    <a:lnTo>
                      <a:pt x="815512" y="455234"/>
                    </a:lnTo>
                    <a:lnTo>
                      <a:pt x="590881" y="388039"/>
                    </a:lnTo>
                    <a:lnTo>
                      <a:pt x="598017" y="387193"/>
                    </a:lnTo>
                    <a:cubicBezTo>
                      <a:pt x="600991" y="320539"/>
                      <a:pt x="684609" y="-22134"/>
                      <a:pt x="498948" y="1130"/>
                    </a:cubicBezTo>
                    <a:cubicBezTo>
                      <a:pt x="359702" y="18577"/>
                      <a:pt x="410000" y="198616"/>
                      <a:pt x="450817" y="314689"/>
                    </a:cubicBezTo>
                    <a:lnTo>
                      <a:pt x="462039" y="345693"/>
                    </a:lnTo>
                    <a:lnTo>
                      <a:pt x="426792" y="333539"/>
                    </a:lnTo>
                    <a:cubicBezTo>
                      <a:pt x="314563" y="293996"/>
                      <a:pt x="222166" y="259964"/>
                      <a:pt x="157057" y="244911"/>
                    </a:cubicBezTo>
                    <a:lnTo>
                      <a:pt x="76922" y="273979"/>
                    </a:lnTo>
                    <a:cubicBezTo>
                      <a:pt x="95974" y="280381"/>
                      <a:pt x="119015" y="288621"/>
                      <a:pt x="145599" y="298254"/>
                    </a:cubicBezTo>
                    <a:lnTo>
                      <a:pt x="219605" y="325104"/>
                    </a:lnTo>
                    <a:lnTo>
                      <a:pt x="211788" y="328771"/>
                    </a:lnTo>
                    <a:cubicBezTo>
                      <a:pt x="119364" y="373169"/>
                      <a:pt x="-9110" y="444342"/>
                      <a:pt x="510" y="530925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66A36"/>
                  </a:gs>
                  <a:gs pos="100000">
                    <a:srgbClr val="666A36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7"/>
              <p:cNvSpPr/>
              <p:nvPr/>
            </p:nvSpPr>
            <p:spPr>
              <a:xfrm rot="8199617">
                <a:off x="6949089" y="675044"/>
                <a:ext cx="297059" cy="518130"/>
              </a:xfrm>
              <a:custGeom>
                <a:avLst/>
                <a:gdLst/>
                <a:ahLst/>
                <a:cxnLst/>
                <a:rect l="l" t="t" r="r" b="b"/>
                <a:pathLst>
                  <a:path w="1217184" h="2738163" extrusionOk="0">
                    <a:moveTo>
                      <a:pt x="0" y="2707888"/>
                    </a:moveTo>
                    <a:cubicBezTo>
                      <a:pt x="101432" y="2256573"/>
                      <a:pt x="-157119" y="33114"/>
                      <a:pt x="608592" y="0"/>
                    </a:cubicBezTo>
                    <a:cubicBezTo>
                      <a:pt x="1452777" y="188745"/>
                      <a:pt x="1014320" y="1805259"/>
                      <a:pt x="1217184" y="2707888"/>
                    </a:cubicBezTo>
                    <a:lnTo>
                      <a:pt x="1217184" y="2707888"/>
                    </a:lnTo>
                    <a:cubicBezTo>
                      <a:pt x="1156627" y="2711924"/>
                      <a:pt x="1162682" y="1741003"/>
                      <a:pt x="1035513" y="2719995"/>
                    </a:cubicBezTo>
                    <a:cubicBezTo>
                      <a:pt x="896233" y="2217378"/>
                      <a:pt x="926513" y="2144709"/>
                      <a:pt x="817511" y="2689716"/>
                    </a:cubicBezTo>
                    <a:cubicBezTo>
                      <a:pt x="683279" y="2214350"/>
                      <a:pt x="710528" y="2014514"/>
                      <a:pt x="557118" y="2738163"/>
                    </a:cubicBezTo>
                    <a:cubicBezTo>
                      <a:pt x="394625" y="2195175"/>
                      <a:pt x="462245" y="2052866"/>
                      <a:pt x="278558" y="2701828"/>
                    </a:cubicBezTo>
                    <a:cubicBezTo>
                      <a:pt x="147353" y="2006442"/>
                      <a:pt x="127169" y="2357670"/>
                      <a:pt x="0" y="2707888"/>
                    </a:cubicBezTo>
                    <a:lnTo>
                      <a:pt x="0" y="270788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008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"/>
          <p:cNvSpPr txBox="1">
            <a:spLocks noGrp="1"/>
          </p:cNvSpPr>
          <p:nvPr>
            <p:ph type="title"/>
          </p:nvPr>
        </p:nvSpPr>
        <p:spPr>
          <a:xfrm>
            <a:off x="2156075" y="1123500"/>
            <a:ext cx="76875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250" name="Google Shape;250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1" name="Google Shape;251;p8"/>
          <p:cNvGrpSpPr/>
          <p:nvPr/>
        </p:nvGrpSpPr>
        <p:grpSpPr>
          <a:xfrm flipH="1">
            <a:off x="-658178" y="1638196"/>
            <a:ext cx="3848630" cy="5365658"/>
            <a:chOff x="7864580" y="177905"/>
            <a:chExt cx="4941744" cy="6889649"/>
          </a:xfrm>
        </p:grpSpPr>
        <p:sp>
          <p:nvSpPr>
            <p:cNvPr id="252" name="Google Shape;252;p8"/>
            <p:cNvSpPr/>
            <p:nvPr/>
          </p:nvSpPr>
          <p:spPr>
            <a:xfrm rot="6963880">
              <a:off x="10039367" y="3194235"/>
              <a:ext cx="2742411" cy="8793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 rot="342636" flipH="1">
              <a:off x="10454693" y="240075"/>
              <a:ext cx="1522632" cy="5474309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 rot="1057145" flipH="1">
              <a:off x="11100766" y="2956121"/>
              <a:ext cx="1121583" cy="4032422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5" name="Google Shape;255;p8"/>
            <p:cNvGrpSpPr/>
            <p:nvPr/>
          </p:nvGrpSpPr>
          <p:grpSpPr>
            <a:xfrm rot="834297">
              <a:off x="8537534" y="734267"/>
              <a:ext cx="2935744" cy="5958665"/>
              <a:chOff x="5368897" y="1487338"/>
              <a:chExt cx="2009955" cy="4079596"/>
            </a:xfrm>
          </p:grpSpPr>
          <p:sp>
            <p:nvSpPr>
              <p:cNvPr id="256" name="Google Shape;256;p8"/>
              <p:cNvSpPr/>
              <p:nvPr/>
            </p:nvSpPr>
            <p:spPr>
              <a:xfrm rot="-1170648">
                <a:off x="6587411" y="1949092"/>
                <a:ext cx="185621" cy="3690976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8"/>
              <p:cNvSpPr/>
              <p:nvPr/>
            </p:nvSpPr>
            <p:spPr>
              <a:xfrm rot="4234075">
                <a:off x="5489229" y="1617265"/>
                <a:ext cx="913596" cy="90167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8"/>
              <p:cNvSpPr/>
              <p:nvPr/>
            </p:nvSpPr>
            <p:spPr>
              <a:xfrm rot="781437">
                <a:off x="5870962" y="2008507"/>
                <a:ext cx="131790" cy="13179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8"/>
            <p:cNvGrpSpPr/>
            <p:nvPr/>
          </p:nvGrpSpPr>
          <p:grpSpPr>
            <a:xfrm rot="-834363" flipH="1">
              <a:off x="10007823" y="1779855"/>
              <a:ext cx="2189869" cy="5071126"/>
              <a:chOff x="5307255" y="1547438"/>
              <a:chExt cx="1784043" cy="4131344"/>
            </a:xfrm>
          </p:grpSpPr>
          <p:sp>
            <p:nvSpPr>
              <p:cNvPr id="260" name="Google Shape;260;p8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8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" name="Google Shape;263;p8"/>
            <p:cNvGrpSpPr/>
            <p:nvPr/>
          </p:nvGrpSpPr>
          <p:grpSpPr>
            <a:xfrm rot="440309">
              <a:off x="9237033" y="2293084"/>
              <a:ext cx="1956333" cy="4542963"/>
              <a:chOff x="5307255" y="1547438"/>
              <a:chExt cx="1786162" cy="4147796"/>
            </a:xfrm>
          </p:grpSpPr>
          <p:sp>
            <p:nvSpPr>
              <p:cNvPr id="264" name="Google Shape;264;p8"/>
              <p:cNvSpPr/>
              <p:nvPr/>
            </p:nvSpPr>
            <p:spPr>
              <a:xfrm rot="-960242">
                <a:off x="6405617" y="2049201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8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8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" name="Google Shape;267;p8"/>
            <p:cNvGrpSpPr/>
            <p:nvPr/>
          </p:nvGrpSpPr>
          <p:grpSpPr>
            <a:xfrm rot="952222" flipH="1">
              <a:off x="10387675" y="4620686"/>
              <a:ext cx="972982" cy="980094"/>
              <a:chOff x="5307255" y="1547438"/>
              <a:chExt cx="1117486" cy="1125654"/>
            </a:xfrm>
          </p:grpSpPr>
          <p:sp>
            <p:nvSpPr>
              <p:cNvPr id="268" name="Google Shape;268;p8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8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0" name="Google Shape;270;p8"/>
            <p:cNvGrpSpPr/>
            <p:nvPr/>
          </p:nvGrpSpPr>
          <p:grpSpPr>
            <a:xfrm rot="952222" flipH="1">
              <a:off x="10406852" y="3368180"/>
              <a:ext cx="972982" cy="980094"/>
              <a:chOff x="5307255" y="1547438"/>
              <a:chExt cx="1117486" cy="1125654"/>
            </a:xfrm>
          </p:grpSpPr>
          <p:sp>
            <p:nvSpPr>
              <p:cNvPr id="271" name="Google Shape;271;p8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8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3" name="Google Shape;273;p8"/>
            <p:cNvGrpSpPr/>
            <p:nvPr/>
          </p:nvGrpSpPr>
          <p:grpSpPr>
            <a:xfrm rot="952222" flipH="1">
              <a:off x="11485763" y="3114853"/>
              <a:ext cx="972982" cy="980094"/>
              <a:chOff x="5307255" y="1547438"/>
              <a:chExt cx="1117486" cy="1125654"/>
            </a:xfrm>
          </p:grpSpPr>
          <p:sp>
            <p:nvSpPr>
              <p:cNvPr id="274" name="Google Shape;274;p8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8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" name="Google Shape;276;p8"/>
            <p:cNvGrpSpPr/>
            <p:nvPr/>
          </p:nvGrpSpPr>
          <p:grpSpPr>
            <a:xfrm rot="952222" flipH="1">
              <a:off x="11371716" y="4308822"/>
              <a:ext cx="972982" cy="980094"/>
              <a:chOff x="5307255" y="1547438"/>
              <a:chExt cx="1117486" cy="1125654"/>
            </a:xfrm>
          </p:grpSpPr>
          <p:sp>
            <p:nvSpPr>
              <p:cNvPr id="277" name="Google Shape;277;p8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8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9" name="Google Shape;279;p8"/>
            <p:cNvSpPr/>
            <p:nvPr/>
          </p:nvSpPr>
          <p:spPr>
            <a:xfrm rot="-6416953" flipH="1">
              <a:off x="8195028" y="4496461"/>
              <a:ext cx="3919040" cy="1078776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p8"/>
          <p:cNvSpPr/>
          <p:nvPr/>
        </p:nvSpPr>
        <p:spPr>
          <a:xfrm rot="-209359">
            <a:off x="11012234" y="2721664"/>
            <a:ext cx="226355" cy="4134485"/>
          </a:xfrm>
          <a:custGeom>
            <a:avLst/>
            <a:gdLst/>
            <a:ahLst/>
            <a:cxnLst/>
            <a:rect l="l" t="t" r="r" b="b"/>
            <a:pathLst>
              <a:path w="551062" h="3348763" extrusionOk="0">
                <a:moveTo>
                  <a:pt x="0" y="102946"/>
                </a:moveTo>
                <a:cubicBezTo>
                  <a:pt x="58538" y="325995"/>
                  <a:pt x="313883" y="798334"/>
                  <a:pt x="393616" y="1338294"/>
                </a:cubicBezTo>
                <a:cubicBezTo>
                  <a:pt x="473349" y="1878254"/>
                  <a:pt x="452154" y="3007630"/>
                  <a:pt x="478395" y="3342708"/>
                </a:cubicBezTo>
                <a:lnTo>
                  <a:pt x="551062" y="3348763"/>
                </a:lnTo>
                <a:cubicBezTo>
                  <a:pt x="546016" y="3004601"/>
                  <a:pt x="532896" y="1835865"/>
                  <a:pt x="448117" y="1277738"/>
                </a:cubicBezTo>
                <a:cubicBezTo>
                  <a:pt x="363338" y="719611"/>
                  <a:pt x="117075" y="195799"/>
                  <a:pt x="42389" y="0"/>
                </a:cubicBezTo>
                <a:lnTo>
                  <a:pt x="0" y="102946"/>
                </a:ln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 flipH="1">
            <a:off x="11245346" y="1114236"/>
            <a:ext cx="230068" cy="5374765"/>
          </a:xfrm>
          <a:custGeom>
            <a:avLst/>
            <a:gdLst/>
            <a:ahLst/>
            <a:cxnLst/>
            <a:rect l="l" t="t" r="r" b="b"/>
            <a:pathLst>
              <a:path w="551062" h="3348763" extrusionOk="0">
                <a:moveTo>
                  <a:pt x="0" y="102946"/>
                </a:moveTo>
                <a:cubicBezTo>
                  <a:pt x="58538" y="325995"/>
                  <a:pt x="313883" y="798334"/>
                  <a:pt x="393616" y="1338294"/>
                </a:cubicBezTo>
                <a:cubicBezTo>
                  <a:pt x="473349" y="1878254"/>
                  <a:pt x="452154" y="3007630"/>
                  <a:pt x="478395" y="3342708"/>
                </a:cubicBezTo>
                <a:lnTo>
                  <a:pt x="551062" y="3348763"/>
                </a:lnTo>
                <a:cubicBezTo>
                  <a:pt x="546016" y="3004601"/>
                  <a:pt x="532896" y="1835865"/>
                  <a:pt x="448117" y="1277738"/>
                </a:cubicBezTo>
                <a:cubicBezTo>
                  <a:pt x="363338" y="719611"/>
                  <a:pt x="117075" y="195799"/>
                  <a:pt x="42389" y="0"/>
                </a:cubicBezTo>
                <a:lnTo>
                  <a:pt x="0" y="102946"/>
                </a:ln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 rot="-129665">
            <a:off x="10993093" y="1358314"/>
            <a:ext cx="292271" cy="5503713"/>
          </a:xfrm>
          <a:custGeom>
            <a:avLst/>
            <a:gdLst/>
            <a:ahLst/>
            <a:cxnLst/>
            <a:rect l="l" t="t" r="r" b="b"/>
            <a:pathLst>
              <a:path w="551062" h="3348763" extrusionOk="0">
                <a:moveTo>
                  <a:pt x="0" y="102946"/>
                </a:moveTo>
                <a:cubicBezTo>
                  <a:pt x="58538" y="325995"/>
                  <a:pt x="313883" y="798334"/>
                  <a:pt x="393616" y="1338294"/>
                </a:cubicBezTo>
                <a:cubicBezTo>
                  <a:pt x="473349" y="1878254"/>
                  <a:pt x="452154" y="3007630"/>
                  <a:pt x="478395" y="3342708"/>
                </a:cubicBezTo>
                <a:lnTo>
                  <a:pt x="551062" y="3348763"/>
                </a:lnTo>
                <a:cubicBezTo>
                  <a:pt x="546016" y="3004601"/>
                  <a:pt x="532896" y="1835865"/>
                  <a:pt x="448117" y="1277738"/>
                </a:cubicBezTo>
                <a:cubicBezTo>
                  <a:pt x="363338" y="719611"/>
                  <a:pt x="117075" y="195799"/>
                  <a:pt x="42389" y="0"/>
                </a:cubicBezTo>
                <a:lnTo>
                  <a:pt x="0" y="102946"/>
                </a:ln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 flipH="1">
            <a:off x="11145958" y="0"/>
            <a:ext cx="1001633" cy="5487490"/>
          </a:xfrm>
          <a:custGeom>
            <a:avLst/>
            <a:gdLst/>
            <a:ahLst/>
            <a:cxnLst/>
            <a:rect l="l" t="t" r="r" b="b"/>
            <a:pathLst>
              <a:path w="1122278" h="4034919" extrusionOk="0">
                <a:moveTo>
                  <a:pt x="1017346" y="4033049"/>
                </a:moveTo>
                <a:cubicBezTo>
                  <a:pt x="934586" y="4084522"/>
                  <a:pt x="543637" y="3063193"/>
                  <a:pt x="532895" y="2246639"/>
                </a:cubicBezTo>
                <a:cubicBezTo>
                  <a:pt x="522153" y="1430085"/>
                  <a:pt x="345564" y="532737"/>
                  <a:pt x="0" y="0"/>
                </a:cubicBezTo>
                <a:cubicBezTo>
                  <a:pt x="530335" y="309475"/>
                  <a:pt x="859899" y="1265626"/>
                  <a:pt x="1029457" y="1937801"/>
                </a:cubicBezTo>
                <a:cubicBezTo>
                  <a:pt x="1199015" y="2609976"/>
                  <a:pt x="1100106" y="3981576"/>
                  <a:pt x="1017346" y="4033049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 rot="-489575">
            <a:off x="10257429" y="1431770"/>
            <a:ext cx="770954" cy="5473723"/>
          </a:xfrm>
          <a:custGeom>
            <a:avLst/>
            <a:gdLst/>
            <a:ahLst/>
            <a:cxnLst/>
            <a:rect l="l" t="t" r="r" b="b"/>
            <a:pathLst>
              <a:path w="1122278" h="4034919" extrusionOk="0">
                <a:moveTo>
                  <a:pt x="1017346" y="4033049"/>
                </a:moveTo>
                <a:cubicBezTo>
                  <a:pt x="934586" y="4084522"/>
                  <a:pt x="543637" y="3063193"/>
                  <a:pt x="532895" y="2246639"/>
                </a:cubicBezTo>
                <a:cubicBezTo>
                  <a:pt x="522153" y="1430085"/>
                  <a:pt x="345564" y="532737"/>
                  <a:pt x="0" y="0"/>
                </a:cubicBezTo>
                <a:cubicBezTo>
                  <a:pt x="530335" y="309475"/>
                  <a:pt x="859899" y="1265626"/>
                  <a:pt x="1029457" y="1937801"/>
                </a:cubicBezTo>
                <a:cubicBezTo>
                  <a:pt x="1199015" y="2609976"/>
                  <a:pt x="1100106" y="3981576"/>
                  <a:pt x="1017346" y="4033049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5" name="Google Shape;285;p8"/>
          <p:cNvGrpSpPr/>
          <p:nvPr/>
        </p:nvGrpSpPr>
        <p:grpSpPr>
          <a:xfrm rot="607849" flipH="1">
            <a:off x="10886905" y="344335"/>
            <a:ext cx="1207724" cy="1216551"/>
            <a:chOff x="5307255" y="1547438"/>
            <a:chExt cx="1117486" cy="1125654"/>
          </a:xfrm>
        </p:grpSpPr>
        <p:sp>
          <p:nvSpPr>
            <p:cNvPr id="286" name="Google Shape;286;p8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8"/>
          <p:cNvGrpSpPr/>
          <p:nvPr/>
        </p:nvGrpSpPr>
        <p:grpSpPr>
          <a:xfrm rot="608125" flipH="1">
            <a:off x="11077475" y="1722394"/>
            <a:ext cx="963332" cy="970373"/>
            <a:chOff x="5307255" y="1547438"/>
            <a:chExt cx="1117486" cy="1125654"/>
          </a:xfrm>
        </p:grpSpPr>
        <p:sp>
          <p:nvSpPr>
            <p:cNvPr id="289" name="Google Shape;289;p8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1" name="Google Shape;291;p8"/>
          <p:cNvGrpSpPr/>
          <p:nvPr/>
        </p:nvGrpSpPr>
        <p:grpSpPr>
          <a:xfrm rot="608125" flipH="1">
            <a:off x="10418421" y="1014894"/>
            <a:ext cx="963332" cy="970373"/>
            <a:chOff x="5307255" y="1547438"/>
            <a:chExt cx="1117486" cy="1125654"/>
          </a:xfrm>
        </p:grpSpPr>
        <p:sp>
          <p:nvSpPr>
            <p:cNvPr id="292" name="Google Shape;292;p8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8"/>
          <p:cNvGrpSpPr/>
          <p:nvPr/>
        </p:nvGrpSpPr>
        <p:grpSpPr>
          <a:xfrm rot="608125" flipH="1">
            <a:off x="10358874" y="2245198"/>
            <a:ext cx="963332" cy="970373"/>
            <a:chOff x="5307255" y="1547438"/>
            <a:chExt cx="1117486" cy="1125654"/>
          </a:xfrm>
        </p:grpSpPr>
        <p:sp>
          <p:nvSpPr>
            <p:cNvPr id="295" name="Google Shape;295;p8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8"/>
          <p:cNvGrpSpPr/>
          <p:nvPr/>
        </p:nvGrpSpPr>
        <p:grpSpPr>
          <a:xfrm rot="608127" flipH="1">
            <a:off x="11265674" y="2680595"/>
            <a:ext cx="835054" cy="841158"/>
            <a:chOff x="5307255" y="1547438"/>
            <a:chExt cx="1117486" cy="1125654"/>
          </a:xfrm>
        </p:grpSpPr>
        <p:sp>
          <p:nvSpPr>
            <p:cNvPr id="298" name="Google Shape;298;p8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8"/>
          <p:cNvGrpSpPr/>
          <p:nvPr/>
        </p:nvGrpSpPr>
        <p:grpSpPr>
          <a:xfrm rot="607931" flipH="1">
            <a:off x="10646248" y="3247822"/>
            <a:ext cx="1197398" cy="1206151"/>
            <a:chOff x="5307255" y="1547438"/>
            <a:chExt cx="1117486" cy="1125654"/>
          </a:xfrm>
        </p:grpSpPr>
        <p:sp>
          <p:nvSpPr>
            <p:cNvPr id="301" name="Google Shape;301;p8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8"/>
          <p:cNvGrpSpPr/>
          <p:nvPr/>
        </p:nvGrpSpPr>
        <p:grpSpPr>
          <a:xfrm rot="607740" flipH="1">
            <a:off x="10459317" y="4348837"/>
            <a:ext cx="934706" cy="941538"/>
            <a:chOff x="5307255" y="1547438"/>
            <a:chExt cx="1117486" cy="1125654"/>
          </a:xfrm>
        </p:grpSpPr>
        <p:sp>
          <p:nvSpPr>
            <p:cNvPr id="304" name="Google Shape;304;p8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6" name="Google Shape;306;p8"/>
          <p:cNvGrpSpPr/>
          <p:nvPr/>
        </p:nvGrpSpPr>
        <p:grpSpPr>
          <a:xfrm rot="607931" flipH="1">
            <a:off x="10665425" y="5235077"/>
            <a:ext cx="1197398" cy="1206151"/>
            <a:chOff x="5307255" y="1547438"/>
            <a:chExt cx="1117486" cy="1125654"/>
          </a:xfrm>
        </p:grpSpPr>
        <p:sp>
          <p:nvSpPr>
            <p:cNvPr id="307" name="Google Shape;307;p8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" name="Google Shape;309;p8"/>
          <p:cNvGrpSpPr/>
          <p:nvPr/>
        </p:nvGrpSpPr>
        <p:grpSpPr>
          <a:xfrm rot="608127" flipH="1">
            <a:off x="11254571" y="4262123"/>
            <a:ext cx="835054" cy="841158"/>
            <a:chOff x="5307255" y="1547438"/>
            <a:chExt cx="1117486" cy="1125654"/>
          </a:xfrm>
        </p:grpSpPr>
        <p:sp>
          <p:nvSpPr>
            <p:cNvPr id="310" name="Google Shape;310;p8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850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columns">
  <p:cSld name="Title and 2 columns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"/>
          <p:cNvSpPr/>
          <p:nvPr/>
        </p:nvSpPr>
        <p:spPr>
          <a:xfrm flipH="1">
            <a:off x="160750" y="593450"/>
            <a:ext cx="11647200" cy="609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5" name="Google Shape;315;p9"/>
          <p:cNvSpPr txBox="1">
            <a:spLocks noGrp="1"/>
          </p:cNvSpPr>
          <p:nvPr>
            <p:ph type="body" idx="1"/>
          </p:nvPr>
        </p:nvSpPr>
        <p:spPr>
          <a:xfrm>
            <a:off x="587350" y="2055775"/>
            <a:ext cx="5248500" cy="4029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6" name="Google Shape;316;p9"/>
          <p:cNvSpPr txBox="1">
            <a:spLocks noGrp="1"/>
          </p:cNvSpPr>
          <p:nvPr>
            <p:ph type="body" idx="2"/>
          </p:nvPr>
        </p:nvSpPr>
        <p:spPr>
          <a:xfrm>
            <a:off x="6356150" y="2055775"/>
            <a:ext cx="5248500" cy="4029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7" name="Google Shape;317;p9"/>
          <p:cNvSpPr txBox="1">
            <a:spLocks noGrp="1"/>
          </p:cNvSpPr>
          <p:nvPr>
            <p:ph type="title"/>
          </p:nvPr>
        </p:nvSpPr>
        <p:spPr>
          <a:xfrm>
            <a:off x="587350" y="898175"/>
            <a:ext cx="11017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18" name="Google Shape;318;p9"/>
          <p:cNvGrpSpPr/>
          <p:nvPr/>
        </p:nvGrpSpPr>
        <p:grpSpPr>
          <a:xfrm>
            <a:off x="9932379" y="3654278"/>
            <a:ext cx="2641064" cy="3483941"/>
            <a:chOff x="-559696" y="1402157"/>
            <a:chExt cx="4385693" cy="5785355"/>
          </a:xfrm>
        </p:grpSpPr>
        <p:sp>
          <p:nvSpPr>
            <p:cNvPr id="319" name="Google Shape;319;p9"/>
            <p:cNvSpPr/>
            <p:nvPr/>
          </p:nvSpPr>
          <p:spPr>
            <a:xfrm rot="-648264">
              <a:off x="481311" y="1896553"/>
              <a:ext cx="748358" cy="4344453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 rot="-159780" flipH="1">
              <a:off x="1602541" y="1427869"/>
              <a:ext cx="1207753" cy="4342227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9"/>
            <p:cNvGrpSpPr/>
            <p:nvPr/>
          </p:nvGrpSpPr>
          <p:grpSpPr>
            <a:xfrm rot="1545250">
              <a:off x="241930" y="2094991"/>
              <a:ext cx="2782442" cy="4325244"/>
              <a:chOff x="5781674" y="547101"/>
              <a:chExt cx="2605044" cy="4089732"/>
            </a:xfrm>
          </p:grpSpPr>
          <p:sp>
            <p:nvSpPr>
              <p:cNvPr id="322" name="Google Shape;322;p9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3" name="Google Shape;323;p9"/>
              <p:cNvGrpSpPr/>
              <p:nvPr/>
            </p:nvGrpSpPr>
            <p:grpSpPr>
              <a:xfrm>
                <a:off x="5781674" y="547101"/>
                <a:ext cx="968399" cy="1110421"/>
                <a:chOff x="5781674" y="528934"/>
                <a:chExt cx="968399" cy="1110421"/>
              </a:xfrm>
            </p:grpSpPr>
            <p:sp>
              <p:nvSpPr>
                <p:cNvPr id="324" name="Google Shape;324;p9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25;p9"/>
                <p:cNvSpPr/>
                <p:nvPr/>
              </p:nvSpPr>
              <p:spPr>
                <a:xfrm rot="-1127820">
                  <a:off x="5913155" y="617709"/>
                  <a:ext cx="705437" cy="932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26" name="Google Shape;326;p9"/>
            <p:cNvSpPr/>
            <p:nvPr/>
          </p:nvSpPr>
          <p:spPr>
            <a:xfrm rot="-5776094" flipH="1">
              <a:off x="-492512" y="3859180"/>
              <a:ext cx="3924007" cy="1079422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 rot="6131143">
              <a:off x="1114374" y="3591208"/>
              <a:ext cx="2748577" cy="8817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8" name="Google Shape;328;p9"/>
            <p:cNvGrpSpPr/>
            <p:nvPr/>
          </p:nvGrpSpPr>
          <p:grpSpPr>
            <a:xfrm rot="347622">
              <a:off x="224856" y="3810467"/>
              <a:ext cx="1894165" cy="2973703"/>
              <a:chOff x="5781674" y="547101"/>
              <a:chExt cx="2605044" cy="4089732"/>
            </a:xfrm>
          </p:grpSpPr>
          <p:sp>
            <p:nvSpPr>
              <p:cNvPr id="329" name="Google Shape;329;p9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30" name="Google Shape;330;p9"/>
              <p:cNvGrpSpPr/>
              <p:nvPr/>
            </p:nvGrpSpPr>
            <p:grpSpPr>
              <a:xfrm>
                <a:off x="5781674" y="547101"/>
                <a:ext cx="968399" cy="1110421"/>
                <a:chOff x="5781674" y="528934"/>
                <a:chExt cx="968399" cy="1110421"/>
              </a:xfrm>
            </p:grpSpPr>
            <p:sp>
              <p:nvSpPr>
                <p:cNvPr id="331" name="Google Shape;331;p9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9"/>
                <p:cNvSpPr/>
                <p:nvPr/>
              </p:nvSpPr>
              <p:spPr>
                <a:xfrm rot="-1127820">
                  <a:off x="5913155" y="617709"/>
                  <a:ext cx="705437" cy="932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33" name="Google Shape;333;p9"/>
            <p:cNvSpPr/>
            <p:nvPr/>
          </p:nvSpPr>
          <p:spPr>
            <a:xfrm rot="777684" flipH="1">
              <a:off x="1731048" y="3979513"/>
              <a:ext cx="1088281" cy="3095371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4" name="Google Shape;334;p9"/>
            <p:cNvGrpSpPr/>
            <p:nvPr/>
          </p:nvGrpSpPr>
          <p:grpSpPr>
            <a:xfrm rot="156809" flipH="1">
              <a:off x="1463224" y="4543298"/>
              <a:ext cx="1760154" cy="2605440"/>
              <a:chOff x="3959902" y="4082354"/>
              <a:chExt cx="1760083" cy="2605335"/>
            </a:xfrm>
          </p:grpSpPr>
          <p:sp>
            <p:nvSpPr>
              <p:cNvPr id="335" name="Google Shape;335;p9"/>
              <p:cNvSpPr/>
              <p:nvPr/>
            </p:nvSpPr>
            <p:spPr>
              <a:xfrm rot="-675222" flipH="1">
                <a:off x="4467664" y="4369220"/>
                <a:ext cx="1043970" cy="2238117"/>
              </a:xfrm>
              <a:custGeom>
                <a:avLst/>
                <a:gdLst/>
                <a:ahLst/>
                <a:cxnLst/>
                <a:rect l="l" t="t" r="r" b="b"/>
                <a:pathLst>
                  <a:path w="1044793" h="2239882" extrusionOk="0">
                    <a:moveTo>
                      <a:pt x="398175" y="0"/>
                    </a:moveTo>
                    <a:cubicBezTo>
                      <a:pt x="490894" y="53960"/>
                      <a:pt x="538275" y="144853"/>
                      <a:pt x="541157" y="227561"/>
                    </a:cubicBezTo>
                    <a:cubicBezTo>
                      <a:pt x="543319" y="289592"/>
                      <a:pt x="602864" y="363290"/>
                      <a:pt x="641869" y="394063"/>
                    </a:cubicBezTo>
                    <a:lnTo>
                      <a:pt x="659358" y="402692"/>
                    </a:lnTo>
                    <a:lnTo>
                      <a:pt x="562479" y="588915"/>
                    </a:lnTo>
                    <a:cubicBezTo>
                      <a:pt x="542646" y="630701"/>
                      <a:pt x="523303" y="673770"/>
                      <a:pt x="504913" y="717817"/>
                    </a:cubicBezTo>
                    <a:lnTo>
                      <a:pt x="460240" y="833946"/>
                    </a:lnTo>
                    <a:lnTo>
                      <a:pt x="457242" y="784886"/>
                    </a:lnTo>
                    <a:cubicBezTo>
                      <a:pt x="452943" y="762334"/>
                      <a:pt x="445377" y="741120"/>
                      <a:pt x="433456" y="724478"/>
                    </a:cubicBezTo>
                    <a:cubicBezTo>
                      <a:pt x="385770" y="657910"/>
                      <a:pt x="294240" y="563990"/>
                      <a:pt x="151000" y="537289"/>
                    </a:cubicBezTo>
                    <a:cubicBezTo>
                      <a:pt x="245426" y="588205"/>
                      <a:pt x="295739" y="677507"/>
                      <a:pt x="301311" y="760078"/>
                    </a:cubicBezTo>
                    <a:cubicBezTo>
                      <a:pt x="305489" y="822006"/>
                      <a:pt x="367400" y="893729"/>
                      <a:pt x="407385" y="923216"/>
                    </a:cubicBezTo>
                    <a:lnTo>
                      <a:pt x="427463" y="932322"/>
                    </a:lnTo>
                    <a:lnTo>
                      <a:pt x="403333" y="1007459"/>
                    </a:lnTo>
                    <a:lnTo>
                      <a:pt x="371658" y="1119165"/>
                    </a:lnTo>
                    <a:lnTo>
                      <a:pt x="346514" y="1159762"/>
                    </a:lnTo>
                    <a:cubicBezTo>
                      <a:pt x="340117" y="1174001"/>
                      <a:pt x="337885" y="1185058"/>
                      <a:pt x="341098" y="1189769"/>
                    </a:cubicBezTo>
                    <a:lnTo>
                      <a:pt x="350305" y="1194829"/>
                    </a:lnTo>
                    <a:lnTo>
                      <a:pt x="299442" y="1389685"/>
                    </a:lnTo>
                    <a:lnTo>
                      <a:pt x="296897" y="1400082"/>
                    </a:lnTo>
                    <a:lnTo>
                      <a:pt x="291721" y="1379526"/>
                    </a:lnTo>
                    <a:cubicBezTo>
                      <a:pt x="288059" y="1369228"/>
                      <a:pt x="283426" y="1359645"/>
                      <a:pt x="277675" y="1351177"/>
                    </a:cubicBezTo>
                    <a:cubicBezTo>
                      <a:pt x="231673" y="1283435"/>
                      <a:pt x="142526" y="1187250"/>
                      <a:pt x="0" y="1156968"/>
                    </a:cubicBezTo>
                    <a:cubicBezTo>
                      <a:pt x="93120" y="1210234"/>
                      <a:pt x="141179" y="1300769"/>
                      <a:pt x="144679" y="1383454"/>
                    </a:cubicBezTo>
                    <a:cubicBezTo>
                      <a:pt x="147305" y="1445467"/>
                      <a:pt x="207399" y="1518719"/>
                      <a:pt x="246633" y="1549199"/>
                    </a:cubicBezTo>
                    <a:lnTo>
                      <a:pt x="258943" y="1555159"/>
                    </a:lnTo>
                    <a:lnTo>
                      <a:pt x="237009" y="1644782"/>
                    </a:lnTo>
                    <a:cubicBezTo>
                      <a:pt x="177150" y="1896446"/>
                      <a:pt x="126879" y="2126659"/>
                      <a:pt x="102953" y="2235042"/>
                    </a:cubicBezTo>
                    <a:lnTo>
                      <a:pt x="146832" y="2239882"/>
                    </a:lnTo>
                    <a:cubicBezTo>
                      <a:pt x="170203" y="2156446"/>
                      <a:pt x="205219" y="1996949"/>
                      <a:pt x="246325" y="1811504"/>
                    </a:cubicBezTo>
                    <a:lnTo>
                      <a:pt x="248981" y="1799696"/>
                    </a:lnTo>
                    <a:lnTo>
                      <a:pt x="254588" y="1800579"/>
                    </a:lnTo>
                    <a:cubicBezTo>
                      <a:pt x="304137" y="1804231"/>
                      <a:pt x="397825" y="1790102"/>
                      <a:pt x="441316" y="1745819"/>
                    </a:cubicBezTo>
                    <a:cubicBezTo>
                      <a:pt x="499305" y="1686774"/>
                      <a:pt x="595637" y="1651751"/>
                      <a:pt x="700456" y="1674584"/>
                    </a:cubicBezTo>
                    <a:cubicBezTo>
                      <a:pt x="574352" y="1601589"/>
                      <a:pt x="443730" y="1613282"/>
                      <a:pt x="364195" y="1632761"/>
                    </a:cubicBezTo>
                    <a:cubicBezTo>
                      <a:pt x="344312" y="1637630"/>
                      <a:pt x="324757" y="1648806"/>
                      <a:pt x="306811" y="1663125"/>
                    </a:cubicBezTo>
                    <a:lnTo>
                      <a:pt x="271512" y="1699524"/>
                    </a:lnTo>
                    <a:lnTo>
                      <a:pt x="311858" y="1520141"/>
                    </a:lnTo>
                    <a:cubicBezTo>
                      <a:pt x="334762" y="1420710"/>
                      <a:pt x="358494" y="1321056"/>
                      <a:pt x="382360" y="1227443"/>
                    </a:cubicBezTo>
                    <a:lnTo>
                      <a:pt x="389993" y="1199070"/>
                    </a:lnTo>
                    <a:lnTo>
                      <a:pt x="400455" y="1199177"/>
                    </a:lnTo>
                    <a:cubicBezTo>
                      <a:pt x="451823" y="1196995"/>
                      <a:pt x="522924" y="1181033"/>
                      <a:pt x="559167" y="1144131"/>
                    </a:cubicBezTo>
                    <a:cubicBezTo>
                      <a:pt x="617156" y="1085086"/>
                      <a:pt x="713487" y="1050062"/>
                      <a:pt x="818307" y="1072896"/>
                    </a:cubicBezTo>
                    <a:cubicBezTo>
                      <a:pt x="692202" y="999901"/>
                      <a:pt x="561581" y="1011593"/>
                      <a:pt x="482046" y="1031072"/>
                    </a:cubicBezTo>
                    <a:lnTo>
                      <a:pt x="427415" y="1059980"/>
                    </a:lnTo>
                    <a:lnTo>
                      <a:pt x="430064" y="1050131"/>
                    </a:lnTo>
                    <a:cubicBezTo>
                      <a:pt x="445888" y="994949"/>
                      <a:pt x="461566" y="944309"/>
                      <a:pt x="476892" y="900065"/>
                    </a:cubicBezTo>
                    <a:cubicBezTo>
                      <a:pt x="507543" y="811580"/>
                      <a:pt x="544104" y="727288"/>
                      <a:pt x="582733" y="648388"/>
                    </a:cubicBezTo>
                    <a:lnTo>
                      <a:pt x="591905" y="631376"/>
                    </a:lnTo>
                    <a:lnTo>
                      <a:pt x="598925" y="632482"/>
                    </a:lnTo>
                    <a:cubicBezTo>
                      <a:pt x="648473" y="636134"/>
                      <a:pt x="742161" y="622005"/>
                      <a:pt x="785653" y="577722"/>
                    </a:cubicBezTo>
                    <a:cubicBezTo>
                      <a:pt x="843642" y="518677"/>
                      <a:pt x="939973" y="483654"/>
                      <a:pt x="1044793" y="506487"/>
                    </a:cubicBezTo>
                    <a:cubicBezTo>
                      <a:pt x="918688" y="433492"/>
                      <a:pt x="788066" y="445185"/>
                      <a:pt x="708532" y="464664"/>
                    </a:cubicBezTo>
                    <a:lnTo>
                      <a:pt x="671110" y="484465"/>
                    </a:lnTo>
                    <a:lnTo>
                      <a:pt x="700979" y="429063"/>
                    </a:lnTo>
                    <a:cubicBezTo>
                      <a:pt x="778821" y="295227"/>
                      <a:pt x="849563" y="187751"/>
                      <a:pt x="882467" y="116218"/>
                    </a:cubicBezTo>
                    <a:lnTo>
                      <a:pt x="871738" y="41668"/>
                    </a:lnTo>
                    <a:cubicBezTo>
                      <a:pt x="844901" y="87691"/>
                      <a:pt x="797334" y="161824"/>
                      <a:pt x="741604" y="255792"/>
                    </a:cubicBezTo>
                    <a:lnTo>
                      <a:pt x="696759" y="333336"/>
                    </a:lnTo>
                    <a:lnTo>
                      <a:pt x="698154" y="325969"/>
                    </a:lnTo>
                    <a:cubicBezTo>
                      <a:pt x="701877" y="282074"/>
                      <a:pt x="697138" y="230321"/>
                      <a:pt x="674391" y="196279"/>
                    </a:cubicBezTo>
                    <a:cubicBezTo>
                      <a:pt x="628897" y="128195"/>
                      <a:pt x="540471" y="31347"/>
                      <a:pt x="39817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9"/>
              <p:cNvSpPr/>
              <p:nvPr/>
            </p:nvSpPr>
            <p:spPr>
              <a:xfrm rot="-1374346">
                <a:off x="4028299" y="4168843"/>
                <a:ext cx="537742" cy="460238"/>
              </a:xfrm>
              <a:custGeom>
                <a:avLst/>
                <a:gdLst/>
                <a:ahLst/>
                <a:cxnLst/>
                <a:rect l="l" t="t" r="r" b="b"/>
                <a:pathLst>
                  <a:path w="558128" h="534914" extrusionOk="0">
                    <a:moveTo>
                      <a:pt x="321454" y="0"/>
                    </a:moveTo>
                    <a:cubicBezTo>
                      <a:pt x="351415" y="0"/>
                      <a:pt x="378539" y="12144"/>
                      <a:pt x="398173" y="31778"/>
                    </a:cubicBezTo>
                    <a:lnTo>
                      <a:pt x="404781" y="41579"/>
                    </a:lnTo>
                    <a:lnTo>
                      <a:pt x="407399" y="39814"/>
                    </a:lnTo>
                    <a:cubicBezTo>
                      <a:pt x="420380" y="34324"/>
                      <a:pt x="434651" y="31288"/>
                      <a:pt x="449631" y="31288"/>
                    </a:cubicBezTo>
                    <a:cubicBezTo>
                      <a:pt x="509552" y="31288"/>
                      <a:pt x="558128" y="79864"/>
                      <a:pt x="558128" y="139785"/>
                    </a:cubicBezTo>
                    <a:cubicBezTo>
                      <a:pt x="558128" y="162256"/>
                      <a:pt x="551297" y="183131"/>
                      <a:pt x="539598" y="200447"/>
                    </a:cubicBezTo>
                    <a:lnTo>
                      <a:pt x="527971" y="213243"/>
                    </a:lnTo>
                    <a:lnTo>
                      <a:pt x="544556" y="237841"/>
                    </a:lnTo>
                    <a:cubicBezTo>
                      <a:pt x="550046" y="250822"/>
                      <a:pt x="553082" y="265093"/>
                      <a:pt x="553082" y="280073"/>
                    </a:cubicBezTo>
                    <a:cubicBezTo>
                      <a:pt x="553082" y="325014"/>
                      <a:pt x="525758" y="363573"/>
                      <a:pt x="486817" y="380044"/>
                    </a:cubicBezTo>
                    <a:lnTo>
                      <a:pt x="455184" y="386430"/>
                    </a:lnTo>
                    <a:lnTo>
                      <a:pt x="463257" y="426417"/>
                    </a:lnTo>
                    <a:cubicBezTo>
                      <a:pt x="463257" y="486338"/>
                      <a:pt x="414681" y="534914"/>
                      <a:pt x="354760" y="534914"/>
                    </a:cubicBezTo>
                    <a:cubicBezTo>
                      <a:pt x="324800" y="534914"/>
                      <a:pt x="297675" y="522770"/>
                      <a:pt x="278041" y="503136"/>
                    </a:cubicBezTo>
                    <a:lnTo>
                      <a:pt x="264452" y="482980"/>
                    </a:lnTo>
                    <a:lnTo>
                      <a:pt x="234499" y="503175"/>
                    </a:lnTo>
                    <a:cubicBezTo>
                      <a:pt x="221518" y="508665"/>
                      <a:pt x="207247" y="511701"/>
                      <a:pt x="192267" y="511701"/>
                    </a:cubicBezTo>
                    <a:cubicBezTo>
                      <a:pt x="132346" y="511701"/>
                      <a:pt x="83770" y="463125"/>
                      <a:pt x="83770" y="403204"/>
                    </a:cubicBezTo>
                    <a:lnTo>
                      <a:pt x="87094" y="381221"/>
                    </a:lnTo>
                    <a:lnTo>
                      <a:pt x="66265" y="377016"/>
                    </a:lnTo>
                    <a:cubicBezTo>
                      <a:pt x="27324" y="360545"/>
                      <a:pt x="0" y="321986"/>
                      <a:pt x="0" y="277045"/>
                    </a:cubicBezTo>
                    <a:cubicBezTo>
                      <a:pt x="0" y="247085"/>
                      <a:pt x="12144" y="219960"/>
                      <a:pt x="31778" y="200326"/>
                    </a:cubicBezTo>
                    <a:lnTo>
                      <a:pt x="55047" y="184638"/>
                    </a:lnTo>
                    <a:lnTo>
                      <a:pt x="54332" y="183150"/>
                    </a:lnTo>
                    <a:cubicBezTo>
                      <a:pt x="51162" y="172958"/>
                      <a:pt x="49454" y="162121"/>
                      <a:pt x="49454" y="150886"/>
                    </a:cubicBezTo>
                    <a:cubicBezTo>
                      <a:pt x="49454" y="90965"/>
                      <a:pt x="98030" y="42389"/>
                      <a:pt x="157951" y="42389"/>
                    </a:cubicBezTo>
                    <a:cubicBezTo>
                      <a:pt x="180421" y="42389"/>
                      <a:pt x="201296" y="49220"/>
                      <a:pt x="218613" y="60919"/>
                    </a:cubicBezTo>
                    <a:lnTo>
                      <a:pt x="222628" y="64567"/>
                    </a:lnTo>
                    <a:lnTo>
                      <a:pt x="244735" y="31778"/>
                    </a:lnTo>
                    <a:cubicBezTo>
                      <a:pt x="264369" y="12144"/>
                      <a:pt x="291494" y="0"/>
                      <a:pt x="32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9"/>
            <p:cNvGrpSpPr/>
            <p:nvPr/>
          </p:nvGrpSpPr>
          <p:grpSpPr>
            <a:xfrm rot="-215344" flipH="1">
              <a:off x="1010161" y="3959985"/>
              <a:ext cx="1575177" cy="2973419"/>
              <a:chOff x="6812776" y="643385"/>
              <a:chExt cx="1603353" cy="3026606"/>
            </a:xfrm>
          </p:grpSpPr>
          <p:sp>
            <p:nvSpPr>
              <p:cNvPr id="338" name="Google Shape;338;p9"/>
              <p:cNvSpPr/>
              <p:nvPr/>
            </p:nvSpPr>
            <p:spPr>
              <a:xfrm rot="-5995998" flipH="1">
                <a:off x="6360430" y="1774043"/>
                <a:ext cx="2683615" cy="979539"/>
              </a:xfrm>
              <a:custGeom>
                <a:avLst/>
                <a:gdLst/>
                <a:ahLst/>
                <a:cxnLst/>
                <a:rect l="l" t="t" r="r" b="b"/>
                <a:pathLst>
                  <a:path w="2683640" h="979548" extrusionOk="0">
                    <a:moveTo>
                      <a:pt x="510" y="530925"/>
                    </a:moveTo>
                    <a:cubicBezTo>
                      <a:pt x="2434" y="548241"/>
                      <a:pt x="9882" y="566175"/>
                      <a:pt x="24246" y="584633"/>
                    </a:cubicBezTo>
                    <a:cubicBezTo>
                      <a:pt x="139163" y="732300"/>
                      <a:pt x="322171" y="430760"/>
                      <a:pt x="367171" y="381500"/>
                    </a:cubicBezTo>
                    <a:lnTo>
                      <a:pt x="362218" y="375221"/>
                    </a:lnTo>
                    <a:lnTo>
                      <a:pt x="468461" y="410496"/>
                    </a:lnTo>
                    <a:lnTo>
                      <a:pt x="643261" y="459981"/>
                    </a:lnTo>
                    <a:lnTo>
                      <a:pt x="611216" y="485315"/>
                    </a:lnTo>
                    <a:cubicBezTo>
                      <a:pt x="515397" y="562502"/>
                      <a:pt x="377837" y="689076"/>
                      <a:pt x="487029" y="777229"/>
                    </a:cubicBezTo>
                    <a:cubicBezTo>
                      <a:pt x="632619" y="894767"/>
                      <a:pt x="741966" y="559415"/>
                      <a:pt x="774534" y="501184"/>
                    </a:cubicBezTo>
                    <a:lnTo>
                      <a:pt x="765295" y="493827"/>
                    </a:lnTo>
                    <a:lnTo>
                      <a:pt x="910308" y="525658"/>
                    </a:lnTo>
                    <a:cubicBezTo>
                      <a:pt x="963334" y="535940"/>
                      <a:pt x="1017223" y="544937"/>
                      <a:pt x="1071529" y="552204"/>
                    </a:cubicBezTo>
                    <a:lnTo>
                      <a:pt x="1111358" y="556466"/>
                    </a:lnTo>
                    <a:lnTo>
                      <a:pt x="1107135" y="563873"/>
                    </a:lnTo>
                    <a:cubicBezTo>
                      <a:pt x="1050280" y="657805"/>
                      <a:pt x="909533" y="876247"/>
                      <a:pt x="1064917" y="927835"/>
                    </a:cubicBezTo>
                    <a:cubicBezTo>
                      <a:pt x="1220302" y="979422"/>
                      <a:pt x="1227996" y="716067"/>
                      <a:pt x="1234229" y="605236"/>
                    </a:cubicBezTo>
                    <a:lnTo>
                      <a:pt x="1237115" y="569922"/>
                    </a:lnTo>
                    <a:lnTo>
                      <a:pt x="1254547" y="571787"/>
                    </a:lnTo>
                    <a:lnTo>
                      <a:pt x="1292670" y="574601"/>
                    </a:lnTo>
                    <a:lnTo>
                      <a:pt x="1293748" y="578766"/>
                    </a:lnTo>
                    <a:lnTo>
                      <a:pt x="1327009" y="577135"/>
                    </a:lnTo>
                    <a:lnTo>
                      <a:pt x="1440949" y="585545"/>
                    </a:lnTo>
                    <a:lnTo>
                      <a:pt x="1541635" y="591018"/>
                    </a:lnTo>
                    <a:lnTo>
                      <a:pt x="1533896" y="611363"/>
                    </a:lnTo>
                    <a:cubicBezTo>
                      <a:pt x="1492197" y="712934"/>
                      <a:pt x="1386796" y="950458"/>
                      <a:pt x="1548275" y="977482"/>
                    </a:cubicBezTo>
                    <a:cubicBezTo>
                      <a:pt x="1709753" y="1004506"/>
                      <a:pt x="1676769" y="743112"/>
                      <a:pt x="1665847" y="632645"/>
                    </a:cubicBezTo>
                    <a:lnTo>
                      <a:pt x="1663252" y="597250"/>
                    </a:lnTo>
                    <a:lnTo>
                      <a:pt x="1737487" y="599923"/>
                    </a:lnTo>
                    <a:lnTo>
                      <a:pt x="1739346" y="604030"/>
                    </a:lnTo>
                    <a:lnTo>
                      <a:pt x="1754873" y="600549"/>
                    </a:lnTo>
                    <a:lnTo>
                      <a:pt x="1973574" y="608422"/>
                    </a:lnTo>
                    <a:lnTo>
                      <a:pt x="1973138" y="609331"/>
                    </a:lnTo>
                    <a:cubicBezTo>
                      <a:pt x="1923129" y="707079"/>
                      <a:pt x="1798322" y="935005"/>
                      <a:pt x="1956990" y="975377"/>
                    </a:cubicBezTo>
                    <a:cubicBezTo>
                      <a:pt x="2115658" y="1015749"/>
                      <a:pt x="2104548" y="752516"/>
                      <a:pt x="2102859" y="641523"/>
                    </a:cubicBezTo>
                    <a:lnTo>
                      <a:pt x="2103154" y="612522"/>
                    </a:lnTo>
                    <a:lnTo>
                      <a:pt x="2252074" y="616063"/>
                    </a:lnTo>
                    <a:cubicBezTo>
                      <a:pt x="2438725" y="619931"/>
                      <a:pt x="2595736" y="621662"/>
                      <a:pt x="2683640" y="622798"/>
                    </a:cubicBezTo>
                    <a:lnTo>
                      <a:pt x="2678927" y="572967"/>
                    </a:lnTo>
                    <a:cubicBezTo>
                      <a:pt x="2613720" y="568469"/>
                      <a:pt x="2509869" y="566003"/>
                      <a:pt x="2384206" y="563981"/>
                    </a:cubicBezTo>
                    <a:lnTo>
                      <a:pt x="2269245" y="562336"/>
                    </a:lnTo>
                    <a:lnTo>
                      <a:pt x="2272834" y="542985"/>
                    </a:lnTo>
                    <a:cubicBezTo>
                      <a:pt x="2295835" y="434388"/>
                      <a:pt x="2357357" y="178205"/>
                      <a:pt x="2193887" y="187311"/>
                    </a:cubicBezTo>
                    <a:cubicBezTo>
                      <a:pt x="2030416" y="196418"/>
                      <a:pt x="2109064" y="444090"/>
                      <a:pt x="2139344" y="549631"/>
                    </a:cubicBezTo>
                    <a:lnTo>
                      <a:pt x="2142151" y="560476"/>
                    </a:lnTo>
                    <a:lnTo>
                      <a:pt x="1958603" y="557654"/>
                    </a:lnTo>
                    <a:lnTo>
                      <a:pt x="1854494" y="555328"/>
                    </a:lnTo>
                    <a:lnTo>
                      <a:pt x="1854658" y="541353"/>
                    </a:lnTo>
                    <a:cubicBezTo>
                      <a:pt x="1858778" y="430424"/>
                      <a:pt x="1875653" y="167498"/>
                      <a:pt x="1716138" y="204384"/>
                    </a:cubicBezTo>
                    <a:cubicBezTo>
                      <a:pt x="1579411" y="236001"/>
                      <a:pt x="1647883" y="409941"/>
                      <a:pt x="1700374" y="521225"/>
                    </a:cubicBezTo>
                    <a:lnTo>
                      <a:pt x="1715256" y="552042"/>
                    </a:lnTo>
                    <a:lnTo>
                      <a:pt x="1503097" y="544450"/>
                    </a:lnTo>
                    <a:lnTo>
                      <a:pt x="1417562" y="539435"/>
                    </a:lnTo>
                    <a:lnTo>
                      <a:pt x="1418069" y="536699"/>
                    </a:lnTo>
                    <a:cubicBezTo>
                      <a:pt x="1441070" y="428102"/>
                      <a:pt x="1502593" y="171920"/>
                      <a:pt x="1339122" y="181026"/>
                    </a:cubicBezTo>
                    <a:cubicBezTo>
                      <a:pt x="1199005" y="188832"/>
                      <a:pt x="1236770" y="371910"/>
                      <a:pt x="1269488" y="490522"/>
                    </a:cubicBezTo>
                    <a:lnTo>
                      <a:pt x="1281007" y="530841"/>
                    </a:lnTo>
                    <a:lnTo>
                      <a:pt x="1118667" y="514830"/>
                    </a:lnTo>
                    <a:lnTo>
                      <a:pt x="979326" y="491753"/>
                    </a:lnTo>
                    <a:lnTo>
                      <a:pt x="982701" y="465604"/>
                    </a:lnTo>
                    <a:cubicBezTo>
                      <a:pt x="999699" y="355906"/>
                      <a:pt x="1047049" y="96729"/>
                      <a:pt x="884326" y="114807"/>
                    </a:cubicBezTo>
                    <a:cubicBezTo>
                      <a:pt x="744849" y="130302"/>
                      <a:pt x="792620" y="311027"/>
                      <a:pt x="831807" y="427662"/>
                    </a:cubicBezTo>
                    <a:lnTo>
                      <a:pt x="843576" y="461659"/>
                    </a:lnTo>
                    <a:lnTo>
                      <a:pt x="815512" y="455234"/>
                    </a:lnTo>
                    <a:lnTo>
                      <a:pt x="590881" y="388039"/>
                    </a:lnTo>
                    <a:lnTo>
                      <a:pt x="598017" y="387193"/>
                    </a:lnTo>
                    <a:cubicBezTo>
                      <a:pt x="600991" y="320539"/>
                      <a:pt x="684609" y="-22134"/>
                      <a:pt x="498948" y="1130"/>
                    </a:cubicBezTo>
                    <a:cubicBezTo>
                      <a:pt x="359702" y="18577"/>
                      <a:pt x="410000" y="198616"/>
                      <a:pt x="450817" y="314689"/>
                    </a:cubicBezTo>
                    <a:lnTo>
                      <a:pt x="462039" y="345693"/>
                    </a:lnTo>
                    <a:lnTo>
                      <a:pt x="426792" y="333539"/>
                    </a:lnTo>
                    <a:cubicBezTo>
                      <a:pt x="314563" y="293996"/>
                      <a:pt x="222166" y="259964"/>
                      <a:pt x="157057" y="244911"/>
                    </a:cubicBezTo>
                    <a:lnTo>
                      <a:pt x="76922" y="273979"/>
                    </a:lnTo>
                    <a:cubicBezTo>
                      <a:pt x="95974" y="280381"/>
                      <a:pt x="119015" y="288621"/>
                      <a:pt x="145599" y="298254"/>
                    </a:cubicBezTo>
                    <a:lnTo>
                      <a:pt x="219605" y="325104"/>
                    </a:lnTo>
                    <a:lnTo>
                      <a:pt x="211788" y="328771"/>
                    </a:lnTo>
                    <a:cubicBezTo>
                      <a:pt x="119364" y="373169"/>
                      <a:pt x="-9110" y="444342"/>
                      <a:pt x="510" y="530925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9"/>
              <p:cNvSpPr/>
              <p:nvPr/>
            </p:nvSpPr>
            <p:spPr>
              <a:xfrm rot="8199617">
                <a:off x="6943415" y="691933"/>
                <a:ext cx="347957" cy="518430"/>
              </a:xfrm>
              <a:custGeom>
                <a:avLst/>
                <a:gdLst/>
                <a:ahLst/>
                <a:cxnLst/>
                <a:rect l="l" t="t" r="r" b="b"/>
                <a:pathLst>
                  <a:path w="1425735" h="2739746" extrusionOk="0">
                    <a:moveTo>
                      <a:pt x="121841" y="2709471"/>
                    </a:moveTo>
                    <a:cubicBezTo>
                      <a:pt x="223273" y="2258156"/>
                      <a:pt x="-504362" y="-69284"/>
                      <a:pt x="730433" y="1583"/>
                    </a:cubicBezTo>
                    <a:cubicBezTo>
                      <a:pt x="1965228" y="72450"/>
                      <a:pt x="1136161" y="1806842"/>
                      <a:pt x="1339025" y="2709471"/>
                    </a:cubicBezTo>
                    <a:lnTo>
                      <a:pt x="1339025" y="2709471"/>
                    </a:lnTo>
                    <a:cubicBezTo>
                      <a:pt x="1278468" y="2713507"/>
                      <a:pt x="1284523" y="1742586"/>
                      <a:pt x="1157354" y="2721578"/>
                    </a:cubicBezTo>
                    <a:cubicBezTo>
                      <a:pt x="1018074" y="2218961"/>
                      <a:pt x="1048354" y="2146292"/>
                      <a:pt x="939352" y="2691299"/>
                    </a:cubicBezTo>
                    <a:cubicBezTo>
                      <a:pt x="805120" y="2215933"/>
                      <a:pt x="832369" y="2016097"/>
                      <a:pt x="678959" y="2739746"/>
                    </a:cubicBezTo>
                    <a:cubicBezTo>
                      <a:pt x="516466" y="2196758"/>
                      <a:pt x="584086" y="2054449"/>
                      <a:pt x="400399" y="2703411"/>
                    </a:cubicBezTo>
                    <a:cubicBezTo>
                      <a:pt x="269194" y="2008025"/>
                      <a:pt x="249010" y="2359253"/>
                      <a:pt x="121841" y="2709471"/>
                    </a:cubicBezTo>
                    <a:lnTo>
                      <a:pt x="121841" y="270947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0475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3 columns">
  <p:cSld name="Title and 3 column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2" name="Google Shape;342;p1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3" name="Google Shape;343;p10"/>
          <p:cNvSpPr txBox="1">
            <a:spLocks noGrp="1"/>
          </p:cNvSpPr>
          <p:nvPr>
            <p:ph type="body" idx="1"/>
          </p:nvPr>
        </p:nvSpPr>
        <p:spPr>
          <a:xfrm>
            <a:off x="415600" y="1890000"/>
            <a:ext cx="3635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44" name="Google Shape;344;p10"/>
          <p:cNvSpPr txBox="1">
            <a:spLocks noGrp="1"/>
          </p:cNvSpPr>
          <p:nvPr>
            <p:ph type="body" idx="2"/>
          </p:nvPr>
        </p:nvSpPr>
        <p:spPr>
          <a:xfrm>
            <a:off x="4278394" y="1890000"/>
            <a:ext cx="3635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45" name="Google Shape;345;p10"/>
          <p:cNvSpPr txBox="1">
            <a:spLocks noGrp="1"/>
          </p:cNvSpPr>
          <p:nvPr>
            <p:ph type="body" idx="3"/>
          </p:nvPr>
        </p:nvSpPr>
        <p:spPr>
          <a:xfrm>
            <a:off x="8141188" y="1890000"/>
            <a:ext cx="3635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grpSp>
        <p:nvGrpSpPr>
          <p:cNvPr id="346" name="Google Shape;346;p10"/>
          <p:cNvGrpSpPr/>
          <p:nvPr/>
        </p:nvGrpSpPr>
        <p:grpSpPr>
          <a:xfrm rot="607744" flipH="1">
            <a:off x="11086334" y="81935"/>
            <a:ext cx="1023023" cy="1030501"/>
            <a:chOff x="5307255" y="1547438"/>
            <a:chExt cx="1117486" cy="1125654"/>
          </a:xfrm>
        </p:grpSpPr>
        <p:sp>
          <p:nvSpPr>
            <p:cNvPr id="347" name="Google Shape;347;p10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" name="Google Shape;349;p10"/>
          <p:cNvGrpSpPr/>
          <p:nvPr/>
        </p:nvGrpSpPr>
        <p:grpSpPr>
          <a:xfrm rot="608142" flipH="1">
            <a:off x="11247878" y="1249037"/>
            <a:ext cx="815984" cy="821948"/>
            <a:chOff x="5307255" y="1547438"/>
            <a:chExt cx="1117486" cy="1125654"/>
          </a:xfrm>
        </p:grpSpPr>
        <p:sp>
          <p:nvSpPr>
            <p:cNvPr id="350" name="Google Shape;350;p10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2" name="Google Shape;352;p10"/>
          <p:cNvGrpSpPr/>
          <p:nvPr/>
        </p:nvGrpSpPr>
        <p:grpSpPr>
          <a:xfrm rot="608142" flipH="1">
            <a:off x="10543169" y="739163"/>
            <a:ext cx="815984" cy="821948"/>
            <a:chOff x="5307255" y="1547438"/>
            <a:chExt cx="1117486" cy="1125654"/>
          </a:xfrm>
        </p:grpSpPr>
        <p:sp>
          <p:nvSpPr>
            <p:cNvPr id="353" name="Google Shape;353;p10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" name="Google Shape;355;p10"/>
          <p:cNvGrpSpPr/>
          <p:nvPr/>
        </p:nvGrpSpPr>
        <p:grpSpPr>
          <a:xfrm rot="608142" flipH="1">
            <a:off x="10639179" y="1691887"/>
            <a:ext cx="815984" cy="821948"/>
            <a:chOff x="5307255" y="1547438"/>
            <a:chExt cx="1117486" cy="1125654"/>
          </a:xfrm>
        </p:grpSpPr>
        <p:sp>
          <p:nvSpPr>
            <p:cNvPr id="356" name="Google Shape;356;p10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8" name="Google Shape;358;p10"/>
          <p:cNvGrpSpPr/>
          <p:nvPr/>
        </p:nvGrpSpPr>
        <p:grpSpPr>
          <a:xfrm rot="608187" flipH="1">
            <a:off x="11407156" y="2060661"/>
            <a:ext cx="707346" cy="712516"/>
            <a:chOff x="5307255" y="1547438"/>
            <a:chExt cx="1117486" cy="1125654"/>
          </a:xfrm>
        </p:grpSpPr>
        <p:sp>
          <p:nvSpPr>
            <p:cNvPr id="359" name="Google Shape;359;p10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10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3883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3" name="Google Shape;363;p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4" name="Google Shape;364;p11"/>
          <p:cNvSpPr txBox="1">
            <a:spLocks noGrp="1"/>
          </p:cNvSpPr>
          <p:nvPr>
            <p:ph type="subTitle" idx="1"/>
          </p:nvPr>
        </p:nvSpPr>
        <p:spPr>
          <a:xfrm>
            <a:off x="287475" y="6083375"/>
            <a:ext cx="7370700" cy="65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6468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or Process">
  <p:cSld name="Timeline or Process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2"/>
          <p:cNvSpPr txBox="1">
            <a:spLocks noGrp="1"/>
          </p:cNvSpPr>
          <p:nvPr>
            <p:ph type="sldNum" idx="12"/>
          </p:nvPr>
        </p:nvSpPr>
        <p:spPr>
          <a:xfrm>
            <a:off x="10813718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7" name="Google Shape;367;p12"/>
          <p:cNvSpPr txBox="1">
            <a:spLocks noGrp="1"/>
          </p:cNvSpPr>
          <p:nvPr>
            <p:ph type="body" idx="1"/>
          </p:nvPr>
        </p:nvSpPr>
        <p:spPr>
          <a:xfrm>
            <a:off x="40873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700" rtl="0">
              <a:spcBef>
                <a:spcPts val="210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 rtl="0">
              <a:spcBef>
                <a:spcPts val="210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 rtl="0">
              <a:spcBef>
                <a:spcPts val="210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 rtl="0">
              <a:spcBef>
                <a:spcPts val="210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 rtl="0">
              <a:spcBef>
                <a:spcPts val="2100"/>
              </a:spcBef>
              <a:spcAft>
                <a:spcPts val="210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12"/>
          <p:cNvSpPr txBox="1">
            <a:spLocks noGrp="1"/>
          </p:cNvSpPr>
          <p:nvPr>
            <p:ph type="subTitle" idx="2"/>
          </p:nvPr>
        </p:nvSpPr>
        <p:spPr>
          <a:xfrm>
            <a:off x="408738" y="23853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69" name="Google Shape;369;p12"/>
          <p:cNvSpPr txBox="1">
            <a:spLocks noGrp="1"/>
          </p:cNvSpPr>
          <p:nvPr>
            <p:ph type="body" idx="3"/>
          </p:nvPr>
        </p:nvSpPr>
        <p:spPr>
          <a:xfrm>
            <a:off x="272730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700" rtl="0">
              <a:spcBef>
                <a:spcPts val="210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 rtl="0">
              <a:spcBef>
                <a:spcPts val="210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 rtl="0">
              <a:spcBef>
                <a:spcPts val="210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 rtl="0">
              <a:spcBef>
                <a:spcPts val="210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 rtl="0">
              <a:spcBef>
                <a:spcPts val="2100"/>
              </a:spcBef>
              <a:spcAft>
                <a:spcPts val="210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12"/>
          <p:cNvSpPr txBox="1">
            <a:spLocks noGrp="1"/>
          </p:cNvSpPr>
          <p:nvPr>
            <p:ph type="subTitle" idx="4"/>
          </p:nvPr>
        </p:nvSpPr>
        <p:spPr>
          <a:xfrm>
            <a:off x="2727301" y="23853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71" name="Google Shape;371;p12"/>
          <p:cNvSpPr txBox="1">
            <a:spLocks noGrp="1"/>
          </p:cNvSpPr>
          <p:nvPr>
            <p:ph type="body" idx="5"/>
          </p:nvPr>
        </p:nvSpPr>
        <p:spPr>
          <a:xfrm>
            <a:off x="5045864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700" rtl="0">
              <a:spcBef>
                <a:spcPts val="210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 rtl="0">
              <a:spcBef>
                <a:spcPts val="210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 rtl="0">
              <a:spcBef>
                <a:spcPts val="210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 rtl="0">
              <a:spcBef>
                <a:spcPts val="210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 rtl="0">
              <a:spcBef>
                <a:spcPts val="2100"/>
              </a:spcBef>
              <a:spcAft>
                <a:spcPts val="210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12"/>
          <p:cNvSpPr txBox="1">
            <a:spLocks noGrp="1"/>
          </p:cNvSpPr>
          <p:nvPr>
            <p:ph type="subTitle" idx="6"/>
          </p:nvPr>
        </p:nvSpPr>
        <p:spPr>
          <a:xfrm>
            <a:off x="5045864" y="23853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p12"/>
          <p:cNvSpPr txBox="1">
            <a:spLocks noGrp="1"/>
          </p:cNvSpPr>
          <p:nvPr>
            <p:ph type="body" idx="7"/>
          </p:nvPr>
        </p:nvSpPr>
        <p:spPr>
          <a:xfrm>
            <a:off x="736442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700" rtl="0">
              <a:spcBef>
                <a:spcPts val="210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 rtl="0">
              <a:spcBef>
                <a:spcPts val="210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 rtl="0">
              <a:spcBef>
                <a:spcPts val="210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 rtl="0">
              <a:spcBef>
                <a:spcPts val="210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 rtl="0">
              <a:spcBef>
                <a:spcPts val="2100"/>
              </a:spcBef>
              <a:spcAft>
                <a:spcPts val="210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"/>
          <p:cNvSpPr txBox="1">
            <a:spLocks noGrp="1"/>
          </p:cNvSpPr>
          <p:nvPr>
            <p:ph type="subTitle" idx="8"/>
          </p:nvPr>
        </p:nvSpPr>
        <p:spPr>
          <a:xfrm>
            <a:off x="7364428" y="23853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12"/>
          <p:cNvSpPr txBox="1">
            <a:spLocks noGrp="1"/>
          </p:cNvSpPr>
          <p:nvPr>
            <p:ph type="body" idx="9"/>
          </p:nvPr>
        </p:nvSpPr>
        <p:spPr>
          <a:xfrm>
            <a:off x="968299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700" rtl="0">
              <a:spcBef>
                <a:spcPts val="210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 rtl="0">
              <a:spcBef>
                <a:spcPts val="210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 rtl="0">
              <a:spcBef>
                <a:spcPts val="210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 rtl="0">
              <a:spcBef>
                <a:spcPts val="210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 rtl="0">
              <a:spcBef>
                <a:spcPts val="2100"/>
              </a:spcBef>
              <a:spcAft>
                <a:spcPts val="210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376" name="Google Shape;376;p12"/>
          <p:cNvSpPr txBox="1">
            <a:spLocks noGrp="1"/>
          </p:cNvSpPr>
          <p:nvPr>
            <p:ph type="subTitle" idx="13"/>
          </p:nvPr>
        </p:nvSpPr>
        <p:spPr>
          <a:xfrm>
            <a:off x="9682991" y="23853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1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867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Mania">
  <p:cSld name="SlidesMan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0" name="Google Shape;380;p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1" name="Google Shape;381;p13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2" name="Google Shape;382;p13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83" name="Google Shape;383;p13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84" name="Google Shape;384;p13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13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3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3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13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380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CUSTOM_5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/>
          <p:nvPr/>
        </p:nvSpPr>
        <p:spPr>
          <a:xfrm flipH="1">
            <a:off x="878053" y="593453"/>
            <a:ext cx="10929900" cy="609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5368600" y="898175"/>
            <a:ext cx="5664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body" idx="1"/>
          </p:nvPr>
        </p:nvSpPr>
        <p:spPr>
          <a:xfrm>
            <a:off x="5368600" y="3377775"/>
            <a:ext cx="5664900" cy="314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2"/>
          </p:nvPr>
        </p:nvSpPr>
        <p:spPr>
          <a:xfrm>
            <a:off x="5368600" y="2033875"/>
            <a:ext cx="5664900" cy="97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10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1570275" y="1536641"/>
            <a:ext cx="79815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93700" rtl="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marL="914400" lvl="1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9" name="Google Shape;89;p4"/>
          <p:cNvSpPr txBox="1">
            <a:spLocks noGrp="1"/>
          </p:cNvSpPr>
          <p:nvPr>
            <p:ph type="title"/>
          </p:nvPr>
        </p:nvSpPr>
        <p:spPr>
          <a:xfrm>
            <a:off x="1570275" y="593375"/>
            <a:ext cx="79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4"/>
          <p:cNvSpPr/>
          <p:nvPr/>
        </p:nvSpPr>
        <p:spPr>
          <a:xfrm rot="-209359">
            <a:off x="11012234" y="2721664"/>
            <a:ext cx="226355" cy="4134485"/>
          </a:xfrm>
          <a:custGeom>
            <a:avLst/>
            <a:gdLst/>
            <a:ahLst/>
            <a:cxnLst/>
            <a:rect l="l" t="t" r="r" b="b"/>
            <a:pathLst>
              <a:path w="551062" h="3348763" extrusionOk="0">
                <a:moveTo>
                  <a:pt x="0" y="102946"/>
                </a:moveTo>
                <a:cubicBezTo>
                  <a:pt x="58538" y="325995"/>
                  <a:pt x="313883" y="798334"/>
                  <a:pt x="393616" y="1338294"/>
                </a:cubicBezTo>
                <a:cubicBezTo>
                  <a:pt x="473349" y="1878254"/>
                  <a:pt x="452154" y="3007630"/>
                  <a:pt x="478395" y="3342708"/>
                </a:cubicBezTo>
                <a:lnTo>
                  <a:pt x="551062" y="3348763"/>
                </a:lnTo>
                <a:cubicBezTo>
                  <a:pt x="546016" y="3004601"/>
                  <a:pt x="532896" y="1835865"/>
                  <a:pt x="448117" y="1277738"/>
                </a:cubicBezTo>
                <a:cubicBezTo>
                  <a:pt x="363338" y="719611"/>
                  <a:pt x="117075" y="195799"/>
                  <a:pt x="42389" y="0"/>
                </a:cubicBezTo>
                <a:lnTo>
                  <a:pt x="0" y="102946"/>
                </a:ln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4"/>
          <p:cNvSpPr/>
          <p:nvPr/>
        </p:nvSpPr>
        <p:spPr>
          <a:xfrm flipH="1">
            <a:off x="11245346" y="1114236"/>
            <a:ext cx="230068" cy="5374765"/>
          </a:xfrm>
          <a:custGeom>
            <a:avLst/>
            <a:gdLst/>
            <a:ahLst/>
            <a:cxnLst/>
            <a:rect l="l" t="t" r="r" b="b"/>
            <a:pathLst>
              <a:path w="551062" h="3348763" extrusionOk="0">
                <a:moveTo>
                  <a:pt x="0" y="102946"/>
                </a:moveTo>
                <a:cubicBezTo>
                  <a:pt x="58538" y="325995"/>
                  <a:pt x="313883" y="798334"/>
                  <a:pt x="393616" y="1338294"/>
                </a:cubicBezTo>
                <a:cubicBezTo>
                  <a:pt x="473349" y="1878254"/>
                  <a:pt x="452154" y="3007630"/>
                  <a:pt x="478395" y="3342708"/>
                </a:cubicBezTo>
                <a:lnTo>
                  <a:pt x="551062" y="3348763"/>
                </a:lnTo>
                <a:cubicBezTo>
                  <a:pt x="546016" y="3004601"/>
                  <a:pt x="532896" y="1835865"/>
                  <a:pt x="448117" y="1277738"/>
                </a:cubicBezTo>
                <a:cubicBezTo>
                  <a:pt x="363338" y="719611"/>
                  <a:pt x="117075" y="195799"/>
                  <a:pt x="42389" y="0"/>
                </a:cubicBezTo>
                <a:lnTo>
                  <a:pt x="0" y="102946"/>
                </a:ln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4"/>
          <p:cNvSpPr/>
          <p:nvPr/>
        </p:nvSpPr>
        <p:spPr>
          <a:xfrm rot="-129665">
            <a:off x="10993093" y="1358314"/>
            <a:ext cx="292271" cy="5503713"/>
          </a:xfrm>
          <a:custGeom>
            <a:avLst/>
            <a:gdLst/>
            <a:ahLst/>
            <a:cxnLst/>
            <a:rect l="l" t="t" r="r" b="b"/>
            <a:pathLst>
              <a:path w="551062" h="3348763" extrusionOk="0">
                <a:moveTo>
                  <a:pt x="0" y="102946"/>
                </a:moveTo>
                <a:cubicBezTo>
                  <a:pt x="58538" y="325995"/>
                  <a:pt x="313883" y="798334"/>
                  <a:pt x="393616" y="1338294"/>
                </a:cubicBezTo>
                <a:cubicBezTo>
                  <a:pt x="473349" y="1878254"/>
                  <a:pt x="452154" y="3007630"/>
                  <a:pt x="478395" y="3342708"/>
                </a:cubicBezTo>
                <a:lnTo>
                  <a:pt x="551062" y="3348763"/>
                </a:lnTo>
                <a:cubicBezTo>
                  <a:pt x="546016" y="3004601"/>
                  <a:pt x="532896" y="1835865"/>
                  <a:pt x="448117" y="1277738"/>
                </a:cubicBezTo>
                <a:cubicBezTo>
                  <a:pt x="363338" y="719611"/>
                  <a:pt x="117075" y="195799"/>
                  <a:pt x="42389" y="0"/>
                </a:cubicBezTo>
                <a:lnTo>
                  <a:pt x="0" y="102946"/>
                </a:ln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 flipH="1">
            <a:off x="11145958" y="0"/>
            <a:ext cx="1001633" cy="5487490"/>
          </a:xfrm>
          <a:custGeom>
            <a:avLst/>
            <a:gdLst/>
            <a:ahLst/>
            <a:cxnLst/>
            <a:rect l="l" t="t" r="r" b="b"/>
            <a:pathLst>
              <a:path w="1122278" h="4034919" extrusionOk="0">
                <a:moveTo>
                  <a:pt x="1017346" y="4033049"/>
                </a:moveTo>
                <a:cubicBezTo>
                  <a:pt x="934586" y="4084522"/>
                  <a:pt x="543637" y="3063193"/>
                  <a:pt x="532895" y="2246639"/>
                </a:cubicBezTo>
                <a:cubicBezTo>
                  <a:pt x="522153" y="1430085"/>
                  <a:pt x="345564" y="532737"/>
                  <a:pt x="0" y="0"/>
                </a:cubicBezTo>
                <a:cubicBezTo>
                  <a:pt x="530335" y="309475"/>
                  <a:pt x="859899" y="1265626"/>
                  <a:pt x="1029457" y="1937801"/>
                </a:cubicBezTo>
                <a:cubicBezTo>
                  <a:pt x="1199015" y="2609976"/>
                  <a:pt x="1100106" y="3981576"/>
                  <a:pt x="1017346" y="4033049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 rot="-489575">
            <a:off x="10257429" y="1431770"/>
            <a:ext cx="770954" cy="5473723"/>
          </a:xfrm>
          <a:custGeom>
            <a:avLst/>
            <a:gdLst/>
            <a:ahLst/>
            <a:cxnLst/>
            <a:rect l="l" t="t" r="r" b="b"/>
            <a:pathLst>
              <a:path w="1122278" h="4034919" extrusionOk="0">
                <a:moveTo>
                  <a:pt x="1017346" y="4033049"/>
                </a:moveTo>
                <a:cubicBezTo>
                  <a:pt x="934586" y="4084522"/>
                  <a:pt x="543637" y="3063193"/>
                  <a:pt x="532895" y="2246639"/>
                </a:cubicBezTo>
                <a:cubicBezTo>
                  <a:pt x="522153" y="1430085"/>
                  <a:pt x="345564" y="532737"/>
                  <a:pt x="0" y="0"/>
                </a:cubicBezTo>
                <a:cubicBezTo>
                  <a:pt x="530335" y="309475"/>
                  <a:pt x="859899" y="1265626"/>
                  <a:pt x="1029457" y="1937801"/>
                </a:cubicBezTo>
                <a:cubicBezTo>
                  <a:pt x="1199015" y="2609976"/>
                  <a:pt x="1100106" y="3981576"/>
                  <a:pt x="1017346" y="4033049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4"/>
          <p:cNvGrpSpPr/>
          <p:nvPr/>
        </p:nvGrpSpPr>
        <p:grpSpPr>
          <a:xfrm rot="607849" flipH="1">
            <a:off x="10886905" y="344335"/>
            <a:ext cx="1207724" cy="1216551"/>
            <a:chOff x="5307255" y="1547438"/>
            <a:chExt cx="1117486" cy="1125654"/>
          </a:xfrm>
        </p:grpSpPr>
        <p:sp>
          <p:nvSpPr>
            <p:cNvPr id="96" name="Google Shape;96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608125" flipH="1">
            <a:off x="11077475" y="1722394"/>
            <a:ext cx="963332" cy="970373"/>
            <a:chOff x="5307255" y="1547438"/>
            <a:chExt cx="1117486" cy="1125654"/>
          </a:xfrm>
        </p:grpSpPr>
        <p:sp>
          <p:nvSpPr>
            <p:cNvPr id="99" name="Google Shape;99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4"/>
          <p:cNvGrpSpPr/>
          <p:nvPr/>
        </p:nvGrpSpPr>
        <p:grpSpPr>
          <a:xfrm rot="608125" flipH="1">
            <a:off x="10418421" y="1014894"/>
            <a:ext cx="963332" cy="970373"/>
            <a:chOff x="5307255" y="1547438"/>
            <a:chExt cx="1117486" cy="1125654"/>
          </a:xfrm>
        </p:grpSpPr>
        <p:sp>
          <p:nvSpPr>
            <p:cNvPr id="102" name="Google Shape;102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608125" flipH="1">
            <a:off x="10358874" y="2245198"/>
            <a:ext cx="963332" cy="970373"/>
            <a:chOff x="5307255" y="1547438"/>
            <a:chExt cx="1117486" cy="1125654"/>
          </a:xfrm>
        </p:grpSpPr>
        <p:sp>
          <p:nvSpPr>
            <p:cNvPr id="105" name="Google Shape;105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608127" flipH="1">
            <a:off x="11265674" y="2680595"/>
            <a:ext cx="835054" cy="841158"/>
            <a:chOff x="5307255" y="1547438"/>
            <a:chExt cx="1117486" cy="1125654"/>
          </a:xfrm>
        </p:grpSpPr>
        <p:sp>
          <p:nvSpPr>
            <p:cNvPr id="108" name="Google Shape;108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607931" flipH="1">
            <a:off x="10646248" y="3247822"/>
            <a:ext cx="1197398" cy="1206151"/>
            <a:chOff x="5307255" y="1547438"/>
            <a:chExt cx="1117486" cy="1125654"/>
          </a:xfrm>
        </p:grpSpPr>
        <p:sp>
          <p:nvSpPr>
            <p:cNvPr id="111" name="Google Shape;111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607740" flipH="1">
            <a:off x="10459317" y="4348837"/>
            <a:ext cx="934706" cy="941538"/>
            <a:chOff x="5307255" y="1547438"/>
            <a:chExt cx="1117486" cy="1125654"/>
          </a:xfrm>
        </p:grpSpPr>
        <p:sp>
          <p:nvSpPr>
            <p:cNvPr id="114" name="Google Shape;114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607931" flipH="1">
            <a:off x="10665425" y="5235077"/>
            <a:ext cx="1197398" cy="1206151"/>
            <a:chOff x="5307255" y="1547438"/>
            <a:chExt cx="1117486" cy="1125654"/>
          </a:xfrm>
        </p:grpSpPr>
        <p:sp>
          <p:nvSpPr>
            <p:cNvPr id="117" name="Google Shape;117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4"/>
          <p:cNvGrpSpPr/>
          <p:nvPr/>
        </p:nvGrpSpPr>
        <p:grpSpPr>
          <a:xfrm rot="608127" flipH="1">
            <a:off x="11254571" y="4262123"/>
            <a:ext cx="835054" cy="841158"/>
            <a:chOff x="5307255" y="1547438"/>
            <a:chExt cx="1117486" cy="1125654"/>
          </a:xfrm>
        </p:grpSpPr>
        <p:sp>
          <p:nvSpPr>
            <p:cNvPr id="120" name="Google Shape;120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">
  <p:cSld name="CUSTOM_1">
    <p:bg>
      <p:bgPr>
        <a:solidFill>
          <a:schemeClr val="accen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124" name="Google Shape;124;p5"/>
          <p:cNvSpPr txBox="1">
            <a:spLocks noGrp="1"/>
          </p:cNvSpPr>
          <p:nvPr>
            <p:ph type="title"/>
          </p:nvPr>
        </p:nvSpPr>
        <p:spPr>
          <a:xfrm>
            <a:off x="3826000" y="3047250"/>
            <a:ext cx="72126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/>
          <p:nvPr/>
        </p:nvSpPr>
        <p:spPr>
          <a:xfrm rot="648264" flipH="1">
            <a:off x="2036631" y="1896553"/>
            <a:ext cx="748358" cy="4344453"/>
          </a:xfrm>
          <a:custGeom>
            <a:avLst/>
            <a:gdLst/>
            <a:ahLst/>
            <a:cxnLst/>
            <a:rect l="l" t="t" r="r" b="b"/>
            <a:pathLst>
              <a:path w="1122278" h="4034919" extrusionOk="0">
                <a:moveTo>
                  <a:pt x="1017346" y="4033049"/>
                </a:moveTo>
                <a:cubicBezTo>
                  <a:pt x="934586" y="4084522"/>
                  <a:pt x="543637" y="3063193"/>
                  <a:pt x="532895" y="2246639"/>
                </a:cubicBezTo>
                <a:cubicBezTo>
                  <a:pt x="522153" y="1430085"/>
                  <a:pt x="345564" y="532737"/>
                  <a:pt x="0" y="0"/>
                </a:cubicBezTo>
                <a:cubicBezTo>
                  <a:pt x="530335" y="309475"/>
                  <a:pt x="859899" y="1265626"/>
                  <a:pt x="1029457" y="1937801"/>
                </a:cubicBezTo>
                <a:cubicBezTo>
                  <a:pt x="1199015" y="2609976"/>
                  <a:pt x="1100106" y="3981576"/>
                  <a:pt x="1017346" y="4033049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/>
          <p:nvPr/>
        </p:nvSpPr>
        <p:spPr>
          <a:xfrm rot="159780">
            <a:off x="456006" y="1427869"/>
            <a:ext cx="1207753" cy="4342227"/>
          </a:xfrm>
          <a:custGeom>
            <a:avLst/>
            <a:gdLst/>
            <a:ahLst/>
            <a:cxnLst/>
            <a:rect l="l" t="t" r="r" b="b"/>
            <a:pathLst>
              <a:path w="1122278" h="4034919" extrusionOk="0">
                <a:moveTo>
                  <a:pt x="1017346" y="4033049"/>
                </a:moveTo>
                <a:cubicBezTo>
                  <a:pt x="934586" y="4084522"/>
                  <a:pt x="543637" y="3063193"/>
                  <a:pt x="532895" y="2246639"/>
                </a:cubicBezTo>
                <a:cubicBezTo>
                  <a:pt x="522153" y="1430085"/>
                  <a:pt x="345564" y="532737"/>
                  <a:pt x="0" y="0"/>
                </a:cubicBezTo>
                <a:cubicBezTo>
                  <a:pt x="530335" y="309475"/>
                  <a:pt x="859899" y="1265626"/>
                  <a:pt x="1029457" y="1937801"/>
                </a:cubicBezTo>
                <a:cubicBezTo>
                  <a:pt x="1199015" y="2609976"/>
                  <a:pt x="1100106" y="3981576"/>
                  <a:pt x="1017346" y="4033049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" name="Google Shape;127;p5"/>
          <p:cNvGrpSpPr/>
          <p:nvPr/>
        </p:nvGrpSpPr>
        <p:grpSpPr>
          <a:xfrm rot="-1545250" flipH="1">
            <a:off x="241930" y="2094991"/>
            <a:ext cx="2782442" cy="4325244"/>
            <a:chOff x="5781674" y="547101"/>
            <a:chExt cx="2605044" cy="4089732"/>
          </a:xfrm>
        </p:grpSpPr>
        <p:sp>
          <p:nvSpPr>
            <p:cNvPr id="128" name="Google Shape;128;p5"/>
            <p:cNvSpPr/>
            <p:nvPr/>
          </p:nvSpPr>
          <p:spPr>
            <a:xfrm rot="-894226">
              <a:off x="6527769" y="1142238"/>
              <a:ext cx="1450664" cy="3364637"/>
            </a:xfrm>
            <a:custGeom>
              <a:avLst/>
              <a:gdLst/>
              <a:ahLst/>
              <a:cxnLst/>
              <a:rect l="l" t="t" r="r" b="b"/>
              <a:pathLst>
                <a:path w="1448953" h="3360670" extrusionOk="0">
                  <a:moveTo>
                    <a:pt x="1191919" y="86813"/>
                  </a:moveTo>
                  <a:cubicBezTo>
                    <a:pt x="1025290" y="132667"/>
                    <a:pt x="921395" y="246543"/>
                    <a:pt x="892225" y="363714"/>
                  </a:cubicBezTo>
                  <a:cubicBezTo>
                    <a:pt x="866702" y="466240"/>
                    <a:pt x="709570" y="565145"/>
                    <a:pt x="647549" y="578271"/>
                  </a:cubicBezTo>
                  <a:lnTo>
                    <a:pt x="640118" y="578320"/>
                  </a:lnTo>
                  <a:lnTo>
                    <a:pt x="692307" y="728846"/>
                  </a:lnTo>
                  <a:cubicBezTo>
                    <a:pt x="726650" y="838573"/>
                    <a:pt x="758737" y="954796"/>
                    <a:pt x="785069" y="1074429"/>
                  </a:cubicBezTo>
                  <a:lnTo>
                    <a:pt x="819224" y="1257170"/>
                  </a:lnTo>
                  <a:lnTo>
                    <a:pt x="825754" y="1225216"/>
                  </a:lnTo>
                  <a:cubicBezTo>
                    <a:pt x="838960" y="1176376"/>
                    <a:pt x="862291" y="1128744"/>
                    <a:pt x="898552" y="1099183"/>
                  </a:cubicBezTo>
                  <a:cubicBezTo>
                    <a:pt x="995245" y="1020355"/>
                    <a:pt x="1171036" y="917459"/>
                    <a:pt x="1411292" y="928426"/>
                  </a:cubicBezTo>
                  <a:cubicBezTo>
                    <a:pt x="1243260" y="968835"/>
                    <a:pt x="1135715" y="1079270"/>
                    <a:pt x="1102749" y="1195430"/>
                  </a:cubicBezTo>
                  <a:cubicBezTo>
                    <a:pt x="1073903" y="1297071"/>
                    <a:pt x="913637" y="1390812"/>
                    <a:pt x="851222" y="1401913"/>
                  </a:cubicBezTo>
                  <a:lnTo>
                    <a:pt x="838408" y="1401581"/>
                  </a:lnTo>
                  <a:lnTo>
                    <a:pt x="852577" y="1518234"/>
                  </a:lnTo>
                  <a:lnTo>
                    <a:pt x="868497" y="1712474"/>
                  </a:lnTo>
                  <a:lnTo>
                    <a:pt x="875296" y="1738373"/>
                  </a:lnTo>
                  <a:cubicBezTo>
                    <a:pt x="877335" y="1749742"/>
                    <a:pt x="878083" y="1759689"/>
                    <a:pt x="877453" y="1767587"/>
                  </a:cubicBezTo>
                  <a:lnTo>
                    <a:pt x="873836" y="1777607"/>
                  </a:lnTo>
                  <a:lnTo>
                    <a:pt x="875241" y="1794757"/>
                  </a:lnTo>
                  <a:lnTo>
                    <a:pt x="892177" y="2109908"/>
                  </a:lnTo>
                  <a:lnTo>
                    <a:pt x="909485" y="2076862"/>
                  </a:lnTo>
                  <a:cubicBezTo>
                    <a:pt x="918468" y="2063388"/>
                    <a:pt x="928818" y="2051263"/>
                    <a:pt x="940654" y="2041110"/>
                  </a:cubicBezTo>
                  <a:cubicBezTo>
                    <a:pt x="1035341" y="1959884"/>
                    <a:pt x="1208498" y="1852615"/>
                    <a:pt x="1448953" y="1857557"/>
                  </a:cubicBezTo>
                  <a:cubicBezTo>
                    <a:pt x="1281987" y="1902164"/>
                    <a:pt x="1177243" y="2015259"/>
                    <a:pt x="1147199" y="2132210"/>
                  </a:cubicBezTo>
                  <a:cubicBezTo>
                    <a:pt x="1124665" y="2219922"/>
                    <a:pt x="1005462" y="2304253"/>
                    <a:pt x="932746" y="2334531"/>
                  </a:cubicBezTo>
                  <a:lnTo>
                    <a:pt x="903202" y="2344187"/>
                  </a:lnTo>
                  <a:lnTo>
                    <a:pt x="908194" y="2477841"/>
                  </a:lnTo>
                  <a:cubicBezTo>
                    <a:pt x="920701" y="2855046"/>
                    <a:pt x="924855" y="3198771"/>
                    <a:pt x="927229" y="3360670"/>
                  </a:cubicBezTo>
                  <a:lnTo>
                    <a:pt x="854303" y="3354593"/>
                  </a:lnTo>
                  <a:cubicBezTo>
                    <a:pt x="844428" y="3228492"/>
                    <a:pt x="841247" y="2990296"/>
                    <a:pt x="836909" y="2713233"/>
                  </a:cubicBezTo>
                  <a:lnTo>
                    <a:pt x="836374" y="2685348"/>
                  </a:lnTo>
                  <a:lnTo>
                    <a:pt x="807689" y="2685619"/>
                  </a:lnTo>
                  <a:cubicBezTo>
                    <a:pt x="729110" y="2680171"/>
                    <a:pt x="589206" y="2638363"/>
                    <a:pt x="539820" y="2562453"/>
                  </a:cubicBezTo>
                  <a:cubicBezTo>
                    <a:pt x="473971" y="2461241"/>
                    <a:pt x="338574" y="2387555"/>
                    <a:pt x="166109" y="2398654"/>
                  </a:cubicBezTo>
                  <a:cubicBezTo>
                    <a:pt x="392372" y="2317117"/>
                    <a:pt x="590731" y="2363415"/>
                    <a:pt x="706413" y="2410116"/>
                  </a:cubicBezTo>
                  <a:cubicBezTo>
                    <a:pt x="735334" y="2421792"/>
                    <a:pt x="761141" y="2442840"/>
                    <a:pt x="783151" y="2468240"/>
                  </a:cubicBezTo>
                  <a:lnTo>
                    <a:pt x="833724" y="2547209"/>
                  </a:lnTo>
                  <a:lnTo>
                    <a:pt x="828552" y="2277642"/>
                  </a:lnTo>
                  <a:cubicBezTo>
                    <a:pt x="824823" y="2128831"/>
                    <a:pt x="819823" y="1979457"/>
                    <a:pt x="812571" y="1838673"/>
                  </a:cubicBezTo>
                  <a:lnTo>
                    <a:pt x="809332" y="1790015"/>
                  </a:lnTo>
                  <a:lnTo>
                    <a:pt x="775134" y="1785520"/>
                  </a:lnTo>
                  <a:cubicBezTo>
                    <a:pt x="696132" y="1770932"/>
                    <a:pt x="592118" y="1731356"/>
                    <a:pt x="550962" y="1668098"/>
                  </a:cubicBezTo>
                  <a:cubicBezTo>
                    <a:pt x="485113" y="1566885"/>
                    <a:pt x="349716" y="1493200"/>
                    <a:pt x="177251" y="1504299"/>
                  </a:cubicBezTo>
                  <a:cubicBezTo>
                    <a:pt x="403514" y="1422761"/>
                    <a:pt x="601873" y="1469060"/>
                    <a:pt x="717555" y="1515761"/>
                  </a:cubicBezTo>
                  <a:cubicBezTo>
                    <a:pt x="746476" y="1527437"/>
                    <a:pt x="772283" y="1548484"/>
                    <a:pt x="794293" y="1573885"/>
                  </a:cubicBezTo>
                  <a:lnTo>
                    <a:pt x="795022" y="1575023"/>
                  </a:lnTo>
                  <a:lnTo>
                    <a:pt x="794772" y="1571272"/>
                  </a:lnTo>
                  <a:cubicBezTo>
                    <a:pt x="787645" y="1487765"/>
                    <a:pt x="779225" y="1410788"/>
                    <a:pt x="769223" y="1343053"/>
                  </a:cubicBezTo>
                  <a:cubicBezTo>
                    <a:pt x="749219" y="1207583"/>
                    <a:pt x="718200" y="1076354"/>
                    <a:pt x="682006" y="952215"/>
                  </a:cubicBezTo>
                  <a:lnTo>
                    <a:pt x="669328" y="914878"/>
                  </a:lnTo>
                  <a:lnTo>
                    <a:pt x="641580" y="915141"/>
                  </a:lnTo>
                  <a:cubicBezTo>
                    <a:pt x="563001" y="909692"/>
                    <a:pt x="423097" y="867885"/>
                    <a:pt x="373711" y="791975"/>
                  </a:cubicBezTo>
                  <a:cubicBezTo>
                    <a:pt x="307862" y="690762"/>
                    <a:pt x="172465" y="617077"/>
                    <a:pt x="0" y="628176"/>
                  </a:cubicBezTo>
                  <a:cubicBezTo>
                    <a:pt x="226263" y="546638"/>
                    <a:pt x="424622" y="592936"/>
                    <a:pt x="540304" y="639638"/>
                  </a:cubicBezTo>
                  <a:cubicBezTo>
                    <a:pt x="554765" y="645476"/>
                    <a:pt x="568447" y="653656"/>
                    <a:pt x="581265" y="663553"/>
                  </a:cubicBezTo>
                  <a:lnTo>
                    <a:pt x="585298" y="667408"/>
                  </a:lnTo>
                  <a:lnTo>
                    <a:pt x="563739" y="603918"/>
                  </a:lnTo>
                  <a:cubicBezTo>
                    <a:pt x="482330" y="389698"/>
                    <a:pt x="403580" y="215233"/>
                    <a:pt x="374207" y="103312"/>
                  </a:cubicBezTo>
                  <a:lnTo>
                    <a:pt x="416747" y="0"/>
                  </a:lnTo>
                  <a:cubicBezTo>
                    <a:pt x="449538" y="85967"/>
                    <a:pt x="515287" y="234940"/>
                    <a:pt x="586004" y="422239"/>
                  </a:cubicBezTo>
                  <a:lnTo>
                    <a:pt x="608266" y="486450"/>
                  </a:lnTo>
                  <a:lnTo>
                    <a:pt x="607999" y="451410"/>
                  </a:lnTo>
                  <a:cubicBezTo>
                    <a:pt x="614944" y="387457"/>
                    <a:pt x="637966" y="315127"/>
                    <a:pt x="685005" y="274161"/>
                  </a:cubicBezTo>
                  <a:cubicBezTo>
                    <a:pt x="779083" y="192229"/>
                    <a:pt x="951433" y="83669"/>
                    <a:pt x="1191919" y="86813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" name="Google Shape;129;p5"/>
            <p:cNvGrpSpPr/>
            <p:nvPr/>
          </p:nvGrpSpPr>
          <p:grpSpPr>
            <a:xfrm>
              <a:off x="5781674" y="547101"/>
              <a:ext cx="968399" cy="1110421"/>
              <a:chOff x="5781674" y="528934"/>
              <a:chExt cx="968399" cy="1110421"/>
            </a:xfrm>
          </p:grpSpPr>
          <p:sp>
            <p:nvSpPr>
              <p:cNvPr id="130" name="Google Shape;130;p5"/>
              <p:cNvSpPr/>
              <p:nvPr/>
            </p:nvSpPr>
            <p:spPr>
              <a:xfrm rot="-1985831">
                <a:off x="6188231" y="595206"/>
                <a:ext cx="265355" cy="93203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 rot="-1127820">
                <a:off x="5913155" y="617709"/>
                <a:ext cx="705437" cy="932871"/>
              </a:xfrm>
              <a:custGeom>
                <a:avLst/>
                <a:gdLst/>
                <a:ahLst/>
                <a:cxnLst/>
                <a:rect l="l" t="t" r="r" b="b"/>
                <a:pathLst>
                  <a:path w="704816" h="932050" extrusionOk="0">
                    <a:moveTo>
                      <a:pt x="572192" y="0"/>
                    </a:moveTo>
                    <a:cubicBezTo>
                      <a:pt x="645438" y="0"/>
                      <a:pt x="704816" y="208646"/>
                      <a:pt x="704816" y="466025"/>
                    </a:cubicBezTo>
                    <a:cubicBezTo>
                      <a:pt x="704816" y="723404"/>
                      <a:pt x="645438" y="932050"/>
                      <a:pt x="572192" y="932050"/>
                    </a:cubicBezTo>
                    <a:lnTo>
                      <a:pt x="562800" y="928723"/>
                    </a:lnTo>
                    <a:lnTo>
                      <a:pt x="554667" y="931304"/>
                    </a:lnTo>
                    <a:cubicBezTo>
                      <a:pt x="480254" y="933116"/>
                      <a:pt x="330628" y="810708"/>
                      <a:pt x="194743" y="631117"/>
                    </a:cubicBezTo>
                    <a:cubicBezTo>
                      <a:pt x="39445" y="425869"/>
                      <a:pt x="-39097" y="223657"/>
                      <a:pt x="19313" y="179461"/>
                    </a:cubicBezTo>
                    <a:cubicBezTo>
                      <a:pt x="77723" y="135266"/>
                      <a:pt x="250967" y="265824"/>
                      <a:pt x="406265" y="471071"/>
                    </a:cubicBezTo>
                    <a:lnTo>
                      <a:pt x="441116" y="519986"/>
                    </a:lnTo>
                    <a:lnTo>
                      <a:pt x="439568" y="466025"/>
                    </a:lnTo>
                    <a:cubicBezTo>
                      <a:pt x="439568" y="208646"/>
                      <a:pt x="498946" y="0"/>
                      <a:pt x="572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2" name="Google Shape;132;p5"/>
          <p:cNvSpPr/>
          <p:nvPr/>
        </p:nvSpPr>
        <p:spPr>
          <a:xfrm rot="5776094">
            <a:off x="-165195" y="3859180"/>
            <a:ext cx="3924007" cy="1079422"/>
          </a:xfrm>
          <a:custGeom>
            <a:avLst/>
            <a:gdLst/>
            <a:ahLst/>
            <a:cxnLst/>
            <a:rect l="l" t="t" r="r" b="b"/>
            <a:pathLst>
              <a:path w="3570296" h="1258395" extrusionOk="0">
                <a:moveTo>
                  <a:pt x="52" y="114287"/>
                </a:moveTo>
                <a:cubicBezTo>
                  <a:pt x="751" y="92231"/>
                  <a:pt x="8463" y="70112"/>
                  <a:pt x="24969" y="48300"/>
                </a:cubicBezTo>
                <a:cubicBezTo>
                  <a:pt x="157023" y="-126193"/>
                  <a:pt x="439442" y="311510"/>
                  <a:pt x="513040" y="355151"/>
                </a:cubicBezTo>
                <a:lnTo>
                  <a:pt x="497428" y="367539"/>
                </a:lnTo>
                <a:lnTo>
                  <a:pt x="567794" y="391986"/>
                </a:lnTo>
                <a:cubicBezTo>
                  <a:pt x="600503" y="403531"/>
                  <a:pt x="634955" y="415788"/>
                  <a:pt x="670999" y="428488"/>
                </a:cubicBezTo>
                <a:lnTo>
                  <a:pt x="716281" y="444102"/>
                </a:lnTo>
                <a:lnTo>
                  <a:pt x="701865" y="404273"/>
                </a:lnTo>
                <a:cubicBezTo>
                  <a:pt x="649428" y="255156"/>
                  <a:pt x="584812" y="23866"/>
                  <a:pt x="763696" y="1452"/>
                </a:cubicBezTo>
                <a:cubicBezTo>
                  <a:pt x="1002210" y="-28434"/>
                  <a:pt x="894788" y="411788"/>
                  <a:pt x="890967" y="497415"/>
                </a:cubicBezTo>
                <a:lnTo>
                  <a:pt x="881798" y="498502"/>
                </a:lnTo>
                <a:lnTo>
                  <a:pt x="1170375" y="584825"/>
                </a:lnTo>
                <a:lnTo>
                  <a:pt x="1206427" y="593079"/>
                </a:lnTo>
                <a:lnTo>
                  <a:pt x="1191308" y="549404"/>
                </a:lnTo>
                <a:cubicBezTo>
                  <a:pt x="1140965" y="399568"/>
                  <a:pt x="1079596" y="167395"/>
                  <a:pt x="1258778" y="147490"/>
                </a:cubicBezTo>
                <a:cubicBezTo>
                  <a:pt x="1482755" y="122608"/>
                  <a:pt x="1396927" y="506605"/>
                  <a:pt x="1381187" y="625206"/>
                </a:cubicBezTo>
                <a:lnTo>
                  <a:pt x="1380506" y="631688"/>
                </a:lnTo>
                <a:lnTo>
                  <a:pt x="1559827" y="661387"/>
                </a:lnTo>
                <a:lnTo>
                  <a:pt x="1768380" y="681955"/>
                </a:lnTo>
                <a:lnTo>
                  <a:pt x="1753583" y="630159"/>
                </a:lnTo>
                <a:cubicBezTo>
                  <a:pt x="1711551" y="477782"/>
                  <a:pt x="1663035" y="242588"/>
                  <a:pt x="1843040" y="232560"/>
                </a:cubicBezTo>
                <a:cubicBezTo>
                  <a:pt x="2053045" y="220861"/>
                  <a:pt x="1974008" y="549971"/>
                  <a:pt x="1944460" y="689482"/>
                </a:cubicBezTo>
                <a:lnTo>
                  <a:pt x="1943808" y="692995"/>
                </a:lnTo>
                <a:lnTo>
                  <a:pt x="2053692" y="699439"/>
                </a:lnTo>
                <a:lnTo>
                  <a:pt x="2326246" y="709192"/>
                </a:lnTo>
                <a:lnTo>
                  <a:pt x="2307127" y="669602"/>
                </a:lnTo>
                <a:cubicBezTo>
                  <a:pt x="2239694" y="526640"/>
                  <a:pt x="2151731" y="303184"/>
                  <a:pt x="2327379" y="262567"/>
                </a:cubicBezTo>
                <a:cubicBezTo>
                  <a:pt x="2532303" y="215180"/>
                  <a:pt x="2510624" y="552952"/>
                  <a:pt x="2505331" y="695460"/>
                </a:cubicBezTo>
                <a:lnTo>
                  <a:pt x="2504809" y="713406"/>
                </a:lnTo>
                <a:lnTo>
                  <a:pt x="2638865" y="716402"/>
                </a:lnTo>
                <a:lnTo>
                  <a:pt x="2874931" y="720031"/>
                </a:lnTo>
                <a:lnTo>
                  <a:pt x="2871057" y="706094"/>
                </a:lnTo>
                <a:cubicBezTo>
                  <a:pt x="2832158" y="570509"/>
                  <a:pt x="2731121" y="252333"/>
                  <a:pt x="2941127" y="240634"/>
                </a:cubicBezTo>
                <a:cubicBezTo>
                  <a:pt x="3151132" y="228935"/>
                  <a:pt x="3072096" y="558044"/>
                  <a:pt x="3042547" y="697556"/>
                </a:cubicBezTo>
                <a:lnTo>
                  <a:pt x="3037937" y="722417"/>
                </a:lnTo>
                <a:lnTo>
                  <a:pt x="3185623" y="724529"/>
                </a:lnTo>
                <a:cubicBezTo>
                  <a:pt x="3347059" y="727126"/>
                  <a:pt x="3480472" y="730294"/>
                  <a:pt x="3564241" y="736073"/>
                </a:cubicBezTo>
                <a:lnTo>
                  <a:pt x="3570296" y="800089"/>
                </a:lnTo>
                <a:cubicBezTo>
                  <a:pt x="3457368" y="798630"/>
                  <a:pt x="3255661" y="796406"/>
                  <a:pt x="3015878" y="791437"/>
                </a:cubicBezTo>
                <a:lnTo>
                  <a:pt x="2824326" y="786883"/>
                </a:lnTo>
                <a:lnTo>
                  <a:pt x="2823991" y="796797"/>
                </a:lnTo>
                <a:cubicBezTo>
                  <a:pt x="2823204" y="916435"/>
                  <a:pt x="2855190" y="1308606"/>
                  <a:pt x="2636794" y="1253037"/>
                </a:cubicBezTo>
                <a:cubicBezTo>
                  <a:pt x="2432958" y="1201172"/>
                  <a:pt x="2593293" y="908364"/>
                  <a:pt x="2657539" y="782789"/>
                </a:cubicBezTo>
                <a:lnTo>
                  <a:pt x="2658099" y="781621"/>
                </a:lnTo>
                <a:lnTo>
                  <a:pt x="2377142" y="771506"/>
                </a:lnTo>
                <a:lnTo>
                  <a:pt x="2357193" y="775979"/>
                </a:lnTo>
                <a:lnTo>
                  <a:pt x="2354959" y="770708"/>
                </a:lnTo>
                <a:lnTo>
                  <a:pt x="2259394" y="767267"/>
                </a:lnTo>
                <a:lnTo>
                  <a:pt x="2260299" y="785502"/>
                </a:lnTo>
                <a:cubicBezTo>
                  <a:pt x="2269474" y="904790"/>
                  <a:pt x="2333994" y="1292937"/>
                  <a:pt x="2111730" y="1255740"/>
                </a:cubicBezTo>
                <a:cubicBezTo>
                  <a:pt x="1904284" y="1221024"/>
                  <a:pt x="2039689" y="915885"/>
                  <a:pt x="2093259" y="785398"/>
                </a:cubicBezTo>
                <a:lnTo>
                  <a:pt x="2103200" y="759262"/>
                </a:lnTo>
                <a:lnTo>
                  <a:pt x="1973852" y="752232"/>
                </a:lnTo>
                <a:lnTo>
                  <a:pt x="1827482" y="741428"/>
                </a:lnTo>
                <a:lnTo>
                  <a:pt x="1784749" y="743523"/>
                </a:lnTo>
                <a:lnTo>
                  <a:pt x="1783503" y="738182"/>
                </a:lnTo>
                <a:lnTo>
                  <a:pt x="1734388" y="734557"/>
                </a:lnTo>
                <a:lnTo>
                  <a:pt x="1711951" y="732156"/>
                </a:lnTo>
                <a:lnTo>
                  <a:pt x="1710043" y="750236"/>
                </a:lnTo>
                <a:cubicBezTo>
                  <a:pt x="1700724" y="869513"/>
                  <a:pt x="1704654" y="1262966"/>
                  <a:pt x="1490778" y="1191960"/>
                </a:cubicBezTo>
                <a:cubicBezTo>
                  <a:pt x="1291161" y="1125688"/>
                  <a:pt x="1471975" y="845062"/>
                  <a:pt x="1545014" y="724390"/>
                </a:cubicBezTo>
                <a:lnTo>
                  <a:pt x="1550440" y="714875"/>
                </a:lnTo>
                <a:lnTo>
                  <a:pt x="1499272" y="709400"/>
                </a:lnTo>
                <a:cubicBezTo>
                  <a:pt x="1429506" y="700064"/>
                  <a:pt x="1360276" y="688505"/>
                  <a:pt x="1292156" y="675297"/>
                </a:cubicBezTo>
                <a:lnTo>
                  <a:pt x="1105864" y="634405"/>
                </a:lnTo>
                <a:lnTo>
                  <a:pt x="1117732" y="643857"/>
                </a:lnTo>
                <a:cubicBezTo>
                  <a:pt x="1075893" y="718664"/>
                  <a:pt x="935419" y="1149479"/>
                  <a:pt x="748384" y="998483"/>
                </a:cubicBezTo>
                <a:cubicBezTo>
                  <a:pt x="608109" y="885236"/>
                  <a:pt x="784828" y="722630"/>
                  <a:pt x="907924" y="623470"/>
                </a:cubicBezTo>
                <a:lnTo>
                  <a:pt x="949090" y="590924"/>
                </a:lnTo>
                <a:lnTo>
                  <a:pt x="724529" y="527352"/>
                </a:lnTo>
                <a:lnTo>
                  <a:pt x="588043" y="482036"/>
                </a:lnTo>
                <a:lnTo>
                  <a:pt x="594407" y="490103"/>
                </a:lnTo>
                <a:cubicBezTo>
                  <a:pt x="536597" y="553385"/>
                  <a:pt x="301493" y="940762"/>
                  <a:pt x="153863" y="751060"/>
                </a:cubicBezTo>
                <a:cubicBezTo>
                  <a:pt x="135409" y="727347"/>
                  <a:pt x="125841" y="704309"/>
                  <a:pt x="123370" y="682064"/>
                </a:cubicBezTo>
                <a:cubicBezTo>
                  <a:pt x="114101" y="598642"/>
                  <a:pt x="204622" y="526354"/>
                  <a:pt x="300553" y="471362"/>
                </a:cubicBezTo>
                <a:lnTo>
                  <a:pt x="378501" y="430833"/>
                </a:lnTo>
                <a:lnTo>
                  <a:pt x="360141" y="424135"/>
                </a:lnTo>
                <a:cubicBezTo>
                  <a:pt x="244149" y="376658"/>
                  <a:pt x="-4139" y="246620"/>
                  <a:pt x="52" y="114287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66A36"/>
              </a:gs>
              <a:gs pos="100000">
                <a:srgbClr val="666A36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 rot="-6131143" flipH="1">
            <a:off x="-596651" y="3591208"/>
            <a:ext cx="2748577" cy="881758"/>
          </a:xfrm>
          <a:custGeom>
            <a:avLst/>
            <a:gdLst/>
            <a:ahLst/>
            <a:cxnLst/>
            <a:rect l="l" t="t" r="r" b="b"/>
            <a:pathLst>
              <a:path w="3570296" h="1258395" extrusionOk="0">
                <a:moveTo>
                  <a:pt x="52" y="114287"/>
                </a:moveTo>
                <a:cubicBezTo>
                  <a:pt x="751" y="92231"/>
                  <a:pt x="8463" y="70112"/>
                  <a:pt x="24969" y="48300"/>
                </a:cubicBezTo>
                <a:cubicBezTo>
                  <a:pt x="157023" y="-126193"/>
                  <a:pt x="439442" y="311510"/>
                  <a:pt x="513040" y="355151"/>
                </a:cubicBezTo>
                <a:lnTo>
                  <a:pt x="497428" y="367539"/>
                </a:lnTo>
                <a:lnTo>
                  <a:pt x="567794" y="391986"/>
                </a:lnTo>
                <a:cubicBezTo>
                  <a:pt x="600503" y="403531"/>
                  <a:pt x="634955" y="415788"/>
                  <a:pt x="670999" y="428488"/>
                </a:cubicBezTo>
                <a:lnTo>
                  <a:pt x="716281" y="444102"/>
                </a:lnTo>
                <a:lnTo>
                  <a:pt x="701865" y="404273"/>
                </a:lnTo>
                <a:cubicBezTo>
                  <a:pt x="649428" y="255156"/>
                  <a:pt x="584812" y="23866"/>
                  <a:pt x="763696" y="1452"/>
                </a:cubicBezTo>
                <a:cubicBezTo>
                  <a:pt x="1002210" y="-28434"/>
                  <a:pt x="894788" y="411788"/>
                  <a:pt x="890967" y="497415"/>
                </a:cubicBezTo>
                <a:lnTo>
                  <a:pt x="881798" y="498502"/>
                </a:lnTo>
                <a:lnTo>
                  <a:pt x="1170375" y="584825"/>
                </a:lnTo>
                <a:lnTo>
                  <a:pt x="1206427" y="593079"/>
                </a:lnTo>
                <a:lnTo>
                  <a:pt x="1191308" y="549404"/>
                </a:lnTo>
                <a:cubicBezTo>
                  <a:pt x="1140965" y="399568"/>
                  <a:pt x="1079596" y="167395"/>
                  <a:pt x="1258778" y="147490"/>
                </a:cubicBezTo>
                <a:cubicBezTo>
                  <a:pt x="1482755" y="122608"/>
                  <a:pt x="1396927" y="506605"/>
                  <a:pt x="1381187" y="625206"/>
                </a:cubicBezTo>
                <a:lnTo>
                  <a:pt x="1380506" y="631688"/>
                </a:lnTo>
                <a:lnTo>
                  <a:pt x="1559827" y="661387"/>
                </a:lnTo>
                <a:lnTo>
                  <a:pt x="1768380" y="681955"/>
                </a:lnTo>
                <a:lnTo>
                  <a:pt x="1753583" y="630159"/>
                </a:lnTo>
                <a:cubicBezTo>
                  <a:pt x="1711551" y="477782"/>
                  <a:pt x="1663035" y="242588"/>
                  <a:pt x="1843040" y="232560"/>
                </a:cubicBezTo>
                <a:cubicBezTo>
                  <a:pt x="2053045" y="220861"/>
                  <a:pt x="1974008" y="549971"/>
                  <a:pt x="1944460" y="689482"/>
                </a:cubicBezTo>
                <a:lnTo>
                  <a:pt x="1943808" y="692995"/>
                </a:lnTo>
                <a:lnTo>
                  <a:pt x="2053692" y="699439"/>
                </a:lnTo>
                <a:lnTo>
                  <a:pt x="2326246" y="709192"/>
                </a:lnTo>
                <a:lnTo>
                  <a:pt x="2307127" y="669602"/>
                </a:lnTo>
                <a:cubicBezTo>
                  <a:pt x="2239694" y="526640"/>
                  <a:pt x="2151731" y="303184"/>
                  <a:pt x="2327379" y="262567"/>
                </a:cubicBezTo>
                <a:cubicBezTo>
                  <a:pt x="2532303" y="215180"/>
                  <a:pt x="2510624" y="552952"/>
                  <a:pt x="2505331" y="695460"/>
                </a:cubicBezTo>
                <a:lnTo>
                  <a:pt x="2504809" y="713406"/>
                </a:lnTo>
                <a:lnTo>
                  <a:pt x="2638865" y="716402"/>
                </a:lnTo>
                <a:lnTo>
                  <a:pt x="2874931" y="720031"/>
                </a:lnTo>
                <a:lnTo>
                  <a:pt x="2871057" y="706094"/>
                </a:lnTo>
                <a:cubicBezTo>
                  <a:pt x="2832158" y="570509"/>
                  <a:pt x="2731121" y="252333"/>
                  <a:pt x="2941127" y="240634"/>
                </a:cubicBezTo>
                <a:cubicBezTo>
                  <a:pt x="3151132" y="228935"/>
                  <a:pt x="3072096" y="558044"/>
                  <a:pt x="3042547" y="697556"/>
                </a:cubicBezTo>
                <a:lnTo>
                  <a:pt x="3037937" y="722417"/>
                </a:lnTo>
                <a:lnTo>
                  <a:pt x="3185623" y="724529"/>
                </a:lnTo>
                <a:cubicBezTo>
                  <a:pt x="3347059" y="727126"/>
                  <a:pt x="3480472" y="730294"/>
                  <a:pt x="3564241" y="736073"/>
                </a:cubicBezTo>
                <a:lnTo>
                  <a:pt x="3570296" y="800089"/>
                </a:lnTo>
                <a:cubicBezTo>
                  <a:pt x="3457368" y="798630"/>
                  <a:pt x="3255661" y="796406"/>
                  <a:pt x="3015878" y="791437"/>
                </a:cubicBezTo>
                <a:lnTo>
                  <a:pt x="2824326" y="786883"/>
                </a:lnTo>
                <a:lnTo>
                  <a:pt x="2823991" y="796797"/>
                </a:lnTo>
                <a:cubicBezTo>
                  <a:pt x="2823204" y="916435"/>
                  <a:pt x="2855190" y="1308606"/>
                  <a:pt x="2636794" y="1253037"/>
                </a:cubicBezTo>
                <a:cubicBezTo>
                  <a:pt x="2432958" y="1201172"/>
                  <a:pt x="2593293" y="908364"/>
                  <a:pt x="2657539" y="782789"/>
                </a:cubicBezTo>
                <a:lnTo>
                  <a:pt x="2658099" y="781621"/>
                </a:lnTo>
                <a:lnTo>
                  <a:pt x="2377142" y="771506"/>
                </a:lnTo>
                <a:lnTo>
                  <a:pt x="2357193" y="775979"/>
                </a:lnTo>
                <a:lnTo>
                  <a:pt x="2354959" y="770708"/>
                </a:lnTo>
                <a:lnTo>
                  <a:pt x="2259394" y="767267"/>
                </a:lnTo>
                <a:lnTo>
                  <a:pt x="2260299" y="785502"/>
                </a:lnTo>
                <a:cubicBezTo>
                  <a:pt x="2269474" y="904790"/>
                  <a:pt x="2333994" y="1292937"/>
                  <a:pt x="2111730" y="1255740"/>
                </a:cubicBezTo>
                <a:cubicBezTo>
                  <a:pt x="1904284" y="1221024"/>
                  <a:pt x="2039689" y="915885"/>
                  <a:pt x="2093259" y="785398"/>
                </a:cubicBezTo>
                <a:lnTo>
                  <a:pt x="2103200" y="759262"/>
                </a:lnTo>
                <a:lnTo>
                  <a:pt x="1973852" y="752232"/>
                </a:lnTo>
                <a:lnTo>
                  <a:pt x="1827482" y="741428"/>
                </a:lnTo>
                <a:lnTo>
                  <a:pt x="1784749" y="743523"/>
                </a:lnTo>
                <a:lnTo>
                  <a:pt x="1783503" y="738182"/>
                </a:lnTo>
                <a:lnTo>
                  <a:pt x="1734388" y="734557"/>
                </a:lnTo>
                <a:lnTo>
                  <a:pt x="1711951" y="732156"/>
                </a:lnTo>
                <a:lnTo>
                  <a:pt x="1710043" y="750236"/>
                </a:lnTo>
                <a:cubicBezTo>
                  <a:pt x="1700724" y="869513"/>
                  <a:pt x="1704654" y="1262966"/>
                  <a:pt x="1490778" y="1191960"/>
                </a:cubicBezTo>
                <a:cubicBezTo>
                  <a:pt x="1291161" y="1125688"/>
                  <a:pt x="1471975" y="845062"/>
                  <a:pt x="1545014" y="724390"/>
                </a:cubicBezTo>
                <a:lnTo>
                  <a:pt x="1550440" y="714875"/>
                </a:lnTo>
                <a:lnTo>
                  <a:pt x="1499272" y="709400"/>
                </a:lnTo>
                <a:cubicBezTo>
                  <a:pt x="1429506" y="700064"/>
                  <a:pt x="1360276" y="688505"/>
                  <a:pt x="1292156" y="675297"/>
                </a:cubicBezTo>
                <a:lnTo>
                  <a:pt x="1105864" y="634405"/>
                </a:lnTo>
                <a:lnTo>
                  <a:pt x="1117732" y="643857"/>
                </a:lnTo>
                <a:cubicBezTo>
                  <a:pt x="1075893" y="718664"/>
                  <a:pt x="935419" y="1149479"/>
                  <a:pt x="748384" y="998483"/>
                </a:cubicBezTo>
                <a:cubicBezTo>
                  <a:pt x="608109" y="885236"/>
                  <a:pt x="784828" y="722630"/>
                  <a:pt x="907924" y="623470"/>
                </a:cubicBezTo>
                <a:lnTo>
                  <a:pt x="949090" y="590924"/>
                </a:lnTo>
                <a:lnTo>
                  <a:pt x="724529" y="527352"/>
                </a:lnTo>
                <a:lnTo>
                  <a:pt x="588043" y="482036"/>
                </a:lnTo>
                <a:lnTo>
                  <a:pt x="594407" y="490103"/>
                </a:lnTo>
                <a:cubicBezTo>
                  <a:pt x="536597" y="553385"/>
                  <a:pt x="301493" y="940762"/>
                  <a:pt x="153863" y="751060"/>
                </a:cubicBezTo>
                <a:cubicBezTo>
                  <a:pt x="135409" y="727347"/>
                  <a:pt x="125841" y="704309"/>
                  <a:pt x="123370" y="682064"/>
                </a:cubicBezTo>
                <a:cubicBezTo>
                  <a:pt x="114101" y="598642"/>
                  <a:pt x="204622" y="526354"/>
                  <a:pt x="300553" y="471362"/>
                </a:cubicBezTo>
                <a:lnTo>
                  <a:pt x="378501" y="430833"/>
                </a:lnTo>
                <a:lnTo>
                  <a:pt x="360141" y="424135"/>
                </a:lnTo>
                <a:cubicBezTo>
                  <a:pt x="244149" y="376658"/>
                  <a:pt x="-4139" y="246620"/>
                  <a:pt x="52" y="114287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66A36"/>
              </a:gs>
              <a:gs pos="100000">
                <a:srgbClr val="666A36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" name="Google Shape;134;p5"/>
          <p:cNvGrpSpPr/>
          <p:nvPr/>
        </p:nvGrpSpPr>
        <p:grpSpPr>
          <a:xfrm rot="-347622" flipH="1">
            <a:off x="1147280" y="3810467"/>
            <a:ext cx="1894165" cy="2973703"/>
            <a:chOff x="5781674" y="547101"/>
            <a:chExt cx="2605044" cy="4089732"/>
          </a:xfrm>
        </p:grpSpPr>
        <p:sp>
          <p:nvSpPr>
            <p:cNvPr id="135" name="Google Shape;135;p5"/>
            <p:cNvSpPr/>
            <p:nvPr/>
          </p:nvSpPr>
          <p:spPr>
            <a:xfrm rot="-894226">
              <a:off x="6527769" y="1142238"/>
              <a:ext cx="1450664" cy="3364637"/>
            </a:xfrm>
            <a:custGeom>
              <a:avLst/>
              <a:gdLst/>
              <a:ahLst/>
              <a:cxnLst/>
              <a:rect l="l" t="t" r="r" b="b"/>
              <a:pathLst>
                <a:path w="1448953" h="3360670" extrusionOk="0">
                  <a:moveTo>
                    <a:pt x="1191919" y="86813"/>
                  </a:moveTo>
                  <a:cubicBezTo>
                    <a:pt x="1025290" y="132667"/>
                    <a:pt x="921395" y="246543"/>
                    <a:pt x="892225" y="363714"/>
                  </a:cubicBezTo>
                  <a:cubicBezTo>
                    <a:pt x="866702" y="466240"/>
                    <a:pt x="709570" y="565145"/>
                    <a:pt x="647549" y="578271"/>
                  </a:cubicBezTo>
                  <a:lnTo>
                    <a:pt x="640118" y="578320"/>
                  </a:lnTo>
                  <a:lnTo>
                    <a:pt x="692307" y="728846"/>
                  </a:lnTo>
                  <a:cubicBezTo>
                    <a:pt x="726650" y="838573"/>
                    <a:pt x="758737" y="954796"/>
                    <a:pt x="785069" y="1074429"/>
                  </a:cubicBezTo>
                  <a:lnTo>
                    <a:pt x="819224" y="1257170"/>
                  </a:lnTo>
                  <a:lnTo>
                    <a:pt x="825754" y="1225216"/>
                  </a:lnTo>
                  <a:cubicBezTo>
                    <a:pt x="838960" y="1176376"/>
                    <a:pt x="862291" y="1128744"/>
                    <a:pt x="898552" y="1099183"/>
                  </a:cubicBezTo>
                  <a:cubicBezTo>
                    <a:pt x="995245" y="1020355"/>
                    <a:pt x="1171036" y="917459"/>
                    <a:pt x="1411292" y="928426"/>
                  </a:cubicBezTo>
                  <a:cubicBezTo>
                    <a:pt x="1243260" y="968835"/>
                    <a:pt x="1135715" y="1079270"/>
                    <a:pt x="1102749" y="1195430"/>
                  </a:cubicBezTo>
                  <a:cubicBezTo>
                    <a:pt x="1073903" y="1297071"/>
                    <a:pt x="913637" y="1390812"/>
                    <a:pt x="851222" y="1401913"/>
                  </a:cubicBezTo>
                  <a:lnTo>
                    <a:pt x="838408" y="1401581"/>
                  </a:lnTo>
                  <a:lnTo>
                    <a:pt x="852577" y="1518234"/>
                  </a:lnTo>
                  <a:lnTo>
                    <a:pt x="868497" y="1712474"/>
                  </a:lnTo>
                  <a:lnTo>
                    <a:pt x="875296" y="1738373"/>
                  </a:lnTo>
                  <a:cubicBezTo>
                    <a:pt x="877335" y="1749742"/>
                    <a:pt x="878083" y="1759689"/>
                    <a:pt x="877453" y="1767587"/>
                  </a:cubicBezTo>
                  <a:lnTo>
                    <a:pt x="873836" y="1777607"/>
                  </a:lnTo>
                  <a:lnTo>
                    <a:pt x="875241" y="1794757"/>
                  </a:lnTo>
                  <a:lnTo>
                    <a:pt x="892177" y="2109908"/>
                  </a:lnTo>
                  <a:lnTo>
                    <a:pt x="909485" y="2076862"/>
                  </a:lnTo>
                  <a:cubicBezTo>
                    <a:pt x="918468" y="2063388"/>
                    <a:pt x="928818" y="2051263"/>
                    <a:pt x="940654" y="2041110"/>
                  </a:cubicBezTo>
                  <a:cubicBezTo>
                    <a:pt x="1035341" y="1959884"/>
                    <a:pt x="1208498" y="1852615"/>
                    <a:pt x="1448953" y="1857557"/>
                  </a:cubicBezTo>
                  <a:cubicBezTo>
                    <a:pt x="1281987" y="1902164"/>
                    <a:pt x="1177243" y="2015259"/>
                    <a:pt x="1147199" y="2132210"/>
                  </a:cubicBezTo>
                  <a:cubicBezTo>
                    <a:pt x="1124665" y="2219922"/>
                    <a:pt x="1005462" y="2304253"/>
                    <a:pt x="932746" y="2334531"/>
                  </a:cubicBezTo>
                  <a:lnTo>
                    <a:pt x="903202" y="2344187"/>
                  </a:lnTo>
                  <a:lnTo>
                    <a:pt x="908194" y="2477841"/>
                  </a:lnTo>
                  <a:cubicBezTo>
                    <a:pt x="920701" y="2855046"/>
                    <a:pt x="924855" y="3198771"/>
                    <a:pt x="927229" y="3360670"/>
                  </a:cubicBezTo>
                  <a:lnTo>
                    <a:pt x="854303" y="3354593"/>
                  </a:lnTo>
                  <a:cubicBezTo>
                    <a:pt x="844428" y="3228492"/>
                    <a:pt x="841247" y="2990296"/>
                    <a:pt x="836909" y="2713233"/>
                  </a:cubicBezTo>
                  <a:lnTo>
                    <a:pt x="836374" y="2685348"/>
                  </a:lnTo>
                  <a:lnTo>
                    <a:pt x="807689" y="2685619"/>
                  </a:lnTo>
                  <a:cubicBezTo>
                    <a:pt x="729110" y="2680171"/>
                    <a:pt x="589206" y="2638363"/>
                    <a:pt x="539820" y="2562453"/>
                  </a:cubicBezTo>
                  <a:cubicBezTo>
                    <a:pt x="473971" y="2461241"/>
                    <a:pt x="338574" y="2387555"/>
                    <a:pt x="166109" y="2398654"/>
                  </a:cubicBezTo>
                  <a:cubicBezTo>
                    <a:pt x="392372" y="2317117"/>
                    <a:pt x="590731" y="2363415"/>
                    <a:pt x="706413" y="2410116"/>
                  </a:cubicBezTo>
                  <a:cubicBezTo>
                    <a:pt x="735334" y="2421792"/>
                    <a:pt x="761141" y="2442840"/>
                    <a:pt x="783151" y="2468240"/>
                  </a:cubicBezTo>
                  <a:lnTo>
                    <a:pt x="833724" y="2547209"/>
                  </a:lnTo>
                  <a:lnTo>
                    <a:pt x="828552" y="2277642"/>
                  </a:lnTo>
                  <a:cubicBezTo>
                    <a:pt x="824823" y="2128831"/>
                    <a:pt x="819823" y="1979457"/>
                    <a:pt x="812571" y="1838673"/>
                  </a:cubicBezTo>
                  <a:lnTo>
                    <a:pt x="809332" y="1790015"/>
                  </a:lnTo>
                  <a:lnTo>
                    <a:pt x="775134" y="1785520"/>
                  </a:lnTo>
                  <a:cubicBezTo>
                    <a:pt x="696132" y="1770932"/>
                    <a:pt x="592118" y="1731356"/>
                    <a:pt x="550962" y="1668098"/>
                  </a:cubicBezTo>
                  <a:cubicBezTo>
                    <a:pt x="485113" y="1566885"/>
                    <a:pt x="349716" y="1493200"/>
                    <a:pt x="177251" y="1504299"/>
                  </a:cubicBezTo>
                  <a:cubicBezTo>
                    <a:pt x="403514" y="1422761"/>
                    <a:pt x="601873" y="1469060"/>
                    <a:pt x="717555" y="1515761"/>
                  </a:cubicBezTo>
                  <a:cubicBezTo>
                    <a:pt x="746476" y="1527437"/>
                    <a:pt x="772283" y="1548484"/>
                    <a:pt x="794293" y="1573885"/>
                  </a:cubicBezTo>
                  <a:lnTo>
                    <a:pt x="795022" y="1575023"/>
                  </a:lnTo>
                  <a:lnTo>
                    <a:pt x="794772" y="1571272"/>
                  </a:lnTo>
                  <a:cubicBezTo>
                    <a:pt x="787645" y="1487765"/>
                    <a:pt x="779225" y="1410788"/>
                    <a:pt x="769223" y="1343053"/>
                  </a:cubicBezTo>
                  <a:cubicBezTo>
                    <a:pt x="749219" y="1207583"/>
                    <a:pt x="718200" y="1076354"/>
                    <a:pt x="682006" y="952215"/>
                  </a:cubicBezTo>
                  <a:lnTo>
                    <a:pt x="669328" y="914878"/>
                  </a:lnTo>
                  <a:lnTo>
                    <a:pt x="641580" y="915141"/>
                  </a:lnTo>
                  <a:cubicBezTo>
                    <a:pt x="563001" y="909692"/>
                    <a:pt x="423097" y="867885"/>
                    <a:pt x="373711" y="791975"/>
                  </a:cubicBezTo>
                  <a:cubicBezTo>
                    <a:pt x="307862" y="690762"/>
                    <a:pt x="172465" y="617077"/>
                    <a:pt x="0" y="628176"/>
                  </a:cubicBezTo>
                  <a:cubicBezTo>
                    <a:pt x="226263" y="546638"/>
                    <a:pt x="424622" y="592936"/>
                    <a:pt x="540304" y="639638"/>
                  </a:cubicBezTo>
                  <a:cubicBezTo>
                    <a:pt x="554765" y="645476"/>
                    <a:pt x="568447" y="653656"/>
                    <a:pt x="581265" y="663553"/>
                  </a:cubicBezTo>
                  <a:lnTo>
                    <a:pt x="585298" y="667408"/>
                  </a:lnTo>
                  <a:lnTo>
                    <a:pt x="563739" y="603918"/>
                  </a:lnTo>
                  <a:cubicBezTo>
                    <a:pt x="482330" y="389698"/>
                    <a:pt x="403580" y="215233"/>
                    <a:pt x="374207" y="103312"/>
                  </a:cubicBezTo>
                  <a:lnTo>
                    <a:pt x="416747" y="0"/>
                  </a:lnTo>
                  <a:cubicBezTo>
                    <a:pt x="449538" y="85967"/>
                    <a:pt x="515287" y="234940"/>
                    <a:pt x="586004" y="422239"/>
                  </a:cubicBezTo>
                  <a:lnTo>
                    <a:pt x="608266" y="486450"/>
                  </a:lnTo>
                  <a:lnTo>
                    <a:pt x="607999" y="451410"/>
                  </a:lnTo>
                  <a:cubicBezTo>
                    <a:pt x="614944" y="387457"/>
                    <a:pt x="637966" y="315127"/>
                    <a:pt x="685005" y="274161"/>
                  </a:cubicBezTo>
                  <a:cubicBezTo>
                    <a:pt x="779083" y="192229"/>
                    <a:pt x="951433" y="83669"/>
                    <a:pt x="1191919" y="86813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6" name="Google Shape;136;p5"/>
            <p:cNvGrpSpPr/>
            <p:nvPr/>
          </p:nvGrpSpPr>
          <p:grpSpPr>
            <a:xfrm>
              <a:off x="5781674" y="547101"/>
              <a:ext cx="968399" cy="1110421"/>
              <a:chOff x="5781674" y="528934"/>
              <a:chExt cx="968399" cy="1110421"/>
            </a:xfrm>
          </p:grpSpPr>
          <p:sp>
            <p:nvSpPr>
              <p:cNvPr id="137" name="Google Shape;137;p5"/>
              <p:cNvSpPr/>
              <p:nvPr/>
            </p:nvSpPr>
            <p:spPr>
              <a:xfrm rot="-1985831">
                <a:off x="6188231" y="595206"/>
                <a:ext cx="265355" cy="93203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 rot="-1127820">
                <a:off x="5913155" y="617709"/>
                <a:ext cx="705437" cy="932871"/>
              </a:xfrm>
              <a:custGeom>
                <a:avLst/>
                <a:gdLst/>
                <a:ahLst/>
                <a:cxnLst/>
                <a:rect l="l" t="t" r="r" b="b"/>
                <a:pathLst>
                  <a:path w="704816" h="932050" extrusionOk="0">
                    <a:moveTo>
                      <a:pt x="572192" y="0"/>
                    </a:moveTo>
                    <a:cubicBezTo>
                      <a:pt x="645438" y="0"/>
                      <a:pt x="704816" y="208646"/>
                      <a:pt x="704816" y="466025"/>
                    </a:cubicBezTo>
                    <a:cubicBezTo>
                      <a:pt x="704816" y="723404"/>
                      <a:pt x="645438" y="932050"/>
                      <a:pt x="572192" y="932050"/>
                    </a:cubicBezTo>
                    <a:lnTo>
                      <a:pt x="562800" y="928723"/>
                    </a:lnTo>
                    <a:lnTo>
                      <a:pt x="554667" y="931304"/>
                    </a:lnTo>
                    <a:cubicBezTo>
                      <a:pt x="480254" y="933116"/>
                      <a:pt x="330628" y="810708"/>
                      <a:pt x="194743" y="631117"/>
                    </a:cubicBezTo>
                    <a:cubicBezTo>
                      <a:pt x="39445" y="425869"/>
                      <a:pt x="-39097" y="223657"/>
                      <a:pt x="19313" y="179461"/>
                    </a:cubicBezTo>
                    <a:cubicBezTo>
                      <a:pt x="77723" y="135266"/>
                      <a:pt x="250967" y="265824"/>
                      <a:pt x="406265" y="471071"/>
                    </a:cubicBezTo>
                    <a:lnTo>
                      <a:pt x="441116" y="519986"/>
                    </a:lnTo>
                    <a:lnTo>
                      <a:pt x="439568" y="466025"/>
                    </a:lnTo>
                    <a:cubicBezTo>
                      <a:pt x="439568" y="208646"/>
                      <a:pt x="498946" y="0"/>
                      <a:pt x="572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9" name="Google Shape;139;p5"/>
          <p:cNvSpPr/>
          <p:nvPr/>
        </p:nvSpPr>
        <p:spPr>
          <a:xfrm rot="-777684">
            <a:off x="446972" y="3979513"/>
            <a:ext cx="1088281" cy="3095371"/>
          </a:xfrm>
          <a:custGeom>
            <a:avLst/>
            <a:gdLst/>
            <a:ahLst/>
            <a:cxnLst/>
            <a:rect l="l" t="t" r="r" b="b"/>
            <a:pathLst>
              <a:path w="1122278" h="4034919" extrusionOk="0">
                <a:moveTo>
                  <a:pt x="1017346" y="4033049"/>
                </a:moveTo>
                <a:cubicBezTo>
                  <a:pt x="934586" y="4084522"/>
                  <a:pt x="543637" y="3063193"/>
                  <a:pt x="532895" y="2246639"/>
                </a:cubicBezTo>
                <a:cubicBezTo>
                  <a:pt x="522153" y="1430085"/>
                  <a:pt x="345564" y="532737"/>
                  <a:pt x="0" y="0"/>
                </a:cubicBezTo>
                <a:cubicBezTo>
                  <a:pt x="530335" y="309475"/>
                  <a:pt x="859899" y="1265626"/>
                  <a:pt x="1029457" y="1937801"/>
                </a:cubicBezTo>
                <a:cubicBezTo>
                  <a:pt x="1199015" y="2609976"/>
                  <a:pt x="1100106" y="3981576"/>
                  <a:pt x="1017346" y="4033049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" name="Google Shape;140;p5"/>
          <p:cNvGrpSpPr/>
          <p:nvPr/>
        </p:nvGrpSpPr>
        <p:grpSpPr>
          <a:xfrm rot="-156809">
            <a:off x="42923" y="4543298"/>
            <a:ext cx="1760154" cy="2605440"/>
            <a:chOff x="3959902" y="4082354"/>
            <a:chExt cx="1760083" cy="2605335"/>
          </a:xfrm>
        </p:grpSpPr>
        <p:sp>
          <p:nvSpPr>
            <p:cNvPr id="141" name="Google Shape;141;p5"/>
            <p:cNvSpPr/>
            <p:nvPr/>
          </p:nvSpPr>
          <p:spPr>
            <a:xfrm rot="-675222" flipH="1">
              <a:off x="4467664" y="4369220"/>
              <a:ext cx="1043970" cy="2238117"/>
            </a:xfrm>
            <a:custGeom>
              <a:avLst/>
              <a:gdLst/>
              <a:ahLst/>
              <a:cxnLst/>
              <a:rect l="l" t="t" r="r" b="b"/>
              <a:pathLst>
                <a:path w="1044793" h="2239882" extrusionOk="0">
                  <a:moveTo>
                    <a:pt x="398175" y="0"/>
                  </a:moveTo>
                  <a:cubicBezTo>
                    <a:pt x="490894" y="53960"/>
                    <a:pt x="538275" y="144853"/>
                    <a:pt x="541157" y="227561"/>
                  </a:cubicBezTo>
                  <a:cubicBezTo>
                    <a:pt x="543319" y="289592"/>
                    <a:pt x="602864" y="363290"/>
                    <a:pt x="641869" y="394063"/>
                  </a:cubicBezTo>
                  <a:lnTo>
                    <a:pt x="659358" y="402692"/>
                  </a:lnTo>
                  <a:lnTo>
                    <a:pt x="562479" y="588915"/>
                  </a:lnTo>
                  <a:cubicBezTo>
                    <a:pt x="542646" y="630701"/>
                    <a:pt x="523303" y="673770"/>
                    <a:pt x="504913" y="717817"/>
                  </a:cubicBezTo>
                  <a:lnTo>
                    <a:pt x="460240" y="833946"/>
                  </a:lnTo>
                  <a:lnTo>
                    <a:pt x="457242" y="784886"/>
                  </a:lnTo>
                  <a:cubicBezTo>
                    <a:pt x="452943" y="762334"/>
                    <a:pt x="445377" y="741120"/>
                    <a:pt x="433456" y="724478"/>
                  </a:cubicBezTo>
                  <a:cubicBezTo>
                    <a:pt x="385770" y="657910"/>
                    <a:pt x="294240" y="563990"/>
                    <a:pt x="151000" y="537289"/>
                  </a:cubicBezTo>
                  <a:cubicBezTo>
                    <a:pt x="245426" y="588205"/>
                    <a:pt x="295739" y="677507"/>
                    <a:pt x="301311" y="760078"/>
                  </a:cubicBezTo>
                  <a:cubicBezTo>
                    <a:pt x="305489" y="822006"/>
                    <a:pt x="367400" y="893729"/>
                    <a:pt x="407385" y="923216"/>
                  </a:cubicBezTo>
                  <a:lnTo>
                    <a:pt x="427463" y="932322"/>
                  </a:lnTo>
                  <a:lnTo>
                    <a:pt x="403333" y="1007459"/>
                  </a:lnTo>
                  <a:lnTo>
                    <a:pt x="371658" y="1119165"/>
                  </a:lnTo>
                  <a:lnTo>
                    <a:pt x="346514" y="1159762"/>
                  </a:lnTo>
                  <a:cubicBezTo>
                    <a:pt x="340117" y="1174001"/>
                    <a:pt x="337885" y="1185058"/>
                    <a:pt x="341098" y="1189769"/>
                  </a:cubicBezTo>
                  <a:lnTo>
                    <a:pt x="350305" y="1194829"/>
                  </a:lnTo>
                  <a:lnTo>
                    <a:pt x="299442" y="1389685"/>
                  </a:lnTo>
                  <a:lnTo>
                    <a:pt x="296897" y="1400082"/>
                  </a:lnTo>
                  <a:lnTo>
                    <a:pt x="291721" y="1379526"/>
                  </a:lnTo>
                  <a:cubicBezTo>
                    <a:pt x="288059" y="1369228"/>
                    <a:pt x="283426" y="1359645"/>
                    <a:pt x="277675" y="1351177"/>
                  </a:cubicBezTo>
                  <a:cubicBezTo>
                    <a:pt x="231673" y="1283435"/>
                    <a:pt x="142526" y="1187250"/>
                    <a:pt x="0" y="1156968"/>
                  </a:cubicBezTo>
                  <a:cubicBezTo>
                    <a:pt x="93120" y="1210234"/>
                    <a:pt x="141179" y="1300769"/>
                    <a:pt x="144679" y="1383454"/>
                  </a:cubicBezTo>
                  <a:cubicBezTo>
                    <a:pt x="147305" y="1445467"/>
                    <a:pt x="207399" y="1518719"/>
                    <a:pt x="246633" y="1549199"/>
                  </a:cubicBezTo>
                  <a:lnTo>
                    <a:pt x="258943" y="1555159"/>
                  </a:lnTo>
                  <a:lnTo>
                    <a:pt x="237009" y="1644782"/>
                  </a:lnTo>
                  <a:cubicBezTo>
                    <a:pt x="177150" y="1896446"/>
                    <a:pt x="126879" y="2126659"/>
                    <a:pt x="102953" y="2235042"/>
                  </a:cubicBezTo>
                  <a:lnTo>
                    <a:pt x="146832" y="2239882"/>
                  </a:lnTo>
                  <a:cubicBezTo>
                    <a:pt x="170203" y="2156446"/>
                    <a:pt x="205219" y="1996949"/>
                    <a:pt x="246325" y="1811504"/>
                  </a:cubicBezTo>
                  <a:lnTo>
                    <a:pt x="248981" y="1799696"/>
                  </a:lnTo>
                  <a:lnTo>
                    <a:pt x="254588" y="1800579"/>
                  </a:lnTo>
                  <a:cubicBezTo>
                    <a:pt x="304137" y="1804231"/>
                    <a:pt x="397825" y="1790102"/>
                    <a:pt x="441316" y="1745819"/>
                  </a:cubicBezTo>
                  <a:cubicBezTo>
                    <a:pt x="499305" y="1686774"/>
                    <a:pt x="595637" y="1651751"/>
                    <a:pt x="700456" y="1674584"/>
                  </a:cubicBezTo>
                  <a:cubicBezTo>
                    <a:pt x="574352" y="1601589"/>
                    <a:pt x="443730" y="1613282"/>
                    <a:pt x="364195" y="1632761"/>
                  </a:cubicBezTo>
                  <a:cubicBezTo>
                    <a:pt x="344312" y="1637630"/>
                    <a:pt x="324757" y="1648806"/>
                    <a:pt x="306811" y="1663125"/>
                  </a:cubicBezTo>
                  <a:lnTo>
                    <a:pt x="271512" y="1699524"/>
                  </a:lnTo>
                  <a:lnTo>
                    <a:pt x="311858" y="1520141"/>
                  </a:lnTo>
                  <a:cubicBezTo>
                    <a:pt x="334762" y="1420710"/>
                    <a:pt x="358494" y="1321056"/>
                    <a:pt x="382360" y="1227443"/>
                  </a:cubicBezTo>
                  <a:lnTo>
                    <a:pt x="389993" y="1199070"/>
                  </a:lnTo>
                  <a:lnTo>
                    <a:pt x="400455" y="1199177"/>
                  </a:lnTo>
                  <a:cubicBezTo>
                    <a:pt x="451823" y="1196995"/>
                    <a:pt x="522924" y="1181033"/>
                    <a:pt x="559167" y="1144131"/>
                  </a:cubicBezTo>
                  <a:cubicBezTo>
                    <a:pt x="617156" y="1085086"/>
                    <a:pt x="713487" y="1050062"/>
                    <a:pt x="818307" y="1072896"/>
                  </a:cubicBezTo>
                  <a:cubicBezTo>
                    <a:pt x="692202" y="999901"/>
                    <a:pt x="561581" y="1011593"/>
                    <a:pt x="482046" y="1031072"/>
                  </a:cubicBezTo>
                  <a:lnTo>
                    <a:pt x="427415" y="1059980"/>
                  </a:lnTo>
                  <a:lnTo>
                    <a:pt x="430064" y="1050131"/>
                  </a:lnTo>
                  <a:cubicBezTo>
                    <a:pt x="445888" y="994949"/>
                    <a:pt x="461566" y="944309"/>
                    <a:pt x="476892" y="900065"/>
                  </a:cubicBezTo>
                  <a:cubicBezTo>
                    <a:pt x="507543" y="811580"/>
                    <a:pt x="544104" y="727288"/>
                    <a:pt x="582733" y="648388"/>
                  </a:cubicBezTo>
                  <a:lnTo>
                    <a:pt x="591905" y="631376"/>
                  </a:lnTo>
                  <a:lnTo>
                    <a:pt x="598925" y="632482"/>
                  </a:lnTo>
                  <a:cubicBezTo>
                    <a:pt x="648473" y="636134"/>
                    <a:pt x="742161" y="622005"/>
                    <a:pt x="785653" y="577722"/>
                  </a:cubicBezTo>
                  <a:cubicBezTo>
                    <a:pt x="843642" y="518677"/>
                    <a:pt x="939973" y="483654"/>
                    <a:pt x="1044793" y="506487"/>
                  </a:cubicBezTo>
                  <a:cubicBezTo>
                    <a:pt x="918688" y="433492"/>
                    <a:pt x="788066" y="445185"/>
                    <a:pt x="708532" y="464664"/>
                  </a:cubicBezTo>
                  <a:lnTo>
                    <a:pt x="671110" y="484465"/>
                  </a:lnTo>
                  <a:lnTo>
                    <a:pt x="700979" y="429063"/>
                  </a:lnTo>
                  <a:cubicBezTo>
                    <a:pt x="778821" y="295227"/>
                    <a:pt x="849563" y="187751"/>
                    <a:pt x="882467" y="116218"/>
                  </a:cubicBezTo>
                  <a:lnTo>
                    <a:pt x="871738" y="41668"/>
                  </a:lnTo>
                  <a:cubicBezTo>
                    <a:pt x="844901" y="87691"/>
                    <a:pt x="797334" y="161824"/>
                    <a:pt x="741604" y="255792"/>
                  </a:cubicBezTo>
                  <a:lnTo>
                    <a:pt x="696759" y="333336"/>
                  </a:lnTo>
                  <a:lnTo>
                    <a:pt x="698154" y="325969"/>
                  </a:lnTo>
                  <a:cubicBezTo>
                    <a:pt x="701877" y="282074"/>
                    <a:pt x="697138" y="230321"/>
                    <a:pt x="674391" y="196279"/>
                  </a:cubicBezTo>
                  <a:cubicBezTo>
                    <a:pt x="628897" y="128195"/>
                    <a:pt x="540471" y="31347"/>
                    <a:pt x="398175" y="0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 rot="-1374346">
              <a:off x="4028299" y="4168843"/>
              <a:ext cx="537742" cy="460238"/>
            </a:xfrm>
            <a:custGeom>
              <a:avLst/>
              <a:gdLst/>
              <a:ahLst/>
              <a:cxnLst/>
              <a:rect l="l" t="t" r="r" b="b"/>
              <a:pathLst>
                <a:path w="558128" h="534914" extrusionOk="0">
                  <a:moveTo>
                    <a:pt x="321454" y="0"/>
                  </a:moveTo>
                  <a:cubicBezTo>
                    <a:pt x="351415" y="0"/>
                    <a:pt x="378539" y="12144"/>
                    <a:pt x="398173" y="31778"/>
                  </a:cubicBezTo>
                  <a:lnTo>
                    <a:pt x="404781" y="41579"/>
                  </a:lnTo>
                  <a:lnTo>
                    <a:pt x="407399" y="39814"/>
                  </a:lnTo>
                  <a:cubicBezTo>
                    <a:pt x="420380" y="34324"/>
                    <a:pt x="434651" y="31288"/>
                    <a:pt x="449631" y="31288"/>
                  </a:cubicBezTo>
                  <a:cubicBezTo>
                    <a:pt x="509552" y="31288"/>
                    <a:pt x="558128" y="79864"/>
                    <a:pt x="558128" y="139785"/>
                  </a:cubicBezTo>
                  <a:cubicBezTo>
                    <a:pt x="558128" y="162256"/>
                    <a:pt x="551297" y="183131"/>
                    <a:pt x="539598" y="200447"/>
                  </a:cubicBezTo>
                  <a:lnTo>
                    <a:pt x="527971" y="213243"/>
                  </a:lnTo>
                  <a:lnTo>
                    <a:pt x="544556" y="237841"/>
                  </a:lnTo>
                  <a:cubicBezTo>
                    <a:pt x="550046" y="250822"/>
                    <a:pt x="553082" y="265093"/>
                    <a:pt x="553082" y="280073"/>
                  </a:cubicBezTo>
                  <a:cubicBezTo>
                    <a:pt x="553082" y="325014"/>
                    <a:pt x="525758" y="363573"/>
                    <a:pt x="486817" y="380044"/>
                  </a:cubicBezTo>
                  <a:lnTo>
                    <a:pt x="455184" y="386430"/>
                  </a:lnTo>
                  <a:lnTo>
                    <a:pt x="463257" y="426417"/>
                  </a:lnTo>
                  <a:cubicBezTo>
                    <a:pt x="463257" y="486338"/>
                    <a:pt x="414681" y="534914"/>
                    <a:pt x="354760" y="534914"/>
                  </a:cubicBezTo>
                  <a:cubicBezTo>
                    <a:pt x="324800" y="534914"/>
                    <a:pt x="297675" y="522770"/>
                    <a:pt x="278041" y="503136"/>
                  </a:cubicBezTo>
                  <a:lnTo>
                    <a:pt x="264452" y="482980"/>
                  </a:lnTo>
                  <a:lnTo>
                    <a:pt x="234499" y="503175"/>
                  </a:lnTo>
                  <a:cubicBezTo>
                    <a:pt x="221518" y="508665"/>
                    <a:pt x="207247" y="511701"/>
                    <a:pt x="192267" y="511701"/>
                  </a:cubicBezTo>
                  <a:cubicBezTo>
                    <a:pt x="132346" y="511701"/>
                    <a:pt x="83770" y="463125"/>
                    <a:pt x="83770" y="403204"/>
                  </a:cubicBezTo>
                  <a:lnTo>
                    <a:pt x="87094" y="381221"/>
                  </a:lnTo>
                  <a:lnTo>
                    <a:pt x="66265" y="377016"/>
                  </a:lnTo>
                  <a:cubicBezTo>
                    <a:pt x="27324" y="360545"/>
                    <a:pt x="0" y="321986"/>
                    <a:pt x="0" y="277045"/>
                  </a:cubicBezTo>
                  <a:cubicBezTo>
                    <a:pt x="0" y="247085"/>
                    <a:pt x="12144" y="219960"/>
                    <a:pt x="31778" y="200326"/>
                  </a:cubicBezTo>
                  <a:lnTo>
                    <a:pt x="55047" y="184638"/>
                  </a:lnTo>
                  <a:lnTo>
                    <a:pt x="54332" y="183150"/>
                  </a:lnTo>
                  <a:cubicBezTo>
                    <a:pt x="51162" y="172958"/>
                    <a:pt x="49454" y="162121"/>
                    <a:pt x="49454" y="150886"/>
                  </a:cubicBezTo>
                  <a:cubicBezTo>
                    <a:pt x="49454" y="90965"/>
                    <a:pt x="98030" y="42389"/>
                    <a:pt x="157951" y="42389"/>
                  </a:cubicBezTo>
                  <a:cubicBezTo>
                    <a:pt x="180421" y="42389"/>
                    <a:pt x="201296" y="49220"/>
                    <a:pt x="218613" y="60919"/>
                  </a:cubicBezTo>
                  <a:lnTo>
                    <a:pt x="222628" y="64567"/>
                  </a:lnTo>
                  <a:lnTo>
                    <a:pt x="244735" y="31778"/>
                  </a:lnTo>
                  <a:cubicBezTo>
                    <a:pt x="264369" y="12144"/>
                    <a:pt x="291494" y="0"/>
                    <a:pt x="3214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5"/>
          <p:cNvGrpSpPr/>
          <p:nvPr/>
        </p:nvGrpSpPr>
        <p:grpSpPr>
          <a:xfrm rot="215344">
            <a:off x="680963" y="3959985"/>
            <a:ext cx="1575177" cy="2973419"/>
            <a:chOff x="6812776" y="643385"/>
            <a:chExt cx="1603353" cy="3026606"/>
          </a:xfrm>
        </p:grpSpPr>
        <p:sp>
          <p:nvSpPr>
            <p:cNvPr id="144" name="Google Shape;144;p5"/>
            <p:cNvSpPr/>
            <p:nvPr/>
          </p:nvSpPr>
          <p:spPr>
            <a:xfrm rot="-5995998" flipH="1">
              <a:off x="6360430" y="1774043"/>
              <a:ext cx="2683615" cy="979539"/>
            </a:xfrm>
            <a:custGeom>
              <a:avLst/>
              <a:gdLst/>
              <a:ahLst/>
              <a:cxnLst/>
              <a:rect l="l" t="t" r="r" b="b"/>
              <a:pathLst>
                <a:path w="2683640" h="979548" extrusionOk="0">
                  <a:moveTo>
                    <a:pt x="510" y="530925"/>
                  </a:moveTo>
                  <a:cubicBezTo>
                    <a:pt x="2434" y="548241"/>
                    <a:pt x="9882" y="566175"/>
                    <a:pt x="24246" y="584633"/>
                  </a:cubicBezTo>
                  <a:cubicBezTo>
                    <a:pt x="139163" y="732300"/>
                    <a:pt x="322171" y="430760"/>
                    <a:pt x="367171" y="381500"/>
                  </a:cubicBezTo>
                  <a:lnTo>
                    <a:pt x="362218" y="375221"/>
                  </a:lnTo>
                  <a:lnTo>
                    <a:pt x="468461" y="410496"/>
                  </a:lnTo>
                  <a:lnTo>
                    <a:pt x="643261" y="459981"/>
                  </a:lnTo>
                  <a:lnTo>
                    <a:pt x="611216" y="485315"/>
                  </a:lnTo>
                  <a:cubicBezTo>
                    <a:pt x="515397" y="562502"/>
                    <a:pt x="377837" y="689076"/>
                    <a:pt x="487029" y="777229"/>
                  </a:cubicBezTo>
                  <a:cubicBezTo>
                    <a:pt x="632619" y="894767"/>
                    <a:pt x="741966" y="559415"/>
                    <a:pt x="774534" y="501184"/>
                  </a:cubicBezTo>
                  <a:lnTo>
                    <a:pt x="765295" y="493827"/>
                  </a:lnTo>
                  <a:lnTo>
                    <a:pt x="910308" y="525658"/>
                  </a:lnTo>
                  <a:cubicBezTo>
                    <a:pt x="963334" y="535940"/>
                    <a:pt x="1017223" y="544937"/>
                    <a:pt x="1071529" y="552204"/>
                  </a:cubicBezTo>
                  <a:lnTo>
                    <a:pt x="1111358" y="556466"/>
                  </a:lnTo>
                  <a:lnTo>
                    <a:pt x="1107135" y="563873"/>
                  </a:lnTo>
                  <a:cubicBezTo>
                    <a:pt x="1050280" y="657805"/>
                    <a:pt x="909533" y="876247"/>
                    <a:pt x="1064917" y="927835"/>
                  </a:cubicBezTo>
                  <a:cubicBezTo>
                    <a:pt x="1220302" y="979422"/>
                    <a:pt x="1227996" y="716067"/>
                    <a:pt x="1234229" y="605236"/>
                  </a:cubicBezTo>
                  <a:lnTo>
                    <a:pt x="1237115" y="569922"/>
                  </a:lnTo>
                  <a:lnTo>
                    <a:pt x="1254547" y="571787"/>
                  </a:lnTo>
                  <a:lnTo>
                    <a:pt x="1292670" y="574601"/>
                  </a:lnTo>
                  <a:lnTo>
                    <a:pt x="1293748" y="578766"/>
                  </a:lnTo>
                  <a:lnTo>
                    <a:pt x="1327009" y="577135"/>
                  </a:lnTo>
                  <a:lnTo>
                    <a:pt x="1440949" y="585545"/>
                  </a:lnTo>
                  <a:lnTo>
                    <a:pt x="1541635" y="591018"/>
                  </a:lnTo>
                  <a:lnTo>
                    <a:pt x="1533896" y="611363"/>
                  </a:lnTo>
                  <a:cubicBezTo>
                    <a:pt x="1492197" y="712934"/>
                    <a:pt x="1386796" y="950458"/>
                    <a:pt x="1548275" y="977482"/>
                  </a:cubicBezTo>
                  <a:cubicBezTo>
                    <a:pt x="1709753" y="1004506"/>
                    <a:pt x="1676769" y="743112"/>
                    <a:pt x="1665847" y="632645"/>
                  </a:cubicBezTo>
                  <a:lnTo>
                    <a:pt x="1663252" y="597250"/>
                  </a:lnTo>
                  <a:lnTo>
                    <a:pt x="1737487" y="599923"/>
                  </a:lnTo>
                  <a:lnTo>
                    <a:pt x="1739346" y="604030"/>
                  </a:lnTo>
                  <a:lnTo>
                    <a:pt x="1754873" y="600549"/>
                  </a:lnTo>
                  <a:lnTo>
                    <a:pt x="1973574" y="608422"/>
                  </a:lnTo>
                  <a:lnTo>
                    <a:pt x="1973138" y="609331"/>
                  </a:lnTo>
                  <a:cubicBezTo>
                    <a:pt x="1923129" y="707079"/>
                    <a:pt x="1798322" y="935005"/>
                    <a:pt x="1956990" y="975377"/>
                  </a:cubicBezTo>
                  <a:cubicBezTo>
                    <a:pt x="2115658" y="1015749"/>
                    <a:pt x="2104548" y="752516"/>
                    <a:pt x="2102859" y="641523"/>
                  </a:cubicBezTo>
                  <a:lnTo>
                    <a:pt x="2103154" y="612522"/>
                  </a:lnTo>
                  <a:lnTo>
                    <a:pt x="2252074" y="616063"/>
                  </a:lnTo>
                  <a:cubicBezTo>
                    <a:pt x="2438725" y="619931"/>
                    <a:pt x="2595736" y="621662"/>
                    <a:pt x="2683640" y="622798"/>
                  </a:cubicBezTo>
                  <a:lnTo>
                    <a:pt x="2678927" y="572967"/>
                  </a:lnTo>
                  <a:cubicBezTo>
                    <a:pt x="2613720" y="568469"/>
                    <a:pt x="2509869" y="566003"/>
                    <a:pt x="2384206" y="563981"/>
                  </a:cubicBezTo>
                  <a:lnTo>
                    <a:pt x="2269245" y="562336"/>
                  </a:lnTo>
                  <a:lnTo>
                    <a:pt x="2272834" y="542985"/>
                  </a:lnTo>
                  <a:cubicBezTo>
                    <a:pt x="2295835" y="434388"/>
                    <a:pt x="2357357" y="178205"/>
                    <a:pt x="2193887" y="187311"/>
                  </a:cubicBezTo>
                  <a:cubicBezTo>
                    <a:pt x="2030416" y="196418"/>
                    <a:pt x="2109064" y="444090"/>
                    <a:pt x="2139344" y="549631"/>
                  </a:cubicBezTo>
                  <a:lnTo>
                    <a:pt x="2142151" y="560476"/>
                  </a:lnTo>
                  <a:lnTo>
                    <a:pt x="1958603" y="557654"/>
                  </a:lnTo>
                  <a:lnTo>
                    <a:pt x="1854494" y="555328"/>
                  </a:lnTo>
                  <a:lnTo>
                    <a:pt x="1854658" y="541353"/>
                  </a:lnTo>
                  <a:cubicBezTo>
                    <a:pt x="1858778" y="430424"/>
                    <a:pt x="1875653" y="167498"/>
                    <a:pt x="1716138" y="204384"/>
                  </a:cubicBezTo>
                  <a:cubicBezTo>
                    <a:pt x="1579411" y="236001"/>
                    <a:pt x="1647883" y="409941"/>
                    <a:pt x="1700374" y="521225"/>
                  </a:cubicBezTo>
                  <a:lnTo>
                    <a:pt x="1715256" y="552042"/>
                  </a:lnTo>
                  <a:lnTo>
                    <a:pt x="1503097" y="544450"/>
                  </a:lnTo>
                  <a:lnTo>
                    <a:pt x="1417562" y="539435"/>
                  </a:lnTo>
                  <a:lnTo>
                    <a:pt x="1418069" y="536699"/>
                  </a:lnTo>
                  <a:cubicBezTo>
                    <a:pt x="1441070" y="428102"/>
                    <a:pt x="1502593" y="171920"/>
                    <a:pt x="1339122" y="181026"/>
                  </a:cubicBezTo>
                  <a:cubicBezTo>
                    <a:pt x="1199005" y="188832"/>
                    <a:pt x="1236770" y="371910"/>
                    <a:pt x="1269488" y="490522"/>
                  </a:cubicBezTo>
                  <a:lnTo>
                    <a:pt x="1281007" y="530841"/>
                  </a:lnTo>
                  <a:lnTo>
                    <a:pt x="1118667" y="514830"/>
                  </a:lnTo>
                  <a:lnTo>
                    <a:pt x="979326" y="491753"/>
                  </a:lnTo>
                  <a:lnTo>
                    <a:pt x="982701" y="465604"/>
                  </a:lnTo>
                  <a:cubicBezTo>
                    <a:pt x="999699" y="355906"/>
                    <a:pt x="1047049" y="96729"/>
                    <a:pt x="884326" y="114807"/>
                  </a:cubicBezTo>
                  <a:cubicBezTo>
                    <a:pt x="744849" y="130302"/>
                    <a:pt x="792620" y="311027"/>
                    <a:pt x="831807" y="427662"/>
                  </a:cubicBezTo>
                  <a:lnTo>
                    <a:pt x="843576" y="461659"/>
                  </a:lnTo>
                  <a:lnTo>
                    <a:pt x="815512" y="455234"/>
                  </a:lnTo>
                  <a:lnTo>
                    <a:pt x="590881" y="388039"/>
                  </a:lnTo>
                  <a:lnTo>
                    <a:pt x="598017" y="387193"/>
                  </a:lnTo>
                  <a:cubicBezTo>
                    <a:pt x="600991" y="320539"/>
                    <a:pt x="684609" y="-22134"/>
                    <a:pt x="498948" y="1130"/>
                  </a:cubicBezTo>
                  <a:cubicBezTo>
                    <a:pt x="359702" y="18577"/>
                    <a:pt x="410000" y="198616"/>
                    <a:pt x="450817" y="314689"/>
                  </a:cubicBezTo>
                  <a:lnTo>
                    <a:pt x="462039" y="345693"/>
                  </a:lnTo>
                  <a:lnTo>
                    <a:pt x="426792" y="333539"/>
                  </a:lnTo>
                  <a:cubicBezTo>
                    <a:pt x="314563" y="293996"/>
                    <a:pt x="222166" y="259964"/>
                    <a:pt x="157057" y="244911"/>
                  </a:cubicBezTo>
                  <a:lnTo>
                    <a:pt x="76922" y="273979"/>
                  </a:lnTo>
                  <a:cubicBezTo>
                    <a:pt x="95974" y="280381"/>
                    <a:pt x="119015" y="288621"/>
                    <a:pt x="145599" y="298254"/>
                  </a:cubicBezTo>
                  <a:lnTo>
                    <a:pt x="219605" y="325104"/>
                  </a:lnTo>
                  <a:lnTo>
                    <a:pt x="211788" y="328771"/>
                  </a:lnTo>
                  <a:cubicBezTo>
                    <a:pt x="119364" y="373169"/>
                    <a:pt x="-9110" y="444342"/>
                    <a:pt x="510" y="530925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 rot="8199617">
              <a:off x="6943415" y="691933"/>
              <a:ext cx="347957" cy="518430"/>
            </a:xfrm>
            <a:custGeom>
              <a:avLst/>
              <a:gdLst/>
              <a:ahLst/>
              <a:cxnLst/>
              <a:rect l="l" t="t" r="r" b="b"/>
              <a:pathLst>
                <a:path w="1425735" h="2739746" extrusionOk="0">
                  <a:moveTo>
                    <a:pt x="121841" y="2709471"/>
                  </a:moveTo>
                  <a:cubicBezTo>
                    <a:pt x="223273" y="2258156"/>
                    <a:pt x="-504362" y="-69284"/>
                    <a:pt x="730433" y="1583"/>
                  </a:cubicBezTo>
                  <a:cubicBezTo>
                    <a:pt x="1965228" y="72450"/>
                    <a:pt x="1136161" y="1806842"/>
                    <a:pt x="1339025" y="2709471"/>
                  </a:cubicBezTo>
                  <a:lnTo>
                    <a:pt x="1339025" y="2709471"/>
                  </a:lnTo>
                  <a:cubicBezTo>
                    <a:pt x="1278468" y="2713507"/>
                    <a:pt x="1284523" y="1742586"/>
                    <a:pt x="1157354" y="2721578"/>
                  </a:cubicBezTo>
                  <a:cubicBezTo>
                    <a:pt x="1018074" y="2218961"/>
                    <a:pt x="1048354" y="2146292"/>
                    <a:pt x="939352" y="2691299"/>
                  </a:cubicBezTo>
                  <a:cubicBezTo>
                    <a:pt x="805120" y="2215933"/>
                    <a:pt x="832369" y="2016097"/>
                    <a:pt x="678959" y="2739746"/>
                  </a:cubicBezTo>
                  <a:cubicBezTo>
                    <a:pt x="516466" y="2196758"/>
                    <a:pt x="584086" y="2054449"/>
                    <a:pt x="400399" y="2703411"/>
                  </a:cubicBezTo>
                  <a:cubicBezTo>
                    <a:pt x="269194" y="2008025"/>
                    <a:pt x="249010" y="2359253"/>
                    <a:pt x="121841" y="2709471"/>
                  </a:cubicBezTo>
                  <a:lnTo>
                    <a:pt x="121841" y="270947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381505" y="1465462"/>
            <a:ext cx="7442400" cy="4148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68006" y="1779575"/>
            <a:ext cx="6108000" cy="2176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68000" y="3995224"/>
            <a:ext cx="6108000" cy="8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6180174" y="878184"/>
            <a:ext cx="6460464" cy="6489566"/>
            <a:chOff x="6180174" y="878184"/>
            <a:chExt cx="6460464" cy="6489566"/>
          </a:xfrm>
        </p:grpSpPr>
        <p:sp>
          <p:nvSpPr>
            <p:cNvPr id="16" name="Google Shape;16;p2"/>
            <p:cNvSpPr/>
            <p:nvPr/>
          </p:nvSpPr>
          <p:spPr>
            <a:xfrm rot="344030" flipH="1">
              <a:off x="9875716" y="934547"/>
              <a:ext cx="1376064" cy="4947354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7;p2"/>
            <p:cNvGrpSpPr/>
            <p:nvPr/>
          </p:nvGrpSpPr>
          <p:grpSpPr>
            <a:xfrm rot="-554234" flipH="1">
              <a:off x="10040220" y="1580740"/>
              <a:ext cx="2320504" cy="3674996"/>
              <a:chOff x="5819567" y="571221"/>
              <a:chExt cx="2567151" cy="4065613"/>
            </a:xfrm>
          </p:grpSpPr>
          <p:sp>
            <p:nvSpPr>
              <p:cNvPr id="18" name="Google Shape;18;p2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" name="Google Shape;19;p2"/>
              <p:cNvGrpSpPr/>
              <p:nvPr/>
            </p:nvGrpSpPr>
            <p:grpSpPr>
              <a:xfrm>
                <a:off x="5819567" y="571221"/>
                <a:ext cx="889916" cy="1062046"/>
                <a:chOff x="5819567" y="553054"/>
                <a:chExt cx="889916" cy="1062046"/>
              </a:xfrm>
            </p:grpSpPr>
            <p:sp>
              <p:nvSpPr>
                <p:cNvPr id="20" name="Google Shape;20;p2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 rot="-754528">
                  <a:off x="5912482" y="618534"/>
                  <a:ext cx="704087" cy="931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" name="Google Shape;22;p2"/>
            <p:cNvGrpSpPr/>
            <p:nvPr/>
          </p:nvGrpSpPr>
          <p:grpSpPr>
            <a:xfrm rot="1892412">
              <a:off x="9601838" y="2054866"/>
              <a:ext cx="1979819" cy="4584709"/>
              <a:chOff x="5307255" y="1547438"/>
              <a:chExt cx="1784043" cy="4131344"/>
            </a:xfrm>
          </p:grpSpPr>
          <p:sp>
            <p:nvSpPr>
              <p:cNvPr id="23" name="Google Shape;23;p2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 rot="257247">
              <a:off x="7899558" y="3058236"/>
              <a:ext cx="1946985" cy="3083452"/>
              <a:chOff x="5819567" y="571221"/>
              <a:chExt cx="2567151" cy="4065613"/>
            </a:xfrm>
          </p:grpSpPr>
          <p:sp>
            <p:nvSpPr>
              <p:cNvPr id="27" name="Google Shape;27;p2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8" name="Google Shape;28;p2"/>
              <p:cNvGrpSpPr/>
              <p:nvPr/>
            </p:nvGrpSpPr>
            <p:grpSpPr>
              <a:xfrm>
                <a:off x="5819567" y="571221"/>
                <a:ext cx="889916" cy="1062046"/>
                <a:chOff x="5819567" y="553054"/>
                <a:chExt cx="889916" cy="1062046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 rot="-754528">
                  <a:off x="5912482" y="618534"/>
                  <a:ext cx="704087" cy="931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1" name="Google Shape;31;p2"/>
            <p:cNvSpPr/>
            <p:nvPr/>
          </p:nvSpPr>
          <p:spPr>
            <a:xfrm rot="6627563">
              <a:off x="10340761" y="5325919"/>
              <a:ext cx="2476937" cy="79828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-8214325" flipH="1">
              <a:off x="6034335" y="4319925"/>
              <a:ext cx="3226936" cy="848046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-2572734">
              <a:off x="7267228" y="4650544"/>
              <a:ext cx="911246" cy="2776720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" name="Google Shape;34;p2"/>
            <p:cNvGrpSpPr/>
            <p:nvPr/>
          </p:nvGrpSpPr>
          <p:grpSpPr>
            <a:xfrm rot="1125477">
              <a:off x="8875592" y="1693978"/>
              <a:ext cx="2635240" cy="4173446"/>
              <a:chOff x="5819567" y="571221"/>
              <a:chExt cx="2567151" cy="4065613"/>
            </a:xfrm>
          </p:grpSpPr>
          <p:sp>
            <p:nvSpPr>
              <p:cNvPr id="35" name="Google Shape;35;p2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" name="Google Shape;36;p2"/>
              <p:cNvGrpSpPr/>
              <p:nvPr/>
            </p:nvGrpSpPr>
            <p:grpSpPr>
              <a:xfrm>
                <a:off x="5819567" y="571221"/>
                <a:ext cx="889916" cy="1062046"/>
                <a:chOff x="5819567" y="553054"/>
                <a:chExt cx="889916" cy="1062046"/>
              </a:xfrm>
            </p:grpSpPr>
            <p:sp>
              <p:nvSpPr>
                <p:cNvPr id="37" name="Google Shape;37;p2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 rot="-754528">
                  <a:off x="5912482" y="618534"/>
                  <a:ext cx="704087" cy="931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9" name="Google Shape;39;p2"/>
            <p:cNvSpPr/>
            <p:nvPr/>
          </p:nvSpPr>
          <p:spPr>
            <a:xfrm rot="-796064">
              <a:off x="8423726" y="2138880"/>
              <a:ext cx="1014688" cy="3648103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710374" flipH="1">
              <a:off x="10485909" y="3391085"/>
              <a:ext cx="1011938" cy="3638216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-1187598">
              <a:off x="7887380" y="3255810"/>
              <a:ext cx="1085398" cy="3975598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" name="Google Shape;42;p2"/>
            <p:cNvGrpSpPr/>
            <p:nvPr/>
          </p:nvGrpSpPr>
          <p:grpSpPr>
            <a:xfrm rot="1942817">
              <a:off x="9232819" y="3142389"/>
              <a:ext cx="1612692" cy="3734544"/>
              <a:chOff x="5307255" y="1547438"/>
              <a:chExt cx="1784043" cy="4131344"/>
            </a:xfrm>
          </p:grpSpPr>
          <p:sp>
            <p:nvSpPr>
              <p:cNvPr id="43" name="Google Shape;43;p2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7037692" y="4736779"/>
              <a:ext cx="1591115" cy="2355223"/>
              <a:chOff x="3959902" y="4082354"/>
              <a:chExt cx="1760083" cy="2605335"/>
            </a:xfrm>
          </p:grpSpPr>
          <p:sp>
            <p:nvSpPr>
              <p:cNvPr id="47" name="Google Shape;47;p2"/>
              <p:cNvSpPr/>
              <p:nvPr/>
            </p:nvSpPr>
            <p:spPr>
              <a:xfrm rot="-675222" flipH="1">
                <a:off x="4467664" y="4369220"/>
                <a:ext cx="1043970" cy="2238117"/>
              </a:xfrm>
              <a:custGeom>
                <a:avLst/>
                <a:gdLst/>
                <a:ahLst/>
                <a:cxnLst/>
                <a:rect l="l" t="t" r="r" b="b"/>
                <a:pathLst>
                  <a:path w="1044793" h="2239882" extrusionOk="0">
                    <a:moveTo>
                      <a:pt x="398175" y="0"/>
                    </a:moveTo>
                    <a:cubicBezTo>
                      <a:pt x="490894" y="53960"/>
                      <a:pt x="538275" y="144853"/>
                      <a:pt x="541157" y="227561"/>
                    </a:cubicBezTo>
                    <a:cubicBezTo>
                      <a:pt x="543319" y="289592"/>
                      <a:pt x="602864" y="363290"/>
                      <a:pt x="641869" y="394063"/>
                    </a:cubicBezTo>
                    <a:lnTo>
                      <a:pt x="659358" y="402692"/>
                    </a:lnTo>
                    <a:lnTo>
                      <a:pt x="562479" y="588915"/>
                    </a:lnTo>
                    <a:cubicBezTo>
                      <a:pt x="542646" y="630701"/>
                      <a:pt x="523303" y="673770"/>
                      <a:pt x="504913" y="717817"/>
                    </a:cubicBezTo>
                    <a:lnTo>
                      <a:pt x="460240" y="833946"/>
                    </a:lnTo>
                    <a:lnTo>
                      <a:pt x="457242" y="784886"/>
                    </a:lnTo>
                    <a:cubicBezTo>
                      <a:pt x="452943" y="762334"/>
                      <a:pt x="445377" y="741120"/>
                      <a:pt x="433456" y="724478"/>
                    </a:cubicBezTo>
                    <a:cubicBezTo>
                      <a:pt x="385770" y="657910"/>
                      <a:pt x="294240" y="563990"/>
                      <a:pt x="151000" y="537289"/>
                    </a:cubicBezTo>
                    <a:cubicBezTo>
                      <a:pt x="245426" y="588205"/>
                      <a:pt x="295739" y="677507"/>
                      <a:pt x="301311" y="760078"/>
                    </a:cubicBezTo>
                    <a:cubicBezTo>
                      <a:pt x="305489" y="822006"/>
                      <a:pt x="367400" y="893729"/>
                      <a:pt x="407385" y="923216"/>
                    </a:cubicBezTo>
                    <a:lnTo>
                      <a:pt x="427463" y="932322"/>
                    </a:lnTo>
                    <a:lnTo>
                      <a:pt x="403333" y="1007459"/>
                    </a:lnTo>
                    <a:lnTo>
                      <a:pt x="371658" y="1119165"/>
                    </a:lnTo>
                    <a:lnTo>
                      <a:pt x="346514" y="1159762"/>
                    </a:lnTo>
                    <a:cubicBezTo>
                      <a:pt x="340117" y="1174001"/>
                      <a:pt x="337885" y="1185058"/>
                      <a:pt x="341098" y="1189769"/>
                    </a:cubicBezTo>
                    <a:lnTo>
                      <a:pt x="350305" y="1194829"/>
                    </a:lnTo>
                    <a:lnTo>
                      <a:pt x="299442" y="1389685"/>
                    </a:lnTo>
                    <a:lnTo>
                      <a:pt x="296897" y="1400082"/>
                    </a:lnTo>
                    <a:lnTo>
                      <a:pt x="291721" y="1379526"/>
                    </a:lnTo>
                    <a:cubicBezTo>
                      <a:pt x="288059" y="1369228"/>
                      <a:pt x="283426" y="1359645"/>
                      <a:pt x="277675" y="1351177"/>
                    </a:cubicBezTo>
                    <a:cubicBezTo>
                      <a:pt x="231673" y="1283435"/>
                      <a:pt x="142526" y="1187250"/>
                      <a:pt x="0" y="1156968"/>
                    </a:cubicBezTo>
                    <a:cubicBezTo>
                      <a:pt x="93120" y="1210234"/>
                      <a:pt x="141179" y="1300769"/>
                      <a:pt x="144679" y="1383454"/>
                    </a:cubicBezTo>
                    <a:cubicBezTo>
                      <a:pt x="147305" y="1445467"/>
                      <a:pt x="207399" y="1518719"/>
                      <a:pt x="246633" y="1549199"/>
                    </a:cubicBezTo>
                    <a:lnTo>
                      <a:pt x="258943" y="1555159"/>
                    </a:lnTo>
                    <a:lnTo>
                      <a:pt x="237009" y="1644782"/>
                    </a:lnTo>
                    <a:cubicBezTo>
                      <a:pt x="177150" y="1896446"/>
                      <a:pt x="126879" y="2126659"/>
                      <a:pt x="102953" y="2235042"/>
                    </a:cubicBezTo>
                    <a:lnTo>
                      <a:pt x="146832" y="2239882"/>
                    </a:lnTo>
                    <a:cubicBezTo>
                      <a:pt x="170203" y="2156446"/>
                      <a:pt x="205219" y="1996949"/>
                      <a:pt x="246325" y="1811504"/>
                    </a:cubicBezTo>
                    <a:lnTo>
                      <a:pt x="248981" y="1799696"/>
                    </a:lnTo>
                    <a:lnTo>
                      <a:pt x="254588" y="1800579"/>
                    </a:lnTo>
                    <a:cubicBezTo>
                      <a:pt x="304137" y="1804231"/>
                      <a:pt x="397825" y="1790102"/>
                      <a:pt x="441316" y="1745819"/>
                    </a:cubicBezTo>
                    <a:cubicBezTo>
                      <a:pt x="499305" y="1686774"/>
                      <a:pt x="595637" y="1651751"/>
                      <a:pt x="700456" y="1674584"/>
                    </a:cubicBezTo>
                    <a:cubicBezTo>
                      <a:pt x="574352" y="1601589"/>
                      <a:pt x="443730" y="1613282"/>
                      <a:pt x="364195" y="1632761"/>
                    </a:cubicBezTo>
                    <a:cubicBezTo>
                      <a:pt x="344312" y="1637630"/>
                      <a:pt x="324757" y="1648806"/>
                      <a:pt x="306811" y="1663125"/>
                    </a:cubicBezTo>
                    <a:lnTo>
                      <a:pt x="271512" y="1699524"/>
                    </a:lnTo>
                    <a:lnTo>
                      <a:pt x="311858" y="1520141"/>
                    </a:lnTo>
                    <a:cubicBezTo>
                      <a:pt x="334762" y="1420710"/>
                      <a:pt x="358494" y="1321056"/>
                      <a:pt x="382360" y="1227443"/>
                    </a:cubicBezTo>
                    <a:lnTo>
                      <a:pt x="389993" y="1199070"/>
                    </a:lnTo>
                    <a:lnTo>
                      <a:pt x="400455" y="1199177"/>
                    </a:lnTo>
                    <a:cubicBezTo>
                      <a:pt x="451823" y="1196995"/>
                      <a:pt x="522924" y="1181033"/>
                      <a:pt x="559167" y="1144131"/>
                    </a:cubicBezTo>
                    <a:cubicBezTo>
                      <a:pt x="617156" y="1085086"/>
                      <a:pt x="713487" y="1050062"/>
                      <a:pt x="818307" y="1072896"/>
                    </a:cubicBezTo>
                    <a:cubicBezTo>
                      <a:pt x="692202" y="999901"/>
                      <a:pt x="561581" y="1011593"/>
                      <a:pt x="482046" y="1031072"/>
                    </a:cubicBezTo>
                    <a:lnTo>
                      <a:pt x="427415" y="1059980"/>
                    </a:lnTo>
                    <a:lnTo>
                      <a:pt x="430064" y="1050131"/>
                    </a:lnTo>
                    <a:cubicBezTo>
                      <a:pt x="445888" y="994949"/>
                      <a:pt x="461566" y="944309"/>
                      <a:pt x="476892" y="900065"/>
                    </a:cubicBezTo>
                    <a:cubicBezTo>
                      <a:pt x="507543" y="811580"/>
                      <a:pt x="544104" y="727288"/>
                      <a:pt x="582733" y="648388"/>
                    </a:cubicBezTo>
                    <a:lnTo>
                      <a:pt x="591905" y="631376"/>
                    </a:lnTo>
                    <a:lnTo>
                      <a:pt x="598925" y="632482"/>
                    </a:lnTo>
                    <a:cubicBezTo>
                      <a:pt x="648473" y="636134"/>
                      <a:pt x="742161" y="622005"/>
                      <a:pt x="785653" y="577722"/>
                    </a:cubicBezTo>
                    <a:cubicBezTo>
                      <a:pt x="843642" y="518677"/>
                      <a:pt x="939973" y="483654"/>
                      <a:pt x="1044793" y="506487"/>
                    </a:cubicBezTo>
                    <a:cubicBezTo>
                      <a:pt x="918688" y="433492"/>
                      <a:pt x="788066" y="445185"/>
                      <a:pt x="708532" y="464664"/>
                    </a:cubicBezTo>
                    <a:lnTo>
                      <a:pt x="671110" y="484465"/>
                    </a:lnTo>
                    <a:lnTo>
                      <a:pt x="700979" y="429063"/>
                    </a:lnTo>
                    <a:cubicBezTo>
                      <a:pt x="778821" y="295227"/>
                      <a:pt x="849563" y="187751"/>
                      <a:pt x="882467" y="116218"/>
                    </a:cubicBezTo>
                    <a:lnTo>
                      <a:pt x="871738" y="41668"/>
                    </a:lnTo>
                    <a:cubicBezTo>
                      <a:pt x="844901" y="87691"/>
                      <a:pt x="797334" y="161824"/>
                      <a:pt x="741604" y="255792"/>
                    </a:cubicBezTo>
                    <a:lnTo>
                      <a:pt x="696759" y="333336"/>
                    </a:lnTo>
                    <a:lnTo>
                      <a:pt x="698154" y="325969"/>
                    </a:lnTo>
                    <a:cubicBezTo>
                      <a:pt x="701877" y="282074"/>
                      <a:pt x="697138" y="230321"/>
                      <a:pt x="674391" y="196279"/>
                    </a:cubicBezTo>
                    <a:cubicBezTo>
                      <a:pt x="628897" y="128195"/>
                      <a:pt x="540471" y="31347"/>
                      <a:pt x="39817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rot="-1374346">
                <a:off x="4028299" y="4168843"/>
                <a:ext cx="537742" cy="460238"/>
              </a:xfrm>
              <a:custGeom>
                <a:avLst/>
                <a:gdLst/>
                <a:ahLst/>
                <a:cxnLst/>
                <a:rect l="l" t="t" r="r" b="b"/>
                <a:pathLst>
                  <a:path w="558128" h="534914" extrusionOk="0">
                    <a:moveTo>
                      <a:pt x="321454" y="0"/>
                    </a:moveTo>
                    <a:cubicBezTo>
                      <a:pt x="351415" y="0"/>
                      <a:pt x="378539" y="12144"/>
                      <a:pt x="398173" y="31778"/>
                    </a:cubicBezTo>
                    <a:lnTo>
                      <a:pt x="404781" y="41579"/>
                    </a:lnTo>
                    <a:lnTo>
                      <a:pt x="407399" y="39814"/>
                    </a:lnTo>
                    <a:cubicBezTo>
                      <a:pt x="420380" y="34324"/>
                      <a:pt x="434651" y="31288"/>
                      <a:pt x="449631" y="31288"/>
                    </a:cubicBezTo>
                    <a:cubicBezTo>
                      <a:pt x="509552" y="31288"/>
                      <a:pt x="558128" y="79864"/>
                      <a:pt x="558128" y="139785"/>
                    </a:cubicBezTo>
                    <a:cubicBezTo>
                      <a:pt x="558128" y="162256"/>
                      <a:pt x="551297" y="183131"/>
                      <a:pt x="539598" y="200447"/>
                    </a:cubicBezTo>
                    <a:lnTo>
                      <a:pt x="527971" y="213243"/>
                    </a:lnTo>
                    <a:lnTo>
                      <a:pt x="544556" y="237841"/>
                    </a:lnTo>
                    <a:cubicBezTo>
                      <a:pt x="550046" y="250822"/>
                      <a:pt x="553082" y="265093"/>
                      <a:pt x="553082" y="280073"/>
                    </a:cubicBezTo>
                    <a:cubicBezTo>
                      <a:pt x="553082" y="325014"/>
                      <a:pt x="525758" y="363573"/>
                      <a:pt x="486817" y="380044"/>
                    </a:cubicBezTo>
                    <a:lnTo>
                      <a:pt x="455184" y="386430"/>
                    </a:lnTo>
                    <a:lnTo>
                      <a:pt x="463257" y="426417"/>
                    </a:lnTo>
                    <a:cubicBezTo>
                      <a:pt x="463257" y="486338"/>
                      <a:pt x="414681" y="534914"/>
                      <a:pt x="354760" y="534914"/>
                    </a:cubicBezTo>
                    <a:cubicBezTo>
                      <a:pt x="324800" y="534914"/>
                      <a:pt x="297675" y="522770"/>
                      <a:pt x="278041" y="503136"/>
                    </a:cubicBezTo>
                    <a:lnTo>
                      <a:pt x="264452" y="482980"/>
                    </a:lnTo>
                    <a:lnTo>
                      <a:pt x="234499" y="503175"/>
                    </a:lnTo>
                    <a:cubicBezTo>
                      <a:pt x="221518" y="508665"/>
                      <a:pt x="207247" y="511701"/>
                      <a:pt x="192267" y="511701"/>
                    </a:cubicBezTo>
                    <a:cubicBezTo>
                      <a:pt x="132346" y="511701"/>
                      <a:pt x="83770" y="463125"/>
                      <a:pt x="83770" y="403204"/>
                    </a:cubicBezTo>
                    <a:lnTo>
                      <a:pt x="87094" y="381221"/>
                    </a:lnTo>
                    <a:lnTo>
                      <a:pt x="66265" y="377016"/>
                    </a:lnTo>
                    <a:cubicBezTo>
                      <a:pt x="27324" y="360545"/>
                      <a:pt x="0" y="321986"/>
                      <a:pt x="0" y="277045"/>
                    </a:cubicBezTo>
                    <a:cubicBezTo>
                      <a:pt x="0" y="247085"/>
                      <a:pt x="12144" y="219960"/>
                      <a:pt x="31778" y="200326"/>
                    </a:cubicBezTo>
                    <a:lnTo>
                      <a:pt x="55047" y="184638"/>
                    </a:lnTo>
                    <a:lnTo>
                      <a:pt x="54332" y="183150"/>
                    </a:lnTo>
                    <a:cubicBezTo>
                      <a:pt x="51162" y="172958"/>
                      <a:pt x="49454" y="162121"/>
                      <a:pt x="49454" y="150886"/>
                    </a:cubicBezTo>
                    <a:cubicBezTo>
                      <a:pt x="49454" y="90965"/>
                      <a:pt x="98030" y="42389"/>
                      <a:pt x="157951" y="42389"/>
                    </a:cubicBezTo>
                    <a:cubicBezTo>
                      <a:pt x="180421" y="42389"/>
                      <a:pt x="201296" y="49220"/>
                      <a:pt x="218613" y="60919"/>
                    </a:cubicBezTo>
                    <a:lnTo>
                      <a:pt x="222628" y="64567"/>
                    </a:lnTo>
                    <a:lnTo>
                      <a:pt x="244735" y="31778"/>
                    </a:lnTo>
                    <a:cubicBezTo>
                      <a:pt x="264369" y="12144"/>
                      <a:pt x="291494" y="0"/>
                      <a:pt x="32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49;p2"/>
            <p:cNvGrpSpPr/>
            <p:nvPr/>
          </p:nvGrpSpPr>
          <p:grpSpPr>
            <a:xfrm>
              <a:off x="7163686" y="3569300"/>
              <a:ext cx="2050699" cy="3432167"/>
              <a:chOff x="4456559" y="1422328"/>
              <a:chExt cx="2268472" cy="3796644"/>
            </a:xfrm>
          </p:grpSpPr>
          <p:sp>
            <p:nvSpPr>
              <p:cNvPr id="50" name="Google Shape;50;p2"/>
              <p:cNvSpPr/>
              <p:nvPr/>
            </p:nvSpPr>
            <p:spPr>
              <a:xfrm rot="-189358" flipH="1">
                <a:off x="4975977" y="1922217"/>
                <a:ext cx="1660755" cy="3253507"/>
              </a:xfrm>
              <a:custGeom>
                <a:avLst/>
                <a:gdLst/>
                <a:ahLst/>
                <a:cxnLst/>
                <a:rect l="l" t="t" r="r" b="b"/>
                <a:pathLst>
                  <a:path w="1662392" h="3256714" extrusionOk="0">
                    <a:moveTo>
                      <a:pt x="608894" y="0"/>
                    </a:moveTo>
                    <a:cubicBezTo>
                      <a:pt x="762203" y="78438"/>
                      <a:pt x="840547" y="210560"/>
                      <a:pt x="845313" y="330785"/>
                    </a:cubicBezTo>
                    <a:cubicBezTo>
                      <a:pt x="849482" y="435983"/>
                      <a:pt x="982797" y="564264"/>
                      <a:pt x="1040657" y="589614"/>
                    </a:cubicBezTo>
                    <a:lnTo>
                      <a:pt x="1046280" y="590818"/>
                    </a:lnTo>
                    <a:lnTo>
                      <a:pt x="990450" y="684997"/>
                    </a:lnTo>
                    <a:cubicBezTo>
                      <a:pt x="926597" y="797144"/>
                      <a:pt x="863151" y="918596"/>
                      <a:pt x="806138" y="1045914"/>
                    </a:cubicBezTo>
                    <a:lnTo>
                      <a:pt x="735856" y="1217312"/>
                    </a:lnTo>
                    <a:lnTo>
                      <a:pt x="735947" y="1184812"/>
                    </a:lnTo>
                    <a:cubicBezTo>
                      <a:pt x="732939" y="1134487"/>
                      <a:pt x="719806" y="1083293"/>
                      <a:pt x="690405" y="1047117"/>
                    </a:cubicBezTo>
                    <a:cubicBezTo>
                      <a:pt x="612001" y="950649"/>
                      <a:pt x="461287" y="814700"/>
                      <a:pt x="224646" y="776814"/>
                    </a:cubicBezTo>
                    <a:cubicBezTo>
                      <a:pt x="380426" y="850222"/>
                      <a:pt x="463026" y="979725"/>
                      <a:pt x="471701" y="1099732"/>
                    </a:cubicBezTo>
                    <a:cubicBezTo>
                      <a:pt x="479292" y="1204738"/>
                      <a:pt x="616709" y="1328615"/>
                      <a:pt x="675363" y="1352068"/>
                    </a:cubicBezTo>
                    <a:lnTo>
                      <a:pt x="686509" y="1354079"/>
                    </a:lnTo>
                    <a:lnTo>
                      <a:pt x="650518" y="1465291"/>
                    </a:lnTo>
                    <a:lnTo>
                      <a:pt x="595705" y="1651588"/>
                    </a:lnTo>
                    <a:lnTo>
                      <a:pt x="583830" y="1675490"/>
                    </a:lnTo>
                    <a:cubicBezTo>
                      <a:pt x="579541" y="1686170"/>
                      <a:pt x="576800" y="1695724"/>
                      <a:pt x="575818" y="1703558"/>
                    </a:cubicBezTo>
                    <a:lnTo>
                      <a:pt x="577321" y="1714070"/>
                    </a:lnTo>
                    <a:lnTo>
                      <a:pt x="572482" y="1730516"/>
                    </a:lnTo>
                    <a:cubicBezTo>
                      <a:pt x="546375" y="1823877"/>
                      <a:pt x="520324" y="1921268"/>
                      <a:pt x="494774" y="2019918"/>
                    </a:cubicBezTo>
                    <a:lnTo>
                      <a:pt x="491618" y="2032465"/>
                    </a:lnTo>
                    <a:lnTo>
                      <a:pt x="482020" y="1998847"/>
                    </a:lnTo>
                    <a:cubicBezTo>
                      <a:pt x="475980" y="1983883"/>
                      <a:pt x="468334" y="1969960"/>
                      <a:pt x="458838" y="1957659"/>
                    </a:cubicBezTo>
                    <a:cubicBezTo>
                      <a:pt x="382876" y="1859257"/>
                      <a:pt x="235617" y="1719574"/>
                      <a:pt x="0" y="1675768"/>
                    </a:cubicBezTo>
                    <a:cubicBezTo>
                      <a:pt x="153892" y="1753058"/>
                      <a:pt x="233221" y="1884590"/>
                      <a:pt x="238885" y="2004777"/>
                    </a:cubicBezTo>
                    <a:cubicBezTo>
                      <a:pt x="243133" y="2094917"/>
                      <a:pt x="342387" y="2201307"/>
                      <a:pt x="407214" y="2245555"/>
                    </a:cubicBezTo>
                    <a:lnTo>
                      <a:pt x="434137" y="2260979"/>
                    </a:lnTo>
                    <a:lnTo>
                      <a:pt x="420077" y="2316878"/>
                    </a:lnTo>
                    <a:cubicBezTo>
                      <a:pt x="323681" y="2710476"/>
                      <a:pt x="242473" y="3079907"/>
                      <a:pt x="205078" y="3247895"/>
                    </a:cubicBezTo>
                    <a:lnTo>
                      <a:pt x="277462" y="3256714"/>
                    </a:lnTo>
                    <a:cubicBezTo>
                      <a:pt x="312599" y="3135672"/>
                      <a:pt x="363874" y="2903902"/>
                      <a:pt x="424138" y="2634444"/>
                    </a:cubicBezTo>
                    <a:lnTo>
                      <a:pt x="430252" y="2607334"/>
                    </a:lnTo>
                    <a:lnTo>
                      <a:pt x="458232" y="2613410"/>
                    </a:lnTo>
                    <a:cubicBezTo>
                      <a:pt x="536005" y="2623985"/>
                      <a:pt x="680967" y="2611485"/>
                      <a:pt x="744506" y="2547406"/>
                    </a:cubicBezTo>
                    <a:cubicBezTo>
                      <a:pt x="829224" y="2461968"/>
                      <a:pt x="976235" y="2417453"/>
                      <a:pt x="1142269" y="2463160"/>
                    </a:cubicBezTo>
                    <a:cubicBezTo>
                      <a:pt x="989059" y="2369174"/>
                      <a:pt x="836621" y="2348523"/>
                      <a:pt x="718375" y="2353426"/>
                    </a:cubicBezTo>
                    <a:cubicBezTo>
                      <a:pt x="678960" y="2355060"/>
                      <a:pt x="643344" y="2359534"/>
                      <a:pt x="612764" y="2365077"/>
                    </a:cubicBezTo>
                    <a:cubicBezTo>
                      <a:pt x="582185" y="2370621"/>
                      <a:pt x="552747" y="2385938"/>
                      <a:pt x="526135" y="2406271"/>
                    </a:cubicBezTo>
                    <a:lnTo>
                      <a:pt x="460440" y="2473484"/>
                    </a:lnTo>
                    <a:lnTo>
                      <a:pt x="487134" y="2355128"/>
                    </a:lnTo>
                    <a:cubicBezTo>
                      <a:pt x="530776" y="2164148"/>
                      <a:pt x="577354" y="1967239"/>
                      <a:pt x="624749" y="1786041"/>
                    </a:cubicBezTo>
                    <a:lnTo>
                      <a:pt x="637750" y="1739218"/>
                    </a:lnTo>
                    <a:lnTo>
                      <a:pt x="672025" y="1741748"/>
                    </a:lnTo>
                    <a:cubicBezTo>
                      <a:pt x="752060" y="1743491"/>
                      <a:pt x="861552" y="1725911"/>
                      <a:pt x="914502" y="1672512"/>
                    </a:cubicBezTo>
                    <a:cubicBezTo>
                      <a:pt x="999220" y="1587073"/>
                      <a:pt x="1146231" y="1542559"/>
                      <a:pt x="1312264" y="1588267"/>
                    </a:cubicBezTo>
                    <a:cubicBezTo>
                      <a:pt x="1159054" y="1494280"/>
                      <a:pt x="1006617" y="1473629"/>
                      <a:pt x="888371" y="1478532"/>
                    </a:cubicBezTo>
                    <a:cubicBezTo>
                      <a:pt x="848956" y="1480167"/>
                      <a:pt x="813339" y="1484640"/>
                      <a:pt x="782760" y="1490183"/>
                    </a:cubicBezTo>
                    <a:cubicBezTo>
                      <a:pt x="752180" y="1495727"/>
                      <a:pt x="722743" y="1511044"/>
                      <a:pt x="696131" y="1531377"/>
                    </a:cubicBezTo>
                    <a:lnTo>
                      <a:pt x="695191" y="1532338"/>
                    </a:lnTo>
                    <a:lnTo>
                      <a:pt x="696193" y="1528732"/>
                    </a:lnTo>
                    <a:cubicBezTo>
                      <a:pt x="720035" y="1448693"/>
                      <a:pt x="743818" y="1375287"/>
                      <a:pt x="767275" y="1311220"/>
                    </a:cubicBezTo>
                    <a:cubicBezTo>
                      <a:pt x="814190" y="1183085"/>
                      <a:pt x="870994" y="1061315"/>
                      <a:pt x="931415" y="947511"/>
                    </a:cubicBezTo>
                    <a:lnTo>
                      <a:pt x="951335" y="913644"/>
                    </a:lnTo>
                    <a:lnTo>
                      <a:pt x="978356" y="919511"/>
                    </a:lnTo>
                    <a:cubicBezTo>
                      <a:pt x="1056128" y="930086"/>
                      <a:pt x="1201090" y="917587"/>
                      <a:pt x="1264629" y="853508"/>
                    </a:cubicBezTo>
                    <a:cubicBezTo>
                      <a:pt x="1349348" y="768069"/>
                      <a:pt x="1496359" y="723555"/>
                      <a:pt x="1662392" y="769262"/>
                    </a:cubicBezTo>
                    <a:cubicBezTo>
                      <a:pt x="1509182" y="675276"/>
                      <a:pt x="1356745" y="654625"/>
                      <a:pt x="1238499" y="659528"/>
                    </a:cubicBezTo>
                    <a:cubicBezTo>
                      <a:pt x="1199084" y="661162"/>
                      <a:pt x="1163467" y="665636"/>
                      <a:pt x="1132888" y="671179"/>
                    </a:cubicBezTo>
                    <a:cubicBezTo>
                      <a:pt x="1117598" y="673951"/>
                      <a:pt x="1102594" y="679166"/>
                      <a:pt x="1088086" y="686230"/>
                    </a:cubicBezTo>
                    <a:lnTo>
                      <a:pt x="1083373" y="689176"/>
                    </a:lnTo>
                    <a:lnTo>
                      <a:pt x="1117247" y="631588"/>
                    </a:lnTo>
                    <a:cubicBezTo>
                      <a:pt x="1240001" y="439032"/>
                      <a:pt x="1352121" y="284729"/>
                      <a:pt x="1403415" y="181466"/>
                    </a:cubicBezTo>
                    <a:lnTo>
                      <a:pt x="1382801" y="72059"/>
                    </a:lnTo>
                    <a:cubicBezTo>
                      <a:pt x="1340475" y="138272"/>
                      <a:pt x="1265162" y="244754"/>
                      <a:pt x="1177202" y="379906"/>
                    </a:cubicBezTo>
                    <a:lnTo>
                      <a:pt x="1098327" y="504386"/>
                    </a:lnTo>
                    <a:lnTo>
                      <a:pt x="1104903" y="473832"/>
                    </a:lnTo>
                    <a:cubicBezTo>
                      <a:pt x="1111060" y="410027"/>
                      <a:pt x="1103224" y="334798"/>
                      <a:pt x="1065612" y="285313"/>
                    </a:cubicBezTo>
                    <a:cubicBezTo>
                      <a:pt x="990388" y="186345"/>
                      <a:pt x="844177" y="45566"/>
                      <a:pt x="6088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-894495">
                <a:off x="4527176" y="1525596"/>
                <a:ext cx="889457" cy="668205"/>
              </a:xfrm>
              <a:custGeom>
                <a:avLst/>
                <a:gdLst/>
                <a:ahLst/>
                <a:cxnLst/>
                <a:rect l="l" t="t" r="r" b="b"/>
                <a:pathLst>
                  <a:path w="558128" h="534914" extrusionOk="0">
                    <a:moveTo>
                      <a:pt x="321454" y="0"/>
                    </a:moveTo>
                    <a:cubicBezTo>
                      <a:pt x="351415" y="0"/>
                      <a:pt x="378539" y="12144"/>
                      <a:pt x="398173" y="31778"/>
                    </a:cubicBezTo>
                    <a:lnTo>
                      <a:pt x="404781" y="41579"/>
                    </a:lnTo>
                    <a:lnTo>
                      <a:pt x="407399" y="39814"/>
                    </a:lnTo>
                    <a:cubicBezTo>
                      <a:pt x="420380" y="34324"/>
                      <a:pt x="434651" y="31288"/>
                      <a:pt x="449631" y="31288"/>
                    </a:cubicBezTo>
                    <a:cubicBezTo>
                      <a:pt x="509552" y="31288"/>
                      <a:pt x="558128" y="79864"/>
                      <a:pt x="558128" y="139785"/>
                    </a:cubicBezTo>
                    <a:cubicBezTo>
                      <a:pt x="558128" y="162256"/>
                      <a:pt x="551297" y="183131"/>
                      <a:pt x="539598" y="200447"/>
                    </a:cubicBezTo>
                    <a:lnTo>
                      <a:pt x="527971" y="213243"/>
                    </a:lnTo>
                    <a:lnTo>
                      <a:pt x="544556" y="237841"/>
                    </a:lnTo>
                    <a:cubicBezTo>
                      <a:pt x="550046" y="250822"/>
                      <a:pt x="553082" y="265093"/>
                      <a:pt x="553082" y="280073"/>
                    </a:cubicBezTo>
                    <a:cubicBezTo>
                      <a:pt x="553082" y="325014"/>
                      <a:pt x="525758" y="363573"/>
                      <a:pt x="486817" y="380044"/>
                    </a:cubicBezTo>
                    <a:lnTo>
                      <a:pt x="455184" y="386430"/>
                    </a:lnTo>
                    <a:lnTo>
                      <a:pt x="463257" y="426417"/>
                    </a:lnTo>
                    <a:cubicBezTo>
                      <a:pt x="463257" y="486338"/>
                      <a:pt x="414681" y="534914"/>
                      <a:pt x="354760" y="534914"/>
                    </a:cubicBezTo>
                    <a:cubicBezTo>
                      <a:pt x="324800" y="534914"/>
                      <a:pt x="297675" y="522770"/>
                      <a:pt x="278041" y="503136"/>
                    </a:cubicBezTo>
                    <a:lnTo>
                      <a:pt x="264452" y="482980"/>
                    </a:lnTo>
                    <a:lnTo>
                      <a:pt x="234499" y="503175"/>
                    </a:lnTo>
                    <a:cubicBezTo>
                      <a:pt x="221518" y="508665"/>
                      <a:pt x="207247" y="511701"/>
                      <a:pt x="192267" y="511701"/>
                    </a:cubicBezTo>
                    <a:cubicBezTo>
                      <a:pt x="132346" y="511701"/>
                      <a:pt x="83770" y="463125"/>
                      <a:pt x="83770" y="403204"/>
                    </a:cubicBezTo>
                    <a:lnTo>
                      <a:pt x="87094" y="381221"/>
                    </a:lnTo>
                    <a:lnTo>
                      <a:pt x="66265" y="377016"/>
                    </a:lnTo>
                    <a:cubicBezTo>
                      <a:pt x="27324" y="360545"/>
                      <a:pt x="0" y="321986"/>
                      <a:pt x="0" y="277045"/>
                    </a:cubicBezTo>
                    <a:cubicBezTo>
                      <a:pt x="0" y="247085"/>
                      <a:pt x="12144" y="219960"/>
                      <a:pt x="31778" y="200326"/>
                    </a:cubicBezTo>
                    <a:lnTo>
                      <a:pt x="55047" y="184638"/>
                    </a:lnTo>
                    <a:lnTo>
                      <a:pt x="54332" y="183150"/>
                    </a:lnTo>
                    <a:cubicBezTo>
                      <a:pt x="51162" y="172958"/>
                      <a:pt x="49454" y="162121"/>
                      <a:pt x="49454" y="150886"/>
                    </a:cubicBezTo>
                    <a:cubicBezTo>
                      <a:pt x="49454" y="90965"/>
                      <a:pt x="98030" y="42389"/>
                      <a:pt x="157951" y="42389"/>
                    </a:cubicBezTo>
                    <a:cubicBezTo>
                      <a:pt x="180421" y="42389"/>
                      <a:pt x="201296" y="49220"/>
                      <a:pt x="218613" y="60919"/>
                    </a:cubicBezTo>
                    <a:lnTo>
                      <a:pt x="222628" y="64567"/>
                    </a:lnTo>
                    <a:lnTo>
                      <a:pt x="244735" y="31778"/>
                    </a:lnTo>
                    <a:cubicBezTo>
                      <a:pt x="264369" y="12144"/>
                      <a:pt x="291494" y="0"/>
                      <a:pt x="32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" name="Google Shape;52;p2"/>
            <p:cNvGrpSpPr/>
            <p:nvPr/>
          </p:nvGrpSpPr>
          <p:grpSpPr>
            <a:xfrm rot="834281">
              <a:off x="7734703" y="1353017"/>
              <a:ext cx="2355635" cy="5454993"/>
              <a:chOff x="5307255" y="1547438"/>
              <a:chExt cx="1784043" cy="4131344"/>
            </a:xfrm>
          </p:grpSpPr>
          <p:sp>
            <p:nvSpPr>
              <p:cNvPr id="53" name="Google Shape;53;p2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" name="Google Shape;56;p2"/>
            <p:cNvGrpSpPr/>
            <p:nvPr/>
          </p:nvGrpSpPr>
          <p:grpSpPr>
            <a:xfrm rot="-834435" flipH="1">
              <a:off x="9165870" y="2277692"/>
              <a:ext cx="1979623" cy="4584254"/>
              <a:chOff x="5307255" y="1547438"/>
              <a:chExt cx="1784043" cy="4131344"/>
            </a:xfrm>
          </p:grpSpPr>
          <p:sp>
            <p:nvSpPr>
              <p:cNvPr id="57" name="Google Shape;57;p2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 rot="440741">
              <a:off x="7949412" y="3577402"/>
              <a:ext cx="1465127" cy="3392826"/>
              <a:chOff x="5307255" y="1547438"/>
              <a:chExt cx="1784043" cy="4131344"/>
            </a:xfrm>
          </p:grpSpPr>
          <p:sp>
            <p:nvSpPr>
              <p:cNvPr id="61" name="Google Shape;61;p2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64;p2"/>
            <p:cNvGrpSpPr/>
            <p:nvPr/>
          </p:nvGrpSpPr>
          <p:grpSpPr>
            <a:xfrm rot="440421">
              <a:off x="8468708" y="2741713"/>
              <a:ext cx="1768505" cy="4106792"/>
              <a:chOff x="5307255" y="1547438"/>
              <a:chExt cx="1786162" cy="4147796"/>
            </a:xfrm>
          </p:grpSpPr>
          <p:sp>
            <p:nvSpPr>
              <p:cNvPr id="65" name="Google Shape;65;p2"/>
              <p:cNvSpPr/>
              <p:nvPr/>
            </p:nvSpPr>
            <p:spPr>
              <a:xfrm rot="-960242">
                <a:off x="6405617" y="2049201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" name="Google Shape;68;p2"/>
            <p:cNvGrpSpPr/>
            <p:nvPr/>
          </p:nvGrpSpPr>
          <p:grpSpPr>
            <a:xfrm flipH="1">
              <a:off x="10587364" y="4300671"/>
              <a:ext cx="1622865" cy="2716119"/>
              <a:chOff x="4456559" y="1422328"/>
              <a:chExt cx="2268472" cy="3796644"/>
            </a:xfrm>
          </p:grpSpPr>
          <p:sp>
            <p:nvSpPr>
              <p:cNvPr id="69" name="Google Shape;69;p2"/>
              <p:cNvSpPr/>
              <p:nvPr/>
            </p:nvSpPr>
            <p:spPr>
              <a:xfrm rot="-189358" flipH="1">
                <a:off x="4975977" y="1922217"/>
                <a:ext cx="1660755" cy="3253507"/>
              </a:xfrm>
              <a:custGeom>
                <a:avLst/>
                <a:gdLst/>
                <a:ahLst/>
                <a:cxnLst/>
                <a:rect l="l" t="t" r="r" b="b"/>
                <a:pathLst>
                  <a:path w="1662392" h="3256714" extrusionOk="0">
                    <a:moveTo>
                      <a:pt x="608894" y="0"/>
                    </a:moveTo>
                    <a:cubicBezTo>
                      <a:pt x="762203" y="78438"/>
                      <a:pt x="840547" y="210560"/>
                      <a:pt x="845313" y="330785"/>
                    </a:cubicBezTo>
                    <a:cubicBezTo>
                      <a:pt x="849482" y="435983"/>
                      <a:pt x="982797" y="564264"/>
                      <a:pt x="1040657" y="589614"/>
                    </a:cubicBezTo>
                    <a:lnTo>
                      <a:pt x="1046280" y="590818"/>
                    </a:lnTo>
                    <a:lnTo>
                      <a:pt x="990450" y="684997"/>
                    </a:lnTo>
                    <a:cubicBezTo>
                      <a:pt x="926597" y="797144"/>
                      <a:pt x="863151" y="918596"/>
                      <a:pt x="806138" y="1045914"/>
                    </a:cubicBezTo>
                    <a:lnTo>
                      <a:pt x="735856" y="1217312"/>
                    </a:lnTo>
                    <a:lnTo>
                      <a:pt x="735947" y="1184812"/>
                    </a:lnTo>
                    <a:cubicBezTo>
                      <a:pt x="732939" y="1134487"/>
                      <a:pt x="719806" y="1083293"/>
                      <a:pt x="690405" y="1047117"/>
                    </a:cubicBezTo>
                    <a:cubicBezTo>
                      <a:pt x="612001" y="950649"/>
                      <a:pt x="461287" y="814700"/>
                      <a:pt x="224646" y="776814"/>
                    </a:cubicBezTo>
                    <a:cubicBezTo>
                      <a:pt x="380426" y="850222"/>
                      <a:pt x="463026" y="979725"/>
                      <a:pt x="471701" y="1099732"/>
                    </a:cubicBezTo>
                    <a:cubicBezTo>
                      <a:pt x="479292" y="1204738"/>
                      <a:pt x="616709" y="1328615"/>
                      <a:pt x="675363" y="1352068"/>
                    </a:cubicBezTo>
                    <a:lnTo>
                      <a:pt x="686509" y="1354079"/>
                    </a:lnTo>
                    <a:lnTo>
                      <a:pt x="650518" y="1465291"/>
                    </a:lnTo>
                    <a:lnTo>
                      <a:pt x="595705" y="1651588"/>
                    </a:lnTo>
                    <a:lnTo>
                      <a:pt x="583830" y="1675490"/>
                    </a:lnTo>
                    <a:cubicBezTo>
                      <a:pt x="579541" y="1686170"/>
                      <a:pt x="576800" y="1695724"/>
                      <a:pt x="575818" y="1703558"/>
                    </a:cubicBezTo>
                    <a:lnTo>
                      <a:pt x="577321" y="1714070"/>
                    </a:lnTo>
                    <a:lnTo>
                      <a:pt x="572482" y="1730516"/>
                    </a:lnTo>
                    <a:cubicBezTo>
                      <a:pt x="546375" y="1823877"/>
                      <a:pt x="520324" y="1921268"/>
                      <a:pt x="494774" y="2019918"/>
                    </a:cubicBezTo>
                    <a:lnTo>
                      <a:pt x="491618" y="2032465"/>
                    </a:lnTo>
                    <a:lnTo>
                      <a:pt x="482020" y="1998847"/>
                    </a:lnTo>
                    <a:cubicBezTo>
                      <a:pt x="475980" y="1983883"/>
                      <a:pt x="468334" y="1969960"/>
                      <a:pt x="458838" y="1957659"/>
                    </a:cubicBezTo>
                    <a:cubicBezTo>
                      <a:pt x="382876" y="1859257"/>
                      <a:pt x="235617" y="1719574"/>
                      <a:pt x="0" y="1675768"/>
                    </a:cubicBezTo>
                    <a:cubicBezTo>
                      <a:pt x="153892" y="1753058"/>
                      <a:pt x="233221" y="1884590"/>
                      <a:pt x="238885" y="2004777"/>
                    </a:cubicBezTo>
                    <a:cubicBezTo>
                      <a:pt x="243133" y="2094917"/>
                      <a:pt x="342387" y="2201307"/>
                      <a:pt x="407214" y="2245555"/>
                    </a:cubicBezTo>
                    <a:lnTo>
                      <a:pt x="434137" y="2260979"/>
                    </a:lnTo>
                    <a:lnTo>
                      <a:pt x="420077" y="2316878"/>
                    </a:lnTo>
                    <a:cubicBezTo>
                      <a:pt x="323681" y="2710476"/>
                      <a:pt x="242473" y="3079907"/>
                      <a:pt x="205078" y="3247895"/>
                    </a:cubicBezTo>
                    <a:lnTo>
                      <a:pt x="277462" y="3256714"/>
                    </a:lnTo>
                    <a:cubicBezTo>
                      <a:pt x="312599" y="3135672"/>
                      <a:pt x="363874" y="2903902"/>
                      <a:pt x="424138" y="2634444"/>
                    </a:cubicBezTo>
                    <a:lnTo>
                      <a:pt x="430252" y="2607334"/>
                    </a:lnTo>
                    <a:lnTo>
                      <a:pt x="458232" y="2613410"/>
                    </a:lnTo>
                    <a:cubicBezTo>
                      <a:pt x="536005" y="2623985"/>
                      <a:pt x="680967" y="2611485"/>
                      <a:pt x="744506" y="2547406"/>
                    </a:cubicBezTo>
                    <a:cubicBezTo>
                      <a:pt x="829224" y="2461968"/>
                      <a:pt x="976235" y="2417453"/>
                      <a:pt x="1142269" y="2463160"/>
                    </a:cubicBezTo>
                    <a:cubicBezTo>
                      <a:pt x="989059" y="2369174"/>
                      <a:pt x="836621" y="2348523"/>
                      <a:pt x="718375" y="2353426"/>
                    </a:cubicBezTo>
                    <a:cubicBezTo>
                      <a:pt x="678960" y="2355060"/>
                      <a:pt x="643344" y="2359534"/>
                      <a:pt x="612764" y="2365077"/>
                    </a:cubicBezTo>
                    <a:cubicBezTo>
                      <a:pt x="582185" y="2370621"/>
                      <a:pt x="552747" y="2385938"/>
                      <a:pt x="526135" y="2406271"/>
                    </a:cubicBezTo>
                    <a:lnTo>
                      <a:pt x="460440" y="2473484"/>
                    </a:lnTo>
                    <a:lnTo>
                      <a:pt x="487134" y="2355128"/>
                    </a:lnTo>
                    <a:cubicBezTo>
                      <a:pt x="530776" y="2164148"/>
                      <a:pt x="577354" y="1967239"/>
                      <a:pt x="624749" y="1786041"/>
                    </a:cubicBezTo>
                    <a:lnTo>
                      <a:pt x="637750" y="1739218"/>
                    </a:lnTo>
                    <a:lnTo>
                      <a:pt x="672025" y="1741748"/>
                    </a:lnTo>
                    <a:cubicBezTo>
                      <a:pt x="752060" y="1743491"/>
                      <a:pt x="861552" y="1725911"/>
                      <a:pt x="914502" y="1672512"/>
                    </a:cubicBezTo>
                    <a:cubicBezTo>
                      <a:pt x="999220" y="1587073"/>
                      <a:pt x="1146231" y="1542559"/>
                      <a:pt x="1312264" y="1588267"/>
                    </a:cubicBezTo>
                    <a:cubicBezTo>
                      <a:pt x="1159054" y="1494280"/>
                      <a:pt x="1006617" y="1473629"/>
                      <a:pt x="888371" y="1478532"/>
                    </a:cubicBezTo>
                    <a:cubicBezTo>
                      <a:pt x="848956" y="1480167"/>
                      <a:pt x="813339" y="1484640"/>
                      <a:pt x="782760" y="1490183"/>
                    </a:cubicBezTo>
                    <a:cubicBezTo>
                      <a:pt x="752180" y="1495727"/>
                      <a:pt x="722743" y="1511044"/>
                      <a:pt x="696131" y="1531377"/>
                    </a:cubicBezTo>
                    <a:lnTo>
                      <a:pt x="695191" y="1532338"/>
                    </a:lnTo>
                    <a:lnTo>
                      <a:pt x="696193" y="1528732"/>
                    </a:lnTo>
                    <a:cubicBezTo>
                      <a:pt x="720035" y="1448693"/>
                      <a:pt x="743818" y="1375287"/>
                      <a:pt x="767275" y="1311220"/>
                    </a:cubicBezTo>
                    <a:cubicBezTo>
                      <a:pt x="814190" y="1183085"/>
                      <a:pt x="870994" y="1061315"/>
                      <a:pt x="931415" y="947511"/>
                    </a:cubicBezTo>
                    <a:lnTo>
                      <a:pt x="951335" y="913644"/>
                    </a:lnTo>
                    <a:lnTo>
                      <a:pt x="978356" y="919511"/>
                    </a:lnTo>
                    <a:cubicBezTo>
                      <a:pt x="1056128" y="930086"/>
                      <a:pt x="1201090" y="917587"/>
                      <a:pt x="1264629" y="853508"/>
                    </a:cubicBezTo>
                    <a:cubicBezTo>
                      <a:pt x="1349348" y="768069"/>
                      <a:pt x="1496359" y="723555"/>
                      <a:pt x="1662392" y="769262"/>
                    </a:cubicBezTo>
                    <a:cubicBezTo>
                      <a:pt x="1509182" y="675276"/>
                      <a:pt x="1356745" y="654625"/>
                      <a:pt x="1238499" y="659528"/>
                    </a:cubicBezTo>
                    <a:cubicBezTo>
                      <a:pt x="1199084" y="661162"/>
                      <a:pt x="1163467" y="665636"/>
                      <a:pt x="1132888" y="671179"/>
                    </a:cubicBezTo>
                    <a:cubicBezTo>
                      <a:pt x="1117598" y="673951"/>
                      <a:pt x="1102594" y="679166"/>
                      <a:pt x="1088086" y="686230"/>
                    </a:cubicBezTo>
                    <a:lnTo>
                      <a:pt x="1083373" y="689176"/>
                    </a:lnTo>
                    <a:lnTo>
                      <a:pt x="1117247" y="631588"/>
                    </a:lnTo>
                    <a:cubicBezTo>
                      <a:pt x="1240001" y="439032"/>
                      <a:pt x="1352121" y="284729"/>
                      <a:pt x="1403415" y="181466"/>
                    </a:cubicBezTo>
                    <a:lnTo>
                      <a:pt x="1382801" y="72059"/>
                    </a:lnTo>
                    <a:cubicBezTo>
                      <a:pt x="1340475" y="138272"/>
                      <a:pt x="1265162" y="244754"/>
                      <a:pt x="1177202" y="379906"/>
                    </a:cubicBezTo>
                    <a:lnTo>
                      <a:pt x="1098327" y="504386"/>
                    </a:lnTo>
                    <a:lnTo>
                      <a:pt x="1104903" y="473832"/>
                    </a:lnTo>
                    <a:cubicBezTo>
                      <a:pt x="1111060" y="410027"/>
                      <a:pt x="1103224" y="334798"/>
                      <a:pt x="1065612" y="285313"/>
                    </a:cubicBezTo>
                    <a:cubicBezTo>
                      <a:pt x="990388" y="186345"/>
                      <a:pt x="844177" y="45566"/>
                      <a:pt x="6088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 rot="-894495">
                <a:off x="4527176" y="1525596"/>
                <a:ext cx="889457" cy="668205"/>
              </a:xfrm>
              <a:custGeom>
                <a:avLst/>
                <a:gdLst/>
                <a:ahLst/>
                <a:cxnLst/>
                <a:rect l="l" t="t" r="r" b="b"/>
                <a:pathLst>
                  <a:path w="558128" h="534914" extrusionOk="0">
                    <a:moveTo>
                      <a:pt x="321454" y="0"/>
                    </a:moveTo>
                    <a:cubicBezTo>
                      <a:pt x="351415" y="0"/>
                      <a:pt x="378539" y="12144"/>
                      <a:pt x="398173" y="31778"/>
                    </a:cubicBezTo>
                    <a:lnTo>
                      <a:pt x="404781" y="41579"/>
                    </a:lnTo>
                    <a:lnTo>
                      <a:pt x="407399" y="39814"/>
                    </a:lnTo>
                    <a:cubicBezTo>
                      <a:pt x="420380" y="34324"/>
                      <a:pt x="434651" y="31288"/>
                      <a:pt x="449631" y="31288"/>
                    </a:cubicBezTo>
                    <a:cubicBezTo>
                      <a:pt x="509552" y="31288"/>
                      <a:pt x="558128" y="79864"/>
                      <a:pt x="558128" y="139785"/>
                    </a:cubicBezTo>
                    <a:cubicBezTo>
                      <a:pt x="558128" y="162256"/>
                      <a:pt x="551297" y="183131"/>
                      <a:pt x="539598" y="200447"/>
                    </a:cubicBezTo>
                    <a:lnTo>
                      <a:pt x="527971" y="213243"/>
                    </a:lnTo>
                    <a:lnTo>
                      <a:pt x="544556" y="237841"/>
                    </a:lnTo>
                    <a:cubicBezTo>
                      <a:pt x="550046" y="250822"/>
                      <a:pt x="553082" y="265093"/>
                      <a:pt x="553082" y="280073"/>
                    </a:cubicBezTo>
                    <a:cubicBezTo>
                      <a:pt x="553082" y="325014"/>
                      <a:pt x="525758" y="363573"/>
                      <a:pt x="486817" y="380044"/>
                    </a:cubicBezTo>
                    <a:lnTo>
                      <a:pt x="455184" y="386430"/>
                    </a:lnTo>
                    <a:lnTo>
                      <a:pt x="463257" y="426417"/>
                    </a:lnTo>
                    <a:cubicBezTo>
                      <a:pt x="463257" y="486338"/>
                      <a:pt x="414681" y="534914"/>
                      <a:pt x="354760" y="534914"/>
                    </a:cubicBezTo>
                    <a:cubicBezTo>
                      <a:pt x="324800" y="534914"/>
                      <a:pt x="297675" y="522770"/>
                      <a:pt x="278041" y="503136"/>
                    </a:cubicBezTo>
                    <a:lnTo>
                      <a:pt x="264452" y="482980"/>
                    </a:lnTo>
                    <a:lnTo>
                      <a:pt x="234499" y="503175"/>
                    </a:lnTo>
                    <a:cubicBezTo>
                      <a:pt x="221518" y="508665"/>
                      <a:pt x="207247" y="511701"/>
                      <a:pt x="192267" y="511701"/>
                    </a:cubicBezTo>
                    <a:cubicBezTo>
                      <a:pt x="132346" y="511701"/>
                      <a:pt x="83770" y="463125"/>
                      <a:pt x="83770" y="403204"/>
                    </a:cubicBezTo>
                    <a:lnTo>
                      <a:pt x="87094" y="381221"/>
                    </a:lnTo>
                    <a:lnTo>
                      <a:pt x="66265" y="377016"/>
                    </a:lnTo>
                    <a:cubicBezTo>
                      <a:pt x="27324" y="360545"/>
                      <a:pt x="0" y="321986"/>
                      <a:pt x="0" y="277045"/>
                    </a:cubicBezTo>
                    <a:cubicBezTo>
                      <a:pt x="0" y="247085"/>
                      <a:pt x="12144" y="219960"/>
                      <a:pt x="31778" y="200326"/>
                    </a:cubicBezTo>
                    <a:lnTo>
                      <a:pt x="55047" y="184638"/>
                    </a:lnTo>
                    <a:lnTo>
                      <a:pt x="54332" y="183150"/>
                    </a:lnTo>
                    <a:cubicBezTo>
                      <a:pt x="51162" y="172958"/>
                      <a:pt x="49454" y="162121"/>
                      <a:pt x="49454" y="150886"/>
                    </a:cubicBezTo>
                    <a:cubicBezTo>
                      <a:pt x="49454" y="90965"/>
                      <a:pt x="98030" y="42389"/>
                      <a:pt x="157951" y="42389"/>
                    </a:cubicBezTo>
                    <a:cubicBezTo>
                      <a:pt x="180421" y="42389"/>
                      <a:pt x="201296" y="49220"/>
                      <a:pt x="218613" y="60919"/>
                    </a:cubicBezTo>
                    <a:lnTo>
                      <a:pt x="222628" y="64567"/>
                    </a:lnTo>
                    <a:lnTo>
                      <a:pt x="244735" y="31778"/>
                    </a:lnTo>
                    <a:cubicBezTo>
                      <a:pt x="264369" y="12144"/>
                      <a:pt x="291494" y="0"/>
                      <a:pt x="32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" name="Google Shape;71;p2"/>
            <p:cNvGrpSpPr/>
            <p:nvPr/>
          </p:nvGrpSpPr>
          <p:grpSpPr>
            <a:xfrm rot="761656">
              <a:off x="8791141" y="3713153"/>
              <a:ext cx="1758409" cy="3319301"/>
              <a:chOff x="6812776" y="643385"/>
              <a:chExt cx="1603353" cy="3026606"/>
            </a:xfrm>
          </p:grpSpPr>
          <p:sp>
            <p:nvSpPr>
              <p:cNvPr id="72" name="Google Shape;72;p2"/>
              <p:cNvSpPr/>
              <p:nvPr/>
            </p:nvSpPr>
            <p:spPr>
              <a:xfrm rot="-5995998" flipH="1">
                <a:off x="6360430" y="1774043"/>
                <a:ext cx="2683615" cy="979539"/>
              </a:xfrm>
              <a:custGeom>
                <a:avLst/>
                <a:gdLst/>
                <a:ahLst/>
                <a:cxnLst/>
                <a:rect l="l" t="t" r="r" b="b"/>
                <a:pathLst>
                  <a:path w="2683640" h="979548" extrusionOk="0">
                    <a:moveTo>
                      <a:pt x="510" y="530925"/>
                    </a:moveTo>
                    <a:cubicBezTo>
                      <a:pt x="2434" y="548241"/>
                      <a:pt x="9882" y="566175"/>
                      <a:pt x="24246" y="584633"/>
                    </a:cubicBezTo>
                    <a:cubicBezTo>
                      <a:pt x="139163" y="732300"/>
                      <a:pt x="322171" y="430760"/>
                      <a:pt x="367171" y="381500"/>
                    </a:cubicBezTo>
                    <a:lnTo>
                      <a:pt x="362218" y="375221"/>
                    </a:lnTo>
                    <a:lnTo>
                      <a:pt x="468461" y="410496"/>
                    </a:lnTo>
                    <a:lnTo>
                      <a:pt x="643261" y="459981"/>
                    </a:lnTo>
                    <a:lnTo>
                      <a:pt x="611216" y="485315"/>
                    </a:lnTo>
                    <a:cubicBezTo>
                      <a:pt x="515397" y="562502"/>
                      <a:pt x="377837" y="689076"/>
                      <a:pt x="487029" y="777229"/>
                    </a:cubicBezTo>
                    <a:cubicBezTo>
                      <a:pt x="632619" y="894767"/>
                      <a:pt x="741966" y="559415"/>
                      <a:pt x="774534" y="501184"/>
                    </a:cubicBezTo>
                    <a:lnTo>
                      <a:pt x="765295" y="493827"/>
                    </a:lnTo>
                    <a:lnTo>
                      <a:pt x="910308" y="525658"/>
                    </a:lnTo>
                    <a:cubicBezTo>
                      <a:pt x="963334" y="535940"/>
                      <a:pt x="1017223" y="544937"/>
                      <a:pt x="1071529" y="552204"/>
                    </a:cubicBezTo>
                    <a:lnTo>
                      <a:pt x="1111358" y="556466"/>
                    </a:lnTo>
                    <a:lnTo>
                      <a:pt x="1107135" y="563873"/>
                    </a:lnTo>
                    <a:cubicBezTo>
                      <a:pt x="1050280" y="657805"/>
                      <a:pt x="909533" y="876247"/>
                      <a:pt x="1064917" y="927835"/>
                    </a:cubicBezTo>
                    <a:cubicBezTo>
                      <a:pt x="1220302" y="979422"/>
                      <a:pt x="1227996" y="716067"/>
                      <a:pt x="1234229" y="605236"/>
                    </a:cubicBezTo>
                    <a:lnTo>
                      <a:pt x="1237115" y="569922"/>
                    </a:lnTo>
                    <a:lnTo>
                      <a:pt x="1254547" y="571787"/>
                    </a:lnTo>
                    <a:lnTo>
                      <a:pt x="1292670" y="574601"/>
                    </a:lnTo>
                    <a:lnTo>
                      <a:pt x="1293748" y="578766"/>
                    </a:lnTo>
                    <a:lnTo>
                      <a:pt x="1327009" y="577135"/>
                    </a:lnTo>
                    <a:lnTo>
                      <a:pt x="1440949" y="585545"/>
                    </a:lnTo>
                    <a:lnTo>
                      <a:pt x="1541635" y="591018"/>
                    </a:lnTo>
                    <a:lnTo>
                      <a:pt x="1533896" y="611363"/>
                    </a:lnTo>
                    <a:cubicBezTo>
                      <a:pt x="1492197" y="712934"/>
                      <a:pt x="1386796" y="950458"/>
                      <a:pt x="1548275" y="977482"/>
                    </a:cubicBezTo>
                    <a:cubicBezTo>
                      <a:pt x="1709753" y="1004506"/>
                      <a:pt x="1676769" y="743112"/>
                      <a:pt x="1665847" y="632645"/>
                    </a:cubicBezTo>
                    <a:lnTo>
                      <a:pt x="1663252" y="597250"/>
                    </a:lnTo>
                    <a:lnTo>
                      <a:pt x="1737487" y="599923"/>
                    </a:lnTo>
                    <a:lnTo>
                      <a:pt x="1739346" y="604030"/>
                    </a:lnTo>
                    <a:lnTo>
                      <a:pt x="1754873" y="600549"/>
                    </a:lnTo>
                    <a:lnTo>
                      <a:pt x="1973574" y="608422"/>
                    </a:lnTo>
                    <a:lnTo>
                      <a:pt x="1973138" y="609331"/>
                    </a:lnTo>
                    <a:cubicBezTo>
                      <a:pt x="1923129" y="707079"/>
                      <a:pt x="1798322" y="935005"/>
                      <a:pt x="1956990" y="975377"/>
                    </a:cubicBezTo>
                    <a:cubicBezTo>
                      <a:pt x="2115658" y="1015749"/>
                      <a:pt x="2104548" y="752516"/>
                      <a:pt x="2102859" y="641523"/>
                    </a:cubicBezTo>
                    <a:lnTo>
                      <a:pt x="2103154" y="612522"/>
                    </a:lnTo>
                    <a:lnTo>
                      <a:pt x="2252074" y="616063"/>
                    </a:lnTo>
                    <a:cubicBezTo>
                      <a:pt x="2438725" y="619931"/>
                      <a:pt x="2595736" y="621662"/>
                      <a:pt x="2683640" y="622798"/>
                    </a:cubicBezTo>
                    <a:lnTo>
                      <a:pt x="2678927" y="572967"/>
                    </a:lnTo>
                    <a:cubicBezTo>
                      <a:pt x="2613720" y="568469"/>
                      <a:pt x="2509869" y="566003"/>
                      <a:pt x="2384206" y="563981"/>
                    </a:cubicBezTo>
                    <a:lnTo>
                      <a:pt x="2269245" y="562336"/>
                    </a:lnTo>
                    <a:lnTo>
                      <a:pt x="2272834" y="542985"/>
                    </a:lnTo>
                    <a:cubicBezTo>
                      <a:pt x="2295835" y="434388"/>
                      <a:pt x="2357357" y="178205"/>
                      <a:pt x="2193887" y="187311"/>
                    </a:cubicBezTo>
                    <a:cubicBezTo>
                      <a:pt x="2030416" y="196418"/>
                      <a:pt x="2109064" y="444090"/>
                      <a:pt x="2139344" y="549631"/>
                    </a:cubicBezTo>
                    <a:lnTo>
                      <a:pt x="2142151" y="560476"/>
                    </a:lnTo>
                    <a:lnTo>
                      <a:pt x="1958603" y="557654"/>
                    </a:lnTo>
                    <a:lnTo>
                      <a:pt x="1854494" y="555328"/>
                    </a:lnTo>
                    <a:lnTo>
                      <a:pt x="1854658" y="541353"/>
                    </a:lnTo>
                    <a:cubicBezTo>
                      <a:pt x="1858778" y="430424"/>
                      <a:pt x="1875653" y="167498"/>
                      <a:pt x="1716138" y="204384"/>
                    </a:cubicBezTo>
                    <a:cubicBezTo>
                      <a:pt x="1579411" y="236001"/>
                      <a:pt x="1647883" y="409941"/>
                      <a:pt x="1700374" y="521225"/>
                    </a:cubicBezTo>
                    <a:lnTo>
                      <a:pt x="1715256" y="552042"/>
                    </a:lnTo>
                    <a:lnTo>
                      <a:pt x="1503097" y="544450"/>
                    </a:lnTo>
                    <a:lnTo>
                      <a:pt x="1417562" y="539435"/>
                    </a:lnTo>
                    <a:lnTo>
                      <a:pt x="1418069" y="536699"/>
                    </a:lnTo>
                    <a:cubicBezTo>
                      <a:pt x="1441070" y="428102"/>
                      <a:pt x="1502593" y="171920"/>
                      <a:pt x="1339122" y="181026"/>
                    </a:cubicBezTo>
                    <a:cubicBezTo>
                      <a:pt x="1199005" y="188832"/>
                      <a:pt x="1236770" y="371910"/>
                      <a:pt x="1269488" y="490522"/>
                    </a:cubicBezTo>
                    <a:lnTo>
                      <a:pt x="1281007" y="530841"/>
                    </a:lnTo>
                    <a:lnTo>
                      <a:pt x="1118667" y="514830"/>
                    </a:lnTo>
                    <a:lnTo>
                      <a:pt x="979326" y="491753"/>
                    </a:lnTo>
                    <a:lnTo>
                      <a:pt x="982701" y="465604"/>
                    </a:lnTo>
                    <a:cubicBezTo>
                      <a:pt x="999699" y="355906"/>
                      <a:pt x="1047049" y="96729"/>
                      <a:pt x="884326" y="114807"/>
                    </a:cubicBezTo>
                    <a:cubicBezTo>
                      <a:pt x="744849" y="130302"/>
                      <a:pt x="792620" y="311027"/>
                      <a:pt x="831807" y="427662"/>
                    </a:cubicBezTo>
                    <a:lnTo>
                      <a:pt x="843576" y="461659"/>
                    </a:lnTo>
                    <a:lnTo>
                      <a:pt x="815512" y="455234"/>
                    </a:lnTo>
                    <a:lnTo>
                      <a:pt x="590881" y="388039"/>
                    </a:lnTo>
                    <a:lnTo>
                      <a:pt x="598017" y="387193"/>
                    </a:lnTo>
                    <a:cubicBezTo>
                      <a:pt x="600991" y="320539"/>
                      <a:pt x="684609" y="-22134"/>
                      <a:pt x="498948" y="1130"/>
                    </a:cubicBezTo>
                    <a:cubicBezTo>
                      <a:pt x="359702" y="18577"/>
                      <a:pt x="410000" y="198616"/>
                      <a:pt x="450817" y="314689"/>
                    </a:cubicBezTo>
                    <a:lnTo>
                      <a:pt x="462039" y="345693"/>
                    </a:lnTo>
                    <a:lnTo>
                      <a:pt x="426792" y="333539"/>
                    </a:lnTo>
                    <a:cubicBezTo>
                      <a:pt x="314563" y="293996"/>
                      <a:pt x="222166" y="259964"/>
                      <a:pt x="157057" y="244911"/>
                    </a:cubicBezTo>
                    <a:lnTo>
                      <a:pt x="76922" y="273979"/>
                    </a:lnTo>
                    <a:cubicBezTo>
                      <a:pt x="95974" y="280381"/>
                      <a:pt x="119015" y="288621"/>
                      <a:pt x="145599" y="298254"/>
                    </a:cubicBezTo>
                    <a:lnTo>
                      <a:pt x="219605" y="325104"/>
                    </a:lnTo>
                    <a:lnTo>
                      <a:pt x="211788" y="328771"/>
                    </a:lnTo>
                    <a:cubicBezTo>
                      <a:pt x="119364" y="373169"/>
                      <a:pt x="-9110" y="444342"/>
                      <a:pt x="510" y="530925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66A36"/>
                  </a:gs>
                  <a:gs pos="100000">
                    <a:srgbClr val="666A36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8199617">
                <a:off x="6943415" y="691933"/>
                <a:ext cx="347957" cy="518430"/>
              </a:xfrm>
              <a:custGeom>
                <a:avLst/>
                <a:gdLst/>
                <a:ahLst/>
                <a:cxnLst/>
                <a:rect l="l" t="t" r="r" b="b"/>
                <a:pathLst>
                  <a:path w="1425735" h="2739746" extrusionOk="0">
                    <a:moveTo>
                      <a:pt x="121841" y="2709471"/>
                    </a:moveTo>
                    <a:cubicBezTo>
                      <a:pt x="223273" y="2258156"/>
                      <a:pt x="-504362" y="-69284"/>
                      <a:pt x="730433" y="1583"/>
                    </a:cubicBezTo>
                    <a:cubicBezTo>
                      <a:pt x="1965228" y="72450"/>
                      <a:pt x="1136161" y="1806842"/>
                      <a:pt x="1339025" y="2709471"/>
                    </a:cubicBezTo>
                    <a:lnTo>
                      <a:pt x="1339025" y="2709471"/>
                    </a:lnTo>
                    <a:cubicBezTo>
                      <a:pt x="1278468" y="2713507"/>
                      <a:pt x="1284523" y="1742586"/>
                      <a:pt x="1157354" y="2721578"/>
                    </a:cubicBezTo>
                    <a:cubicBezTo>
                      <a:pt x="1018074" y="2218961"/>
                      <a:pt x="1048354" y="2146292"/>
                      <a:pt x="939352" y="2691299"/>
                    </a:cubicBezTo>
                    <a:cubicBezTo>
                      <a:pt x="805120" y="2215933"/>
                      <a:pt x="832369" y="2016097"/>
                      <a:pt x="678959" y="2739746"/>
                    </a:cubicBezTo>
                    <a:cubicBezTo>
                      <a:pt x="516466" y="2196758"/>
                      <a:pt x="584086" y="2054449"/>
                      <a:pt x="400399" y="2703411"/>
                    </a:cubicBezTo>
                    <a:cubicBezTo>
                      <a:pt x="269194" y="2008025"/>
                      <a:pt x="249010" y="2359253"/>
                      <a:pt x="121841" y="2709471"/>
                    </a:cubicBezTo>
                    <a:lnTo>
                      <a:pt x="121841" y="270947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 rot="608095" flipH="1">
              <a:off x="11518157" y="3602726"/>
              <a:ext cx="879553" cy="885982"/>
              <a:chOff x="5307255" y="1547438"/>
              <a:chExt cx="1117486" cy="1125654"/>
            </a:xfrm>
          </p:grpSpPr>
          <p:sp>
            <p:nvSpPr>
              <p:cNvPr id="75" name="Google Shape;75;p2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Google Shape;77;p2"/>
            <p:cNvGrpSpPr/>
            <p:nvPr/>
          </p:nvGrpSpPr>
          <p:grpSpPr>
            <a:xfrm flipH="1">
              <a:off x="9952610" y="2916584"/>
              <a:ext cx="2218083" cy="4183238"/>
              <a:chOff x="6811613" y="643921"/>
              <a:chExt cx="1604516" cy="3026069"/>
            </a:xfrm>
          </p:grpSpPr>
          <p:sp>
            <p:nvSpPr>
              <p:cNvPr id="78" name="Google Shape;78;p2"/>
              <p:cNvSpPr/>
              <p:nvPr/>
            </p:nvSpPr>
            <p:spPr>
              <a:xfrm rot="-5995998" flipH="1">
                <a:off x="6360430" y="1774043"/>
                <a:ext cx="2683615" cy="979539"/>
              </a:xfrm>
              <a:custGeom>
                <a:avLst/>
                <a:gdLst/>
                <a:ahLst/>
                <a:cxnLst/>
                <a:rect l="l" t="t" r="r" b="b"/>
                <a:pathLst>
                  <a:path w="2683640" h="979548" extrusionOk="0">
                    <a:moveTo>
                      <a:pt x="510" y="530925"/>
                    </a:moveTo>
                    <a:cubicBezTo>
                      <a:pt x="2434" y="548241"/>
                      <a:pt x="9882" y="566175"/>
                      <a:pt x="24246" y="584633"/>
                    </a:cubicBezTo>
                    <a:cubicBezTo>
                      <a:pt x="139163" y="732300"/>
                      <a:pt x="322171" y="430760"/>
                      <a:pt x="367171" y="381500"/>
                    </a:cubicBezTo>
                    <a:lnTo>
                      <a:pt x="362218" y="375221"/>
                    </a:lnTo>
                    <a:lnTo>
                      <a:pt x="468461" y="410496"/>
                    </a:lnTo>
                    <a:lnTo>
                      <a:pt x="643261" y="459981"/>
                    </a:lnTo>
                    <a:lnTo>
                      <a:pt x="611216" y="485315"/>
                    </a:lnTo>
                    <a:cubicBezTo>
                      <a:pt x="515397" y="562502"/>
                      <a:pt x="377837" y="689076"/>
                      <a:pt x="487029" y="777229"/>
                    </a:cubicBezTo>
                    <a:cubicBezTo>
                      <a:pt x="632619" y="894767"/>
                      <a:pt x="741966" y="559415"/>
                      <a:pt x="774534" y="501184"/>
                    </a:cubicBezTo>
                    <a:lnTo>
                      <a:pt x="765295" y="493827"/>
                    </a:lnTo>
                    <a:lnTo>
                      <a:pt x="910308" y="525658"/>
                    </a:lnTo>
                    <a:cubicBezTo>
                      <a:pt x="963334" y="535940"/>
                      <a:pt x="1017223" y="544937"/>
                      <a:pt x="1071529" y="552204"/>
                    </a:cubicBezTo>
                    <a:lnTo>
                      <a:pt x="1111358" y="556466"/>
                    </a:lnTo>
                    <a:lnTo>
                      <a:pt x="1107135" y="563873"/>
                    </a:lnTo>
                    <a:cubicBezTo>
                      <a:pt x="1050280" y="657805"/>
                      <a:pt x="909533" y="876247"/>
                      <a:pt x="1064917" y="927835"/>
                    </a:cubicBezTo>
                    <a:cubicBezTo>
                      <a:pt x="1220302" y="979422"/>
                      <a:pt x="1227996" y="716067"/>
                      <a:pt x="1234229" y="605236"/>
                    </a:cubicBezTo>
                    <a:lnTo>
                      <a:pt x="1237115" y="569922"/>
                    </a:lnTo>
                    <a:lnTo>
                      <a:pt x="1254547" y="571787"/>
                    </a:lnTo>
                    <a:lnTo>
                      <a:pt x="1292670" y="574601"/>
                    </a:lnTo>
                    <a:lnTo>
                      <a:pt x="1293748" y="578766"/>
                    </a:lnTo>
                    <a:lnTo>
                      <a:pt x="1327009" y="577135"/>
                    </a:lnTo>
                    <a:lnTo>
                      <a:pt x="1440949" y="585545"/>
                    </a:lnTo>
                    <a:lnTo>
                      <a:pt x="1541635" y="591018"/>
                    </a:lnTo>
                    <a:lnTo>
                      <a:pt x="1533896" y="611363"/>
                    </a:lnTo>
                    <a:cubicBezTo>
                      <a:pt x="1492197" y="712934"/>
                      <a:pt x="1386796" y="950458"/>
                      <a:pt x="1548275" y="977482"/>
                    </a:cubicBezTo>
                    <a:cubicBezTo>
                      <a:pt x="1709753" y="1004506"/>
                      <a:pt x="1676769" y="743112"/>
                      <a:pt x="1665847" y="632645"/>
                    </a:cubicBezTo>
                    <a:lnTo>
                      <a:pt x="1663252" y="597250"/>
                    </a:lnTo>
                    <a:lnTo>
                      <a:pt x="1737487" y="599923"/>
                    </a:lnTo>
                    <a:lnTo>
                      <a:pt x="1739346" y="604030"/>
                    </a:lnTo>
                    <a:lnTo>
                      <a:pt x="1754873" y="600549"/>
                    </a:lnTo>
                    <a:lnTo>
                      <a:pt x="1973574" y="608422"/>
                    </a:lnTo>
                    <a:lnTo>
                      <a:pt x="1973138" y="609331"/>
                    </a:lnTo>
                    <a:cubicBezTo>
                      <a:pt x="1923129" y="707079"/>
                      <a:pt x="1798322" y="935005"/>
                      <a:pt x="1956990" y="975377"/>
                    </a:cubicBezTo>
                    <a:cubicBezTo>
                      <a:pt x="2115658" y="1015749"/>
                      <a:pt x="2104548" y="752516"/>
                      <a:pt x="2102859" y="641523"/>
                    </a:cubicBezTo>
                    <a:lnTo>
                      <a:pt x="2103154" y="612522"/>
                    </a:lnTo>
                    <a:lnTo>
                      <a:pt x="2252074" y="616063"/>
                    </a:lnTo>
                    <a:cubicBezTo>
                      <a:pt x="2438725" y="619931"/>
                      <a:pt x="2595736" y="621662"/>
                      <a:pt x="2683640" y="622798"/>
                    </a:cubicBezTo>
                    <a:lnTo>
                      <a:pt x="2678927" y="572967"/>
                    </a:lnTo>
                    <a:cubicBezTo>
                      <a:pt x="2613720" y="568469"/>
                      <a:pt x="2509869" y="566003"/>
                      <a:pt x="2384206" y="563981"/>
                    </a:cubicBezTo>
                    <a:lnTo>
                      <a:pt x="2269245" y="562336"/>
                    </a:lnTo>
                    <a:lnTo>
                      <a:pt x="2272834" y="542985"/>
                    </a:lnTo>
                    <a:cubicBezTo>
                      <a:pt x="2295835" y="434388"/>
                      <a:pt x="2357357" y="178205"/>
                      <a:pt x="2193887" y="187311"/>
                    </a:cubicBezTo>
                    <a:cubicBezTo>
                      <a:pt x="2030416" y="196418"/>
                      <a:pt x="2109064" y="444090"/>
                      <a:pt x="2139344" y="549631"/>
                    </a:cubicBezTo>
                    <a:lnTo>
                      <a:pt x="2142151" y="560476"/>
                    </a:lnTo>
                    <a:lnTo>
                      <a:pt x="1958603" y="557654"/>
                    </a:lnTo>
                    <a:lnTo>
                      <a:pt x="1854494" y="555328"/>
                    </a:lnTo>
                    <a:lnTo>
                      <a:pt x="1854658" y="541353"/>
                    </a:lnTo>
                    <a:cubicBezTo>
                      <a:pt x="1858778" y="430424"/>
                      <a:pt x="1875653" y="167498"/>
                      <a:pt x="1716138" y="204384"/>
                    </a:cubicBezTo>
                    <a:cubicBezTo>
                      <a:pt x="1579411" y="236001"/>
                      <a:pt x="1647883" y="409941"/>
                      <a:pt x="1700374" y="521225"/>
                    </a:cubicBezTo>
                    <a:lnTo>
                      <a:pt x="1715256" y="552042"/>
                    </a:lnTo>
                    <a:lnTo>
                      <a:pt x="1503097" y="544450"/>
                    </a:lnTo>
                    <a:lnTo>
                      <a:pt x="1417562" y="539435"/>
                    </a:lnTo>
                    <a:lnTo>
                      <a:pt x="1418069" y="536699"/>
                    </a:lnTo>
                    <a:cubicBezTo>
                      <a:pt x="1441070" y="428102"/>
                      <a:pt x="1502593" y="171920"/>
                      <a:pt x="1339122" y="181026"/>
                    </a:cubicBezTo>
                    <a:cubicBezTo>
                      <a:pt x="1199005" y="188832"/>
                      <a:pt x="1236770" y="371910"/>
                      <a:pt x="1269488" y="490522"/>
                    </a:cubicBezTo>
                    <a:lnTo>
                      <a:pt x="1281007" y="530841"/>
                    </a:lnTo>
                    <a:lnTo>
                      <a:pt x="1118667" y="514830"/>
                    </a:lnTo>
                    <a:lnTo>
                      <a:pt x="979326" y="491753"/>
                    </a:lnTo>
                    <a:lnTo>
                      <a:pt x="982701" y="465604"/>
                    </a:lnTo>
                    <a:cubicBezTo>
                      <a:pt x="999699" y="355906"/>
                      <a:pt x="1047049" y="96729"/>
                      <a:pt x="884326" y="114807"/>
                    </a:cubicBezTo>
                    <a:cubicBezTo>
                      <a:pt x="744849" y="130302"/>
                      <a:pt x="792620" y="311027"/>
                      <a:pt x="831807" y="427662"/>
                    </a:cubicBezTo>
                    <a:lnTo>
                      <a:pt x="843576" y="461659"/>
                    </a:lnTo>
                    <a:lnTo>
                      <a:pt x="815512" y="455234"/>
                    </a:lnTo>
                    <a:lnTo>
                      <a:pt x="590881" y="388039"/>
                    </a:lnTo>
                    <a:lnTo>
                      <a:pt x="598017" y="387193"/>
                    </a:lnTo>
                    <a:cubicBezTo>
                      <a:pt x="600991" y="320539"/>
                      <a:pt x="684609" y="-22134"/>
                      <a:pt x="498948" y="1130"/>
                    </a:cubicBezTo>
                    <a:cubicBezTo>
                      <a:pt x="359702" y="18577"/>
                      <a:pt x="410000" y="198616"/>
                      <a:pt x="450817" y="314689"/>
                    </a:cubicBezTo>
                    <a:lnTo>
                      <a:pt x="462039" y="345693"/>
                    </a:lnTo>
                    <a:lnTo>
                      <a:pt x="426792" y="333539"/>
                    </a:lnTo>
                    <a:cubicBezTo>
                      <a:pt x="314563" y="293996"/>
                      <a:pt x="222166" y="259964"/>
                      <a:pt x="157057" y="244911"/>
                    </a:cubicBezTo>
                    <a:lnTo>
                      <a:pt x="76922" y="273979"/>
                    </a:lnTo>
                    <a:cubicBezTo>
                      <a:pt x="95974" y="280381"/>
                      <a:pt x="119015" y="288621"/>
                      <a:pt x="145599" y="298254"/>
                    </a:cubicBezTo>
                    <a:lnTo>
                      <a:pt x="219605" y="325104"/>
                    </a:lnTo>
                    <a:lnTo>
                      <a:pt x="211788" y="328771"/>
                    </a:lnTo>
                    <a:cubicBezTo>
                      <a:pt x="119364" y="373169"/>
                      <a:pt x="-9110" y="444342"/>
                      <a:pt x="510" y="530925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66A36"/>
                  </a:gs>
                  <a:gs pos="100000">
                    <a:srgbClr val="666A36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8199617">
                <a:off x="6949089" y="675044"/>
                <a:ext cx="297059" cy="518130"/>
              </a:xfrm>
              <a:custGeom>
                <a:avLst/>
                <a:gdLst/>
                <a:ahLst/>
                <a:cxnLst/>
                <a:rect l="l" t="t" r="r" b="b"/>
                <a:pathLst>
                  <a:path w="1217184" h="2738163" extrusionOk="0">
                    <a:moveTo>
                      <a:pt x="0" y="2707888"/>
                    </a:moveTo>
                    <a:cubicBezTo>
                      <a:pt x="101432" y="2256573"/>
                      <a:pt x="-157119" y="33114"/>
                      <a:pt x="608592" y="0"/>
                    </a:cubicBezTo>
                    <a:cubicBezTo>
                      <a:pt x="1452777" y="188745"/>
                      <a:pt x="1014320" y="1805259"/>
                      <a:pt x="1217184" y="2707888"/>
                    </a:cubicBezTo>
                    <a:lnTo>
                      <a:pt x="1217184" y="2707888"/>
                    </a:lnTo>
                    <a:cubicBezTo>
                      <a:pt x="1156627" y="2711924"/>
                      <a:pt x="1162682" y="1741003"/>
                      <a:pt x="1035513" y="2719995"/>
                    </a:cubicBezTo>
                    <a:cubicBezTo>
                      <a:pt x="896233" y="2217378"/>
                      <a:pt x="926513" y="2144709"/>
                      <a:pt x="817511" y="2689716"/>
                    </a:cubicBezTo>
                    <a:cubicBezTo>
                      <a:pt x="683279" y="2214350"/>
                      <a:pt x="710528" y="2014514"/>
                      <a:pt x="557118" y="2738163"/>
                    </a:cubicBezTo>
                    <a:cubicBezTo>
                      <a:pt x="394625" y="2195175"/>
                      <a:pt x="462245" y="2052866"/>
                      <a:pt x="278558" y="2701828"/>
                    </a:cubicBezTo>
                    <a:cubicBezTo>
                      <a:pt x="147353" y="2006442"/>
                      <a:pt x="127169" y="2357670"/>
                      <a:pt x="0" y="2707888"/>
                    </a:cubicBezTo>
                    <a:lnTo>
                      <a:pt x="0" y="270788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2966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One column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/>
          <p:nvPr/>
        </p:nvSpPr>
        <p:spPr>
          <a:xfrm flipH="1">
            <a:off x="878053" y="593453"/>
            <a:ext cx="10929900" cy="609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5368600" y="898175"/>
            <a:ext cx="5664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body" idx="1"/>
          </p:nvPr>
        </p:nvSpPr>
        <p:spPr>
          <a:xfrm>
            <a:off x="5368600" y="3377775"/>
            <a:ext cx="5664900" cy="314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2"/>
          </p:nvPr>
        </p:nvSpPr>
        <p:spPr>
          <a:xfrm>
            <a:off x="5368600" y="2033875"/>
            <a:ext cx="5664900" cy="97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372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1570275" y="1536641"/>
            <a:ext cx="79815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93700" rtl="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marL="914400" lvl="1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title"/>
          </p:nvPr>
        </p:nvSpPr>
        <p:spPr>
          <a:xfrm>
            <a:off x="1570275" y="593375"/>
            <a:ext cx="79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4"/>
          <p:cNvSpPr/>
          <p:nvPr/>
        </p:nvSpPr>
        <p:spPr>
          <a:xfrm rot="-209359">
            <a:off x="11012234" y="2721664"/>
            <a:ext cx="226355" cy="4134485"/>
          </a:xfrm>
          <a:custGeom>
            <a:avLst/>
            <a:gdLst/>
            <a:ahLst/>
            <a:cxnLst/>
            <a:rect l="l" t="t" r="r" b="b"/>
            <a:pathLst>
              <a:path w="551062" h="3348763" extrusionOk="0">
                <a:moveTo>
                  <a:pt x="0" y="102946"/>
                </a:moveTo>
                <a:cubicBezTo>
                  <a:pt x="58538" y="325995"/>
                  <a:pt x="313883" y="798334"/>
                  <a:pt x="393616" y="1338294"/>
                </a:cubicBezTo>
                <a:cubicBezTo>
                  <a:pt x="473349" y="1878254"/>
                  <a:pt x="452154" y="3007630"/>
                  <a:pt x="478395" y="3342708"/>
                </a:cubicBezTo>
                <a:lnTo>
                  <a:pt x="551062" y="3348763"/>
                </a:lnTo>
                <a:cubicBezTo>
                  <a:pt x="546016" y="3004601"/>
                  <a:pt x="532896" y="1835865"/>
                  <a:pt x="448117" y="1277738"/>
                </a:cubicBezTo>
                <a:cubicBezTo>
                  <a:pt x="363338" y="719611"/>
                  <a:pt x="117075" y="195799"/>
                  <a:pt x="42389" y="0"/>
                </a:cubicBezTo>
                <a:lnTo>
                  <a:pt x="0" y="102946"/>
                </a:ln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4"/>
          <p:cNvSpPr/>
          <p:nvPr/>
        </p:nvSpPr>
        <p:spPr>
          <a:xfrm flipH="1">
            <a:off x="11245346" y="1114236"/>
            <a:ext cx="230068" cy="5374765"/>
          </a:xfrm>
          <a:custGeom>
            <a:avLst/>
            <a:gdLst/>
            <a:ahLst/>
            <a:cxnLst/>
            <a:rect l="l" t="t" r="r" b="b"/>
            <a:pathLst>
              <a:path w="551062" h="3348763" extrusionOk="0">
                <a:moveTo>
                  <a:pt x="0" y="102946"/>
                </a:moveTo>
                <a:cubicBezTo>
                  <a:pt x="58538" y="325995"/>
                  <a:pt x="313883" y="798334"/>
                  <a:pt x="393616" y="1338294"/>
                </a:cubicBezTo>
                <a:cubicBezTo>
                  <a:pt x="473349" y="1878254"/>
                  <a:pt x="452154" y="3007630"/>
                  <a:pt x="478395" y="3342708"/>
                </a:cubicBezTo>
                <a:lnTo>
                  <a:pt x="551062" y="3348763"/>
                </a:lnTo>
                <a:cubicBezTo>
                  <a:pt x="546016" y="3004601"/>
                  <a:pt x="532896" y="1835865"/>
                  <a:pt x="448117" y="1277738"/>
                </a:cubicBezTo>
                <a:cubicBezTo>
                  <a:pt x="363338" y="719611"/>
                  <a:pt x="117075" y="195799"/>
                  <a:pt x="42389" y="0"/>
                </a:cubicBezTo>
                <a:lnTo>
                  <a:pt x="0" y="102946"/>
                </a:ln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4"/>
          <p:cNvSpPr/>
          <p:nvPr/>
        </p:nvSpPr>
        <p:spPr>
          <a:xfrm rot="-129665">
            <a:off x="10993093" y="1358314"/>
            <a:ext cx="292271" cy="5503713"/>
          </a:xfrm>
          <a:custGeom>
            <a:avLst/>
            <a:gdLst/>
            <a:ahLst/>
            <a:cxnLst/>
            <a:rect l="l" t="t" r="r" b="b"/>
            <a:pathLst>
              <a:path w="551062" h="3348763" extrusionOk="0">
                <a:moveTo>
                  <a:pt x="0" y="102946"/>
                </a:moveTo>
                <a:cubicBezTo>
                  <a:pt x="58538" y="325995"/>
                  <a:pt x="313883" y="798334"/>
                  <a:pt x="393616" y="1338294"/>
                </a:cubicBezTo>
                <a:cubicBezTo>
                  <a:pt x="473349" y="1878254"/>
                  <a:pt x="452154" y="3007630"/>
                  <a:pt x="478395" y="3342708"/>
                </a:cubicBezTo>
                <a:lnTo>
                  <a:pt x="551062" y="3348763"/>
                </a:lnTo>
                <a:cubicBezTo>
                  <a:pt x="546016" y="3004601"/>
                  <a:pt x="532896" y="1835865"/>
                  <a:pt x="448117" y="1277738"/>
                </a:cubicBezTo>
                <a:cubicBezTo>
                  <a:pt x="363338" y="719611"/>
                  <a:pt x="117075" y="195799"/>
                  <a:pt x="42389" y="0"/>
                </a:cubicBezTo>
                <a:lnTo>
                  <a:pt x="0" y="102946"/>
                </a:ln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 flipH="1">
            <a:off x="11145958" y="0"/>
            <a:ext cx="1001633" cy="5487490"/>
          </a:xfrm>
          <a:custGeom>
            <a:avLst/>
            <a:gdLst/>
            <a:ahLst/>
            <a:cxnLst/>
            <a:rect l="l" t="t" r="r" b="b"/>
            <a:pathLst>
              <a:path w="1122278" h="4034919" extrusionOk="0">
                <a:moveTo>
                  <a:pt x="1017346" y="4033049"/>
                </a:moveTo>
                <a:cubicBezTo>
                  <a:pt x="934586" y="4084522"/>
                  <a:pt x="543637" y="3063193"/>
                  <a:pt x="532895" y="2246639"/>
                </a:cubicBezTo>
                <a:cubicBezTo>
                  <a:pt x="522153" y="1430085"/>
                  <a:pt x="345564" y="532737"/>
                  <a:pt x="0" y="0"/>
                </a:cubicBezTo>
                <a:cubicBezTo>
                  <a:pt x="530335" y="309475"/>
                  <a:pt x="859899" y="1265626"/>
                  <a:pt x="1029457" y="1937801"/>
                </a:cubicBezTo>
                <a:cubicBezTo>
                  <a:pt x="1199015" y="2609976"/>
                  <a:pt x="1100106" y="3981576"/>
                  <a:pt x="1017346" y="4033049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 rot="-489575">
            <a:off x="10257429" y="1431770"/>
            <a:ext cx="770954" cy="5473723"/>
          </a:xfrm>
          <a:custGeom>
            <a:avLst/>
            <a:gdLst/>
            <a:ahLst/>
            <a:cxnLst/>
            <a:rect l="l" t="t" r="r" b="b"/>
            <a:pathLst>
              <a:path w="1122278" h="4034919" extrusionOk="0">
                <a:moveTo>
                  <a:pt x="1017346" y="4033049"/>
                </a:moveTo>
                <a:cubicBezTo>
                  <a:pt x="934586" y="4084522"/>
                  <a:pt x="543637" y="3063193"/>
                  <a:pt x="532895" y="2246639"/>
                </a:cubicBezTo>
                <a:cubicBezTo>
                  <a:pt x="522153" y="1430085"/>
                  <a:pt x="345564" y="532737"/>
                  <a:pt x="0" y="0"/>
                </a:cubicBezTo>
                <a:cubicBezTo>
                  <a:pt x="530335" y="309475"/>
                  <a:pt x="859899" y="1265626"/>
                  <a:pt x="1029457" y="1937801"/>
                </a:cubicBezTo>
                <a:cubicBezTo>
                  <a:pt x="1199015" y="2609976"/>
                  <a:pt x="1100106" y="3981576"/>
                  <a:pt x="1017346" y="4033049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4"/>
          <p:cNvGrpSpPr/>
          <p:nvPr/>
        </p:nvGrpSpPr>
        <p:grpSpPr>
          <a:xfrm rot="607849" flipH="1">
            <a:off x="10886905" y="344335"/>
            <a:ext cx="1207724" cy="1216551"/>
            <a:chOff x="5307255" y="1547438"/>
            <a:chExt cx="1117486" cy="1125654"/>
          </a:xfrm>
        </p:grpSpPr>
        <p:sp>
          <p:nvSpPr>
            <p:cNvPr id="96" name="Google Shape;96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608125" flipH="1">
            <a:off x="11077475" y="1722394"/>
            <a:ext cx="963332" cy="970373"/>
            <a:chOff x="5307255" y="1547438"/>
            <a:chExt cx="1117486" cy="1125654"/>
          </a:xfrm>
        </p:grpSpPr>
        <p:sp>
          <p:nvSpPr>
            <p:cNvPr id="99" name="Google Shape;99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4"/>
          <p:cNvGrpSpPr/>
          <p:nvPr/>
        </p:nvGrpSpPr>
        <p:grpSpPr>
          <a:xfrm rot="608125" flipH="1">
            <a:off x="10418421" y="1014894"/>
            <a:ext cx="963332" cy="970373"/>
            <a:chOff x="5307255" y="1547438"/>
            <a:chExt cx="1117486" cy="1125654"/>
          </a:xfrm>
        </p:grpSpPr>
        <p:sp>
          <p:nvSpPr>
            <p:cNvPr id="102" name="Google Shape;102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608125" flipH="1">
            <a:off x="10358874" y="2245198"/>
            <a:ext cx="963332" cy="970373"/>
            <a:chOff x="5307255" y="1547438"/>
            <a:chExt cx="1117486" cy="1125654"/>
          </a:xfrm>
        </p:grpSpPr>
        <p:sp>
          <p:nvSpPr>
            <p:cNvPr id="105" name="Google Shape;105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608127" flipH="1">
            <a:off x="11265674" y="2680595"/>
            <a:ext cx="835054" cy="841158"/>
            <a:chOff x="5307255" y="1547438"/>
            <a:chExt cx="1117486" cy="1125654"/>
          </a:xfrm>
        </p:grpSpPr>
        <p:sp>
          <p:nvSpPr>
            <p:cNvPr id="108" name="Google Shape;108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607931" flipH="1">
            <a:off x="10646248" y="3247822"/>
            <a:ext cx="1197398" cy="1206151"/>
            <a:chOff x="5307255" y="1547438"/>
            <a:chExt cx="1117486" cy="1125654"/>
          </a:xfrm>
        </p:grpSpPr>
        <p:sp>
          <p:nvSpPr>
            <p:cNvPr id="111" name="Google Shape;111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607740" flipH="1">
            <a:off x="10459317" y="4348837"/>
            <a:ext cx="934706" cy="941538"/>
            <a:chOff x="5307255" y="1547438"/>
            <a:chExt cx="1117486" cy="1125654"/>
          </a:xfrm>
        </p:grpSpPr>
        <p:sp>
          <p:nvSpPr>
            <p:cNvPr id="114" name="Google Shape;114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607931" flipH="1">
            <a:off x="10665425" y="5235077"/>
            <a:ext cx="1197398" cy="1206151"/>
            <a:chOff x="5307255" y="1547438"/>
            <a:chExt cx="1117486" cy="1125654"/>
          </a:xfrm>
        </p:grpSpPr>
        <p:sp>
          <p:nvSpPr>
            <p:cNvPr id="117" name="Google Shape;117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4"/>
          <p:cNvGrpSpPr/>
          <p:nvPr/>
        </p:nvGrpSpPr>
        <p:grpSpPr>
          <a:xfrm rot="608127" flipH="1">
            <a:off x="11254571" y="4262123"/>
            <a:ext cx="835054" cy="841158"/>
            <a:chOff x="5307255" y="1547438"/>
            <a:chExt cx="1117486" cy="1125654"/>
          </a:xfrm>
        </p:grpSpPr>
        <p:sp>
          <p:nvSpPr>
            <p:cNvPr id="120" name="Google Shape;120;p4"/>
            <p:cNvSpPr/>
            <p:nvPr/>
          </p:nvSpPr>
          <p:spPr>
            <a:xfrm rot="4440912">
              <a:off x="5409575" y="1659795"/>
              <a:ext cx="912847" cy="900939"/>
            </a:xfrm>
            <a:custGeom>
              <a:avLst/>
              <a:gdLst/>
              <a:ahLst/>
              <a:cxnLst/>
              <a:rect l="l" t="t" r="r" b="b"/>
              <a:pathLst>
                <a:path w="914116" h="902192" extrusionOk="0">
                  <a:moveTo>
                    <a:pt x="3648" y="318319"/>
                  </a:moveTo>
                  <a:cubicBezTo>
                    <a:pt x="14502" y="301366"/>
                    <a:pt x="50369" y="286791"/>
                    <a:pt x="121763" y="277409"/>
                  </a:cubicBezTo>
                  <a:cubicBezTo>
                    <a:pt x="-64836" y="-28674"/>
                    <a:pt x="463463" y="361209"/>
                    <a:pt x="415818" y="443497"/>
                  </a:cubicBezTo>
                  <a:cubicBezTo>
                    <a:pt x="413532" y="447646"/>
                    <a:pt x="409738" y="451074"/>
                    <a:pt x="404644" y="453838"/>
                  </a:cubicBezTo>
                  <a:lnTo>
                    <a:pt x="404517" y="453881"/>
                  </a:lnTo>
                  <a:lnTo>
                    <a:pt x="419250" y="454345"/>
                  </a:lnTo>
                  <a:cubicBezTo>
                    <a:pt x="426467" y="455983"/>
                    <a:pt x="432067" y="459052"/>
                    <a:pt x="435706" y="463751"/>
                  </a:cubicBezTo>
                  <a:cubicBezTo>
                    <a:pt x="439372" y="468285"/>
                    <a:pt x="441165" y="474521"/>
                    <a:pt x="441329" y="482140"/>
                  </a:cubicBezTo>
                  <a:lnTo>
                    <a:pt x="439997" y="490695"/>
                  </a:lnTo>
                  <a:lnTo>
                    <a:pt x="445131" y="483838"/>
                  </a:lnTo>
                  <a:cubicBezTo>
                    <a:pt x="450614" y="478869"/>
                    <a:pt x="456341" y="476044"/>
                    <a:pt x="462277" y="475760"/>
                  </a:cubicBezTo>
                  <a:cubicBezTo>
                    <a:pt x="468093" y="475359"/>
                    <a:pt x="474230" y="477469"/>
                    <a:pt x="480563" y="481707"/>
                  </a:cubicBezTo>
                  <a:lnTo>
                    <a:pt x="484441" y="485435"/>
                  </a:lnTo>
                  <a:lnTo>
                    <a:pt x="483630" y="473700"/>
                  </a:lnTo>
                  <a:cubicBezTo>
                    <a:pt x="485366" y="468135"/>
                    <a:pt x="489559" y="463182"/>
                    <a:pt x="495806" y="458818"/>
                  </a:cubicBezTo>
                  <a:lnTo>
                    <a:pt x="502846" y="455556"/>
                  </a:lnTo>
                  <a:lnTo>
                    <a:pt x="490203" y="449340"/>
                  </a:lnTo>
                  <a:cubicBezTo>
                    <a:pt x="482320" y="440747"/>
                    <a:pt x="481490" y="424889"/>
                    <a:pt x="485929" y="404451"/>
                  </a:cubicBezTo>
                  <a:lnTo>
                    <a:pt x="496079" y="371465"/>
                  </a:lnTo>
                  <a:lnTo>
                    <a:pt x="484343" y="397260"/>
                  </a:lnTo>
                  <a:cubicBezTo>
                    <a:pt x="474287" y="414904"/>
                    <a:pt x="463168" y="425553"/>
                    <a:pt x="451292" y="426028"/>
                  </a:cubicBezTo>
                  <a:cubicBezTo>
                    <a:pt x="387279" y="429947"/>
                    <a:pt x="286891" y="129696"/>
                    <a:pt x="310362" y="37467"/>
                  </a:cubicBezTo>
                  <a:cubicBezTo>
                    <a:pt x="321031" y="-4455"/>
                    <a:pt x="357291" y="-3398"/>
                    <a:pt x="434190" y="88742"/>
                  </a:cubicBezTo>
                  <a:cubicBezTo>
                    <a:pt x="553190" y="-152345"/>
                    <a:pt x="556753" y="155784"/>
                    <a:pt x="511014" y="326520"/>
                  </a:cubicBezTo>
                  <a:lnTo>
                    <a:pt x="499072" y="364417"/>
                  </a:lnTo>
                  <a:lnTo>
                    <a:pt x="513267" y="332085"/>
                  </a:lnTo>
                  <a:cubicBezTo>
                    <a:pt x="592416" y="170622"/>
                    <a:pt x="796982" y="-58978"/>
                    <a:pt x="741433" y="223646"/>
                  </a:cubicBezTo>
                  <a:cubicBezTo>
                    <a:pt x="1003648" y="164257"/>
                    <a:pt x="766540" y="361072"/>
                    <a:pt x="605110" y="433066"/>
                  </a:cubicBezTo>
                  <a:lnTo>
                    <a:pt x="600808" y="434764"/>
                  </a:lnTo>
                  <a:lnTo>
                    <a:pt x="693241" y="434463"/>
                  </a:lnTo>
                  <a:cubicBezTo>
                    <a:pt x="860482" y="443604"/>
                    <a:pt x="1031877" y="499444"/>
                    <a:pt x="804951" y="577658"/>
                  </a:cubicBezTo>
                  <a:cubicBezTo>
                    <a:pt x="987962" y="774612"/>
                    <a:pt x="698707" y="668369"/>
                    <a:pt x="555396" y="564905"/>
                  </a:cubicBezTo>
                  <a:lnTo>
                    <a:pt x="526476" y="542048"/>
                  </a:lnTo>
                  <a:lnTo>
                    <a:pt x="539541" y="566925"/>
                  </a:lnTo>
                  <a:cubicBezTo>
                    <a:pt x="616376" y="729501"/>
                    <a:pt x="668242" y="1032607"/>
                    <a:pt x="481983" y="812903"/>
                  </a:cubicBezTo>
                  <a:cubicBezTo>
                    <a:pt x="384371" y="1014570"/>
                    <a:pt x="363976" y="834227"/>
                    <a:pt x="385594" y="669505"/>
                  </a:cubicBezTo>
                  <a:lnTo>
                    <a:pt x="401546" y="585133"/>
                  </a:lnTo>
                  <a:lnTo>
                    <a:pt x="352020" y="659897"/>
                  </a:lnTo>
                  <a:cubicBezTo>
                    <a:pt x="251604" y="793948"/>
                    <a:pt x="110034" y="905537"/>
                    <a:pt x="170905" y="673357"/>
                  </a:cubicBezTo>
                  <a:cubicBezTo>
                    <a:pt x="-94501" y="716298"/>
                    <a:pt x="154406" y="534635"/>
                    <a:pt x="320007" y="472836"/>
                  </a:cubicBezTo>
                  <a:lnTo>
                    <a:pt x="364962" y="460956"/>
                  </a:lnTo>
                  <a:lnTo>
                    <a:pt x="329370" y="462273"/>
                  </a:lnTo>
                  <a:cubicBezTo>
                    <a:pt x="197278" y="453619"/>
                    <a:pt x="-31630" y="373414"/>
                    <a:pt x="3648" y="318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984699">
              <a:off x="5790678" y="2050692"/>
              <a:ext cx="131664" cy="1316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168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">
  <p:cSld name="Header">
    <p:bg>
      <p:bgPr>
        <a:solidFill>
          <a:schemeClr val="accen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title"/>
          </p:nvPr>
        </p:nvSpPr>
        <p:spPr>
          <a:xfrm>
            <a:off x="3826000" y="3047250"/>
            <a:ext cx="72126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/>
          <p:nvPr/>
        </p:nvSpPr>
        <p:spPr>
          <a:xfrm rot="648264" flipH="1">
            <a:off x="2036631" y="1896553"/>
            <a:ext cx="748358" cy="4344453"/>
          </a:xfrm>
          <a:custGeom>
            <a:avLst/>
            <a:gdLst/>
            <a:ahLst/>
            <a:cxnLst/>
            <a:rect l="l" t="t" r="r" b="b"/>
            <a:pathLst>
              <a:path w="1122278" h="4034919" extrusionOk="0">
                <a:moveTo>
                  <a:pt x="1017346" y="4033049"/>
                </a:moveTo>
                <a:cubicBezTo>
                  <a:pt x="934586" y="4084522"/>
                  <a:pt x="543637" y="3063193"/>
                  <a:pt x="532895" y="2246639"/>
                </a:cubicBezTo>
                <a:cubicBezTo>
                  <a:pt x="522153" y="1430085"/>
                  <a:pt x="345564" y="532737"/>
                  <a:pt x="0" y="0"/>
                </a:cubicBezTo>
                <a:cubicBezTo>
                  <a:pt x="530335" y="309475"/>
                  <a:pt x="859899" y="1265626"/>
                  <a:pt x="1029457" y="1937801"/>
                </a:cubicBezTo>
                <a:cubicBezTo>
                  <a:pt x="1199015" y="2609976"/>
                  <a:pt x="1100106" y="3981576"/>
                  <a:pt x="1017346" y="4033049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/>
          <p:nvPr/>
        </p:nvSpPr>
        <p:spPr>
          <a:xfrm rot="159780">
            <a:off x="456006" y="1427869"/>
            <a:ext cx="1207753" cy="4342227"/>
          </a:xfrm>
          <a:custGeom>
            <a:avLst/>
            <a:gdLst/>
            <a:ahLst/>
            <a:cxnLst/>
            <a:rect l="l" t="t" r="r" b="b"/>
            <a:pathLst>
              <a:path w="1122278" h="4034919" extrusionOk="0">
                <a:moveTo>
                  <a:pt x="1017346" y="4033049"/>
                </a:moveTo>
                <a:cubicBezTo>
                  <a:pt x="934586" y="4084522"/>
                  <a:pt x="543637" y="3063193"/>
                  <a:pt x="532895" y="2246639"/>
                </a:cubicBezTo>
                <a:cubicBezTo>
                  <a:pt x="522153" y="1430085"/>
                  <a:pt x="345564" y="532737"/>
                  <a:pt x="0" y="0"/>
                </a:cubicBezTo>
                <a:cubicBezTo>
                  <a:pt x="530335" y="309475"/>
                  <a:pt x="859899" y="1265626"/>
                  <a:pt x="1029457" y="1937801"/>
                </a:cubicBezTo>
                <a:cubicBezTo>
                  <a:pt x="1199015" y="2609976"/>
                  <a:pt x="1100106" y="3981576"/>
                  <a:pt x="1017346" y="4033049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" name="Google Shape;127;p5"/>
          <p:cNvGrpSpPr/>
          <p:nvPr/>
        </p:nvGrpSpPr>
        <p:grpSpPr>
          <a:xfrm rot="-1545250" flipH="1">
            <a:off x="241930" y="2094991"/>
            <a:ext cx="2782442" cy="4325244"/>
            <a:chOff x="5781674" y="547101"/>
            <a:chExt cx="2605044" cy="4089732"/>
          </a:xfrm>
        </p:grpSpPr>
        <p:sp>
          <p:nvSpPr>
            <p:cNvPr id="128" name="Google Shape;128;p5"/>
            <p:cNvSpPr/>
            <p:nvPr/>
          </p:nvSpPr>
          <p:spPr>
            <a:xfrm rot="-894226">
              <a:off x="6527769" y="1142238"/>
              <a:ext cx="1450664" cy="3364637"/>
            </a:xfrm>
            <a:custGeom>
              <a:avLst/>
              <a:gdLst/>
              <a:ahLst/>
              <a:cxnLst/>
              <a:rect l="l" t="t" r="r" b="b"/>
              <a:pathLst>
                <a:path w="1448953" h="3360670" extrusionOk="0">
                  <a:moveTo>
                    <a:pt x="1191919" y="86813"/>
                  </a:moveTo>
                  <a:cubicBezTo>
                    <a:pt x="1025290" y="132667"/>
                    <a:pt x="921395" y="246543"/>
                    <a:pt x="892225" y="363714"/>
                  </a:cubicBezTo>
                  <a:cubicBezTo>
                    <a:pt x="866702" y="466240"/>
                    <a:pt x="709570" y="565145"/>
                    <a:pt x="647549" y="578271"/>
                  </a:cubicBezTo>
                  <a:lnTo>
                    <a:pt x="640118" y="578320"/>
                  </a:lnTo>
                  <a:lnTo>
                    <a:pt x="692307" y="728846"/>
                  </a:lnTo>
                  <a:cubicBezTo>
                    <a:pt x="726650" y="838573"/>
                    <a:pt x="758737" y="954796"/>
                    <a:pt x="785069" y="1074429"/>
                  </a:cubicBezTo>
                  <a:lnTo>
                    <a:pt x="819224" y="1257170"/>
                  </a:lnTo>
                  <a:lnTo>
                    <a:pt x="825754" y="1225216"/>
                  </a:lnTo>
                  <a:cubicBezTo>
                    <a:pt x="838960" y="1176376"/>
                    <a:pt x="862291" y="1128744"/>
                    <a:pt x="898552" y="1099183"/>
                  </a:cubicBezTo>
                  <a:cubicBezTo>
                    <a:pt x="995245" y="1020355"/>
                    <a:pt x="1171036" y="917459"/>
                    <a:pt x="1411292" y="928426"/>
                  </a:cubicBezTo>
                  <a:cubicBezTo>
                    <a:pt x="1243260" y="968835"/>
                    <a:pt x="1135715" y="1079270"/>
                    <a:pt x="1102749" y="1195430"/>
                  </a:cubicBezTo>
                  <a:cubicBezTo>
                    <a:pt x="1073903" y="1297071"/>
                    <a:pt x="913637" y="1390812"/>
                    <a:pt x="851222" y="1401913"/>
                  </a:cubicBezTo>
                  <a:lnTo>
                    <a:pt x="838408" y="1401581"/>
                  </a:lnTo>
                  <a:lnTo>
                    <a:pt x="852577" y="1518234"/>
                  </a:lnTo>
                  <a:lnTo>
                    <a:pt x="868497" y="1712474"/>
                  </a:lnTo>
                  <a:lnTo>
                    <a:pt x="875296" y="1738373"/>
                  </a:lnTo>
                  <a:cubicBezTo>
                    <a:pt x="877335" y="1749742"/>
                    <a:pt x="878083" y="1759689"/>
                    <a:pt x="877453" y="1767587"/>
                  </a:cubicBezTo>
                  <a:lnTo>
                    <a:pt x="873836" y="1777607"/>
                  </a:lnTo>
                  <a:lnTo>
                    <a:pt x="875241" y="1794757"/>
                  </a:lnTo>
                  <a:lnTo>
                    <a:pt x="892177" y="2109908"/>
                  </a:lnTo>
                  <a:lnTo>
                    <a:pt x="909485" y="2076862"/>
                  </a:lnTo>
                  <a:cubicBezTo>
                    <a:pt x="918468" y="2063388"/>
                    <a:pt x="928818" y="2051263"/>
                    <a:pt x="940654" y="2041110"/>
                  </a:cubicBezTo>
                  <a:cubicBezTo>
                    <a:pt x="1035341" y="1959884"/>
                    <a:pt x="1208498" y="1852615"/>
                    <a:pt x="1448953" y="1857557"/>
                  </a:cubicBezTo>
                  <a:cubicBezTo>
                    <a:pt x="1281987" y="1902164"/>
                    <a:pt x="1177243" y="2015259"/>
                    <a:pt x="1147199" y="2132210"/>
                  </a:cubicBezTo>
                  <a:cubicBezTo>
                    <a:pt x="1124665" y="2219922"/>
                    <a:pt x="1005462" y="2304253"/>
                    <a:pt x="932746" y="2334531"/>
                  </a:cubicBezTo>
                  <a:lnTo>
                    <a:pt x="903202" y="2344187"/>
                  </a:lnTo>
                  <a:lnTo>
                    <a:pt x="908194" y="2477841"/>
                  </a:lnTo>
                  <a:cubicBezTo>
                    <a:pt x="920701" y="2855046"/>
                    <a:pt x="924855" y="3198771"/>
                    <a:pt x="927229" y="3360670"/>
                  </a:cubicBezTo>
                  <a:lnTo>
                    <a:pt x="854303" y="3354593"/>
                  </a:lnTo>
                  <a:cubicBezTo>
                    <a:pt x="844428" y="3228492"/>
                    <a:pt x="841247" y="2990296"/>
                    <a:pt x="836909" y="2713233"/>
                  </a:cubicBezTo>
                  <a:lnTo>
                    <a:pt x="836374" y="2685348"/>
                  </a:lnTo>
                  <a:lnTo>
                    <a:pt x="807689" y="2685619"/>
                  </a:lnTo>
                  <a:cubicBezTo>
                    <a:pt x="729110" y="2680171"/>
                    <a:pt x="589206" y="2638363"/>
                    <a:pt x="539820" y="2562453"/>
                  </a:cubicBezTo>
                  <a:cubicBezTo>
                    <a:pt x="473971" y="2461241"/>
                    <a:pt x="338574" y="2387555"/>
                    <a:pt x="166109" y="2398654"/>
                  </a:cubicBezTo>
                  <a:cubicBezTo>
                    <a:pt x="392372" y="2317117"/>
                    <a:pt x="590731" y="2363415"/>
                    <a:pt x="706413" y="2410116"/>
                  </a:cubicBezTo>
                  <a:cubicBezTo>
                    <a:pt x="735334" y="2421792"/>
                    <a:pt x="761141" y="2442840"/>
                    <a:pt x="783151" y="2468240"/>
                  </a:cubicBezTo>
                  <a:lnTo>
                    <a:pt x="833724" y="2547209"/>
                  </a:lnTo>
                  <a:lnTo>
                    <a:pt x="828552" y="2277642"/>
                  </a:lnTo>
                  <a:cubicBezTo>
                    <a:pt x="824823" y="2128831"/>
                    <a:pt x="819823" y="1979457"/>
                    <a:pt x="812571" y="1838673"/>
                  </a:cubicBezTo>
                  <a:lnTo>
                    <a:pt x="809332" y="1790015"/>
                  </a:lnTo>
                  <a:lnTo>
                    <a:pt x="775134" y="1785520"/>
                  </a:lnTo>
                  <a:cubicBezTo>
                    <a:pt x="696132" y="1770932"/>
                    <a:pt x="592118" y="1731356"/>
                    <a:pt x="550962" y="1668098"/>
                  </a:cubicBezTo>
                  <a:cubicBezTo>
                    <a:pt x="485113" y="1566885"/>
                    <a:pt x="349716" y="1493200"/>
                    <a:pt x="177251" y="1504299"/>
                  </a:cubicBezTo>
                  <a:cubicBezTo>
                    <a:pt x="403514" y="1422761"/>
                    <a:pt x="601873" y="1469060"/>
                    <a:pt x="717555" y="1515761"/>
                  </a:cubicBezTo>
                  <a:cubicBezTo>
                    <a:pt x="746476" y="1527437"/>
                    <a:pt x="772283" y="1548484"/>
                    <a:pt x="794293" y="1573885"/>
                  </a:cubicBezTo>
                  <a:lnTo>
                    <a:pt x="795022" y="1575023"/>
                  </a:lnTo>
                  <a:lnTo>
                    <a:pt x="794772" y="1571272"/>
                  </a:lnTo>
                  <a:cubicBezTo>
                    <a:pt x="787645" y="1487765"/>
                    <a:pt x="779225" y="1410788"/>
                    <a:pt x="769223" y="1343053"/>
                  </a:cubicBezTo>
                  <a:cubicBezTo>
                    <a:pt x="749219" y="1207583"/>
                    <a:pt x="718200" y="1076354"/>
                    <a:pt x="682006" y="952215"/>
                  </a:cubicBezTo>
                  <a:lnTo>
                    <a:pt x="669328" y="914878"/>
                  </a:lnTo>
                  <a:lnTo>
                    <a:pt x="641580" y="915141"/>
                  </a:lnTo>
                  <a:cubicBezTo>
                    <a:pt x="563001" y="909692"/>
                    <a:pt x="423097" y="867885"/>
                    <a:pt x="373711" y="791975"/>
                  </a:cubicBezTo>
                  <a:cubicBezTo>
                    <a:pt x="307862" y="690762"/>
                    <a:pt x="172465" y="617077"/>
                    <a:pt x="0" y="628176"/>
                  </a:cubicBezTo>
                  <a:cubicBezTo>
                    <a:pt x="226263" y="546638"/>
                    <a:pt x="424622" y="592936"/>
                    <a:pt x="540304" y="639638"/>
                  </a:cubicBezTo>
                  <a:cubicBezTo>
                    <a:pt x="554765" y="645476"/>
                    <a:pt x="568447" y="653656"/>
                    <a:pt x="581265" y="663553"/>
                  </a:cubicBezTo>
                  <a:lnTo>
                    <a:pt x="585298" y="667408"/>
                  </a:lnTo>
                  <a:lnTo>
                    <a:pt x="563739" y="603918"/>
                  </a:lnTo>
                  <a:cubicBezTo>
                    <a:pt x="482330" y="389698"/>
                    <a:pt x="403580" y="215233"/>
                    <a:pt x="374207" y="103312"/>
                  </a:cubicBezTo>
                  <a:lnTo>
                    <a:pt x="416747" y="0"/>
                  </a:lnTo>
                  <a:cubicBezTo>
                    <a:pt x="449538" y="85967"/>
                    <a:pt x="515287" y="234940"/>
                    <a:pt x="586004" y="422239"/>
                  </a:cubicBezTo>
                  <a:lnTo>
                    <a:pt x="608266" y="486450"/>
                  </a:lnTo>
                  <a:lnTo>
                    <a:pt x="607999" y="451410"/>
                  </a:lnTo>
                  <a:cubicBezTo>
                    <a:pt x="614944" y="387457"/>
                    <a:pt x="637966" y="315127"/>
                    <a:pt x="685005" y="274161"/>
                  </a:cubicBezTo>
                  <a:cubicBezTo>
                    <a:pt x="779083" y="192229"/>
                    <a:pt x="951433" y="83669"/>
                    <a:pt x="1191919" y="86813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" name="Google Shape;129;p5"/>
            <p:cNvGrpSpPr/>
            <p:nvPr/>
          </p:nvGrpSpPr>
          <p:grpSpPr>
            <a:xfrm>
              <a:off x="5781674" y="547101"/>
              <a:ext cx="968399" cy="1110421"/>
              <a:chOff x="5781674" y="528934"/>
              <a:chExt cx="968399" cy="1110421"/>
            </a:xfrm>
          </p:grpSpPr>
          <p:sp>
            <p:nvSpPr>
              <p:cNvPr id="130" name="Google Shape;130;p5"/>
              <p:cNvSpPr/>
              <p:nvPr/>
            </p:nvSpPr>
            <p:spPr>
              <a:xfrm rot="-1985831">
                <a:off x="6188231" y="595206"/>
                <a:ext cx="265355" cy="93203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 rot="-1127820">
                <a:off x="5913155" y="617709"/>
                <a:ext cx="705437" cy="932871"/>
              </a:xfrm>
              <a:custGeom>
                <a:avLst/>
                <a:gdLst/>
                <a:ahLst/>
                <a:cxnLst/>
                <a:rect l="l" t="t" r="r" b="b"/>
                <a:pathLst>
                  <a:path w="704816" h="932050" extrusionOk="0">
                    <a:moveTo>
                      <a:pt x="572192" y="0"/>
                    </a:moveTo>
                    <a:cubicBezTo>
                      <a:pt x="645438" y="0"/>
                      <a:pt x="704816" y="208646"/>
                      <a:pt x="704816" y="466025"/>
                    </a:cubicBezTo>
                    <a:cubicBezTo>
                      <a:pt x="704816" y="723404"/>
                      <a:pt x="645438" y="932050"/>
                      <a:pt x="572192" y="932050"/>
                    </a:cubicBezTo>
                    <a:lnTo>
                      <a:pt x="562800" y="928723"/>
                    </a:lnTo>
                    <a:lnTo>
                      <a:pt x="554667" y="931304"/>
                    </a:lnTo>
                    <a:cubicBezTo>
                      <a:pt x="480254" y="933116"/>
                      <a:pt x="330628" y="810708"/>
                      <a:pt x="194743" y="631117"/>
                    </a:cubicBezTo>
                    <a:cubicBezTo>
                      <a:pt x="39445" y="425869"/>
                      <a:pt x="-39097" y="223657"/>
                      <a:pt x="19313" y="179461"/>
                    </a:cubicBezTo>
                    <a:cubicBezTo>
                      <a:pt x="77723" y="135266"/>
                      <a:pt x="250967" y="265824"/>
                      <a:pt x="406265" y="471071"/>
                    </a:cubicBezTo>
                    <a:lnTo>
                      <a:pt x="441116" y="519986"/>
                    </a:lnTo>
                    <a:lnTo>
                      <a:pt x="439568" y="466025"/>
                    </a:lnTo>
                    <a:cubicBezTo>
                      <a:pt x="439568" y="208646"/>
                      <a:pt x="498946" y="0"/>
                      <a:pt x="572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2" name="Google Shape;132;p5"/>
          <p:cNvSpPr/>
          <p:nvPr/>
        </p:nvSpPr>
        <p:spPr>
          <a:xfrm rot="5776094">
            <a:off x="-165195" y="3859180"/>
            <a:ext cx="3924007" cy="1079422"/>
          </a:xfrm>
          <a:custGeom>
            <a:avLst/>
            <a:gdLst/>
            <a:ahLst/>
            <a:cxnLst/>
            <a:rect l="l" t="t" r="r" b="b"/>
            <a:pathLst>
              <a:path w="3570296" h="1258395" extrusionOk="0">
                <a:moveTo>
                  <a:pt x="52" y="114287"/>
                </a:moveTo>
                <a:cubicBezTo>
                  <a:pt x="751" y="92231"/>
                  <a:pt x="8463" y="70112"/>
                  <a:pt x="24969" y="48300"/>
                </a:cubicBezTo>
                <a:cubicBezTo>
                  <a:pt x="157023" y="-126193"/>
                  <a:pt x="439442" y="311510"/>
                  <a:pt x="513040" y="355151"/>
                </a:cubicBezTo>
                <a:lnTo>
                  <a:pt x="497428" y="367539"/>
                </a:lnTo>
                <a:lnTo>
                  <a:pt x="567794" y="391986"/>
                </a:lnTo>
                <a:cubicBezTo>
                  <a:pt x="600503" y="403531"/>
                  <a:pt x="634955" y="415788"/>
                  <a:pt x="670999" y="428488"/>
                </a:cubicBezTo>
                <a:lnTo>
                  <a:pt x="716281" y="444102"/>
                </a:lnTo>
                <a:lnTo>
                  <a:pt x="701865" y="404273"/>
                </a:lnTo>
                <a:cubicBezTo>
                  <a:pt x="649428" y="255156"/>
                  <a:pt x="584812" y="23866"/>
                  <a:pt x="763696" y="1452"/>
                </a:cubicBezTo>
                <a:cubicBezTo>
                  <a:pt x="1002210" y="-28434"/>
                  <a:pt x="894788" y="411788"/>
                  <a:pt x="890967" y="497415"/>
                </a:cubicBezTo>
                <a:lnTo>
                  <a:pt x="881798" y="498502"/>
                </a:lnTo>
                <a:lnTo>
                  <a:pt x="1170375" y="584825"/>
                </a:lnTo>
                <a:lnTo>
                  <a:pt x="1206427" y="593079"/>
                </a:lnTo>
                <a:lnTo>
                  <a:pt x="1191308" y="549404"/>
                </a:lnTo>
                <a:cubicBezTo>
                  <a:pt x="1140965" y="399568"/>
                  <a:pt x="1079596" y="167395"/>
                  <a:pt x="1258778" y="147490"/>
                </a:cubicBezTo>
                <a:cubicBezTo>
                  <a:pt x="1482755" y="122608"/>
                  <a:pt x="1396927" y="506605"/>
                  <a:pt x="1381187" y="625206"/>
                </a:cubicBezTo>
                <a:lnTo>
                  <a:pt x="1380506" y="631688"/>
                </a:lnTo>
                <a:lnTo>
                  <a:pt x="1559827" y="661387"/>
                </a:lnTo>
                <a:lnTo>
                  <a:pt x="1768380" y="681955"/>
                </a:lnTo>
                <a:lnTo>
                  <a:pt x="1753583" y="630159"/>
                </a:lnTo>
                <a:cubicBezTo>
                  <a:pt x="1711551" y="477782"/>
                  <a:pt x="1663035" y="242588"/>
                  <a:pt x="1843040" y="232560"/>
                </a:cubicBezTo>
                <a:cubicBezTo>
                  <a:pt x="2053045" y="220861"/>
                  <a:pt x="1974008" y="549971"/>
                  <a:pt x="1944460" y="689482"/>
                </a:cubicBezTo>
                <a:lnTo>
                  <a:pt x="1943808" y="692995"/>
                </a:lnTo>
                <a:lnTo>
                  <a:pt x="2053692" y="699439"/>
                </a:lnTo>
                <a:lnTo>
                  <a:pt x="2326246" y="709192"/>
                </a:lnTo>
                <a:lnTo>
                  <a:pt x="2307127" y="669602"/>
                </a:lnTo>
                <a:cubicBezTo>
                  <a:pt x="2239694" y="526640"/>
                  <a:pt x="2151731" y="303184"/>
                  <a:pt x="2327379" y="262567"/>
                </a:cubicBezTo>
                <a:cubicBezTo>
                  <a:pt x="2532303" y="215180"/>
                  <a:pt x="2510624" y="552952"/>
                  <a:pt x="2505331" y="695460"/>
                </a:cubicBezTo>
                <a:lnTo>
                  <a:pt x="2504809" y="713406"/>
                </a:lnTo>
                <a:lnTo>
                  <a:pt x="2638865" y="716402"/>
                </a:lnTo>
                <a:lnTo>
                  <a:pt x="2874931" y="720031"/>
                </a:lnTo>
                <a:lnTo>
                  <a:pt x="2871057" y="706094"/>
                </a:lnTo>
                <a:cubicBezTo>
                  <a:pt x="2832158" y="570509"/>
                  <a:pt x="2731121" y="252333"/>
                  <a:pt x="2941127" y="240634"/>
                </a:cubicBezTo>
                <a:cubicBezTo>
                  <a:pt x="3151132" y="228935"/>
                  <a:pt x="3072096" y="558044"/>
                  <a:pt x="3042547" y="697556"/>
                </a:cubicBezTo>
                <a:lnTo>
                  <a:pt x="3037937" y="722417"/>
                </a:lnTo>
                <a:lnTo>
                  <a:pt x="3185623" y="724529"/>
                </a:lnTo>
                <a:cubicBezTo>
                  <a:pt x="3347059" y="727126"/>
                  <a:pt x="3480472" y="730294"/>
                  <a:pt x="3564241" y="736073"/>
                </a:cubicBezTo>
                <a:lnTo>
                  <a:pt x="3570296" y="800089"/>
                </a:lnTo>
                <a:cubicBezTo>
                  <a:pt x="3457368" y="798630"/>
                  <a:pt x="3255661" y="796406"/>
                  <a:pt x="3015878" y="791437"/>
                </a:cubicBezTo>
                <a:lnTo>
                  <a:pt x="2824326" y="786883"/>
                </a:lnTo>
                <a:lnTo>
                  <a:pt x="2823991" y="796797"/>
                </a:lnTo>
                <a:cubicBezTo>
                  <a:pt x="2823204" y="916435"/>
                  <a:pt x="2855190" y="1308606"/>
                  <a:pt x="2636794" y="1253037"/>
                </a:cubicBezTo>
                <a:cubicBezTo>
                  <a:pt x="2432958" y="1201172"/>
                  <a:pt x="2593293" y="908364"/>
                  <a:pt x="2657539" y="782789"/>
                </a:cubicBezTo>
                <a:lnTo>
                  <a:pt x="2658099" y="781621"/>
                </a:lnTo>
                <a:lnTo>
                  <a:pt x="2377142" y="771506"/>
                </a:lnTo>
                <a:lnTo>
                  <a:pt x="2357193" y="775979"/>
                </a:lnTo>
                <a:lnTo>
                  <a:pt x="2354959" y="770708"/>
                </a:lnTo>
                <a:lnTo>
                  <a:pt x="2259394" y="767267"/>
                </a:lnTo>
                <a:lnTo>
                  <a:pt x="2260299" y="785502"/>
                </a:lnTo>
                <a:cubicBezTo>
                  <a:pt x="2269474" y="904790"/>
                  <a:pt x="2333994" y="1292937"/>
                  <a:pt x="2111730" y="1255740"/>
                </a:cubicBezTo>
                <a:cubicBezTo>
                  <a:pt x="1904284" y="1221024"/>
                  <a:pt x="2039689" y="915885"/>
                  <a:pt x="2093259" y="785398"/>
                </a:cubicBezTo>
                <a:lnTo>
                  <a:pt x="2103200" y="759262"/>
                </a:lnTo>
                <a:lnTo>
                  <a:pt x="1973852" y="752232"/>
                </a:lnTo>
                <a:lnTo>
                  <a:pt x="1827482" y="741428"/>
                </a:lnTo>
                <a:lnTo>
                  <a:pt x="1784749" y="743523"/>
                </a:lnTo>
                <a:lnTo>
                  <a:pt x="1783503" y="738182"/>
                </a:lnTo>
                <a:lnTo>
                  <a:pt x="1734388" y="734557"/>
                </a:lnTo>
                <a:lnTo>
                  <a:pt x="1711951" y="732156"/>
                </a:lnTo>
                <a:lnTo>
                  <a:pt x="1710043" y="750236"/>
                </a:lnTo>
                <a:cubicBezTo>
                  <a:pt x="1700724" y="869513"/>
                  <a:pt x="1704654" y="1262966"/>
                  <a:pt x="1490778" y="1191960"/>
                </a:cubicBezTo>
                <a:cubicBezTo>
                  <a:pt x="1291161" y="1125688"/>
                  <a:pt x="1471975" y="845062"/>
                  <a:pt x="1545014" y="724390"/>
                </a:cubicBezTo>
                <a:lnTo>
                  <a:pt x="1550440" y="714875"/>
                </a:lnTo>
                <a:lnTo>
                  <a:pt x="1499272" y="709400"/>
                </a:lnTo>
                <a:cubicBezTo>
                  <a:pt x="1429506" y="700064"/>
                  <a:pt x="1360276" y="688505"/>
                  <a:pt x="1292156" y="675297"/>
                </a:cubicBezTo>
                <a:lnTo>
                  <a:pt x="1105864" y="634405"/>
                </a:lnTo>
                <a:lnTo>
                  <a:pt x="1117732" y="643857"/>
                </a:lnTo>
                <a:cubicBezTo>
                  <a:pt x="1075893" y="718664"/>
                  <a:pt x="935419" y="1149479"/>
                  <a:pt x="748384" y="998483"/>
                </a:cubicBezTo>
                <a:cubicBezTo>
                  <a:pt x="608109" y="885236"/>
                  <a:pt x="784828" y="722630"/>
                  <a:pt x="907924" y="623470"/>
                </a:cubicBezTo>
                <a:lnTo>
                  <a:pt x="949090" y="590924"/>
                </a:lnTo>
                <a:lnTo>
                  <a:pt x="724529" y="527352"/>
                </a:lnTo>
                <a:lnTo>
                  <a:pt x="588043" y="482036"/>
                </a:lnTo>
                <a:lnTo>
                  <a:pt x="594407" y="490103"/>
                </a:lnTo>
                <a:cubicBezTo>
                  <a:pt x="536597" y="553385"/>
                  <a:pt x="301493" y="940762"/>
                  <a:pt x="153863" y="751060"/>
                </a:cubicBezTo>
                <a:cubicBezTo>
                  <a:pt x="135409" y="727347"/>
                  <a:pt x="125841" y="704309"/>
                  <a:pt x="123370" y="682064"/>
                </a:cubicBezTo>
                <a:cubicBezTo>
                  <a:pt x="114101" y="598642"/>
                  <a:pt x="204622" y="526354"/>
                  <a:pt x="300553" y="471362"/>
                </a:cubicBezTo>
                <a:lnTo>
                  <a:pt x="378501" y="430833"/>
                </a:lnTo>
                <a:lnTo>
                  <a:pt x="360141" y="424135"/>
                </a:lnTo>
                <a:cubicBezTo>
                  <a:pt x="244149" y="376658"/>
                  <a:pt x="-4139" y="246620"/>
                  <a:pt x="52" y="114287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66A36"/>
              </a:gs>
              <a:gs pos="100000">
                <a:srgbClr val="666A36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 rot="-6131143" flipH="1">
            <a:off x="-596651" y="3591208"/>
            <a:ext cx="2748577" cy="881758"/>
          </a:xfrm>
          <a:custGeom>
            <a:avLst/>
            <a:gdLst/>
            <a:ahLst/>
            <a:cxnLst/>
            <a:rect l="l" t="t" r="r" b="b"/>
            <a:pathLst>
              <a:path w="3570296" h="1258395" extrusionOk="0">
                <a:moveTo>
                  <a:pt x="52" y="114287"/>
                </a:moveTo>
                <a:cubicBezTo>
                  <a:pt x="751" y="92231"/>
                  <a:pt x="8463" y="70112"/>
                  <a:pt x="24969" y="48300"/>
                </a:cubicBezTo>
                <a:cubicBezTo>
                  <a:pt x="157023" y="-126193"/>
                  <a:pt x="439442" y="311510"/>
                  <a:pt x="513040" y="355151"/>
                </a:cubicBezTo>
                <a:lnTo>
                  <a:pt x="497428" y="367539"/>
                </a:lnTo>
                <a:lnTo>
                  <a:pt x="567794" y="391986"/>
                </a:lnTo>
                <a:cubicBezTo>
                  <a:pt x="600503" y="403531"/>
                  <a:pt x="634955" y="415788"/>
                  <a:pt x="670999" y="428488"/>
                </a:cubicBezTo>
                <a:lnTo>
                  <a:pt x="716281" y="444102"/>
                </a:lnTo>
                <a:lnTo>
                  <a:pt x="701865" y="404273"/>
                </a:lnTo>
                <a:cubicBezTo>
                  <a:pt x="649428" y="255156"/>
                  <a:pt x="584812" y="23866"/>
                  <a:pt x="763696" y="1452"/>
                </a:cubicBezTo>
                <a:cubicBezTo>
                  <a:pt x="1002210" y="-28434"/>
                  <a:pt x="894788" y="411788"/>
                  <a:pt x="890967" y="497415"/>
                </a:cubicBezTo>
                <a:lnTo>
                  <a:pt x="881798" y="498502"/>
                </a:lnTo>
                <a:lnTo>
                  <a:pt x="1170375" y="584825"/>
                </a:lnTo>
                <a:lnTo>
                  <a:pt x="1206427" y="593079"/>
                </a:lnTo>
                <a:lnTo>
                  <a:pt x="1191308" y="549404"/>
                </a:lnTo>
                <a:cubicBezTo>
                  <a:pt x="1140965" y="399568"/>
                  <a:pt x="1079596" y="167395"/>
                  <a:pt x="1258778" y="147490"/>
                </a:cubicBezTo>
                <a:cubicBezTo>
                  <a:pt x="1482755" y="122608"/>
                  <a:pt x="1396927" y="506605"/>
                  <a:pt x="1381187" y="625206"/>
                </a:cubicBezTo>
                <a:lnTo>
                  <a:pt x="1380506" y="631688"/>
                </a:lnTo>
                <a:lnTo>
                  <a:pt x="1559827" y="661387"/>
                </a:lnTo>
                <a:lnTo>
                  <a:pt x="1768380" y="681955"/>
                </a:lnTo>
                <a:lnTo>
                  <a:pt x="1753583" y="630159"/>
                </a:lnTo>
                <a:cubicBezTo>
                  <a:pt x="1711551" y="477782"/>
                  <a:pt x="1663035" y="242588"/>
                  <a:pt x="1843040" y="232560"/>
                </a:cubicBezTo>
                <a:cubicBezTo>
                  <a:pt x="2053045" y="220861"/>
                  <a:pt x="1974008" y="549971"/>
                  <a:pt x="1944460" y="689482"/>
                </a:cubicBezTo>
                <a:lnTo>
                  <a:pt x="1943808" y="692995"/>
                </a:lnTo>
                <a:lnTo>
                  <a:pt x="2053692" y="699439"/>
                </a:lnTo>
                <a:lnTo>
                  <a:pt x="2326246" y="709192"/>
                </a:lnTo>
                <a:lnTo>
                  <a:pt x="2307127" y="669602"/>
                </a:lnTo>
                <a:cubicBezTo>
                  <a:pt x="2239694" y="526640"/>
                  <a:pt x="2151731" y="303184"/>
                  <a:pt x="2327379" y="262567"/>
                </a:cubicBezTo>
                <a:cubicBezTo>
                  <a:pt x="2532303" y="215180"/>
                  <a:pt x="2510624" y="552952"/>
                  <a:pt x="2505331" y="695460"/>
                </a:cubicBezTo>
                <a:lnTo>
                  <a:pt x="2504809" y="713406"/>
                </a:lnTo>
                <a:lnTo>
                  <a:pt x="2638865" y="716402"/>
                </a:lnTo>
                <a:lnTo>
                  <a:pt x="2874931" y="720031"/>
                </a:lnTo>
                <a:lnTo>
                  <a:pt x="2871057" y="706094"/>
                </a:lnTo>
                <a:cubicBezTo>
                  <a:pt x="2832158" y="570509"/>
                  <a:pt x="2731121" y="252333"/>
                  <a:pt x="2941127" y="240634"/>
                </a:cubicBezTo>
                <a:cubicBezTo>
                  <a:pt x="3151132" y="228935"/>
                  <a:pt x="3072096" y="558044"/>
                  <a:pt x="3042547" y="697556"/>
                </a:cubicBezTo>
                <a:lnTo>
                  <a:pt x="3037937" y="722417"/>
                </a:lnTo>
                <a:lnTo>
                  <a:pt x="3185623" y="724529"/>
                </a:lnTo>
                <a:cubicBezTo>
                  <a:pt x="3347059" y="727126"/>
                  <a:pt x="3480472" y="730294"/>
                  <a:pt x="3564241" y="736073"/>
                </a:cubicBezTo>
                <a:lnTo>
                  <a:pt x="3570296" y="800089"/>
                </a:lnTo>
                <a:cubicBezTo>
                  <a:pt x="3457368" y="798630"/>
                  <a:pt x="3255661" y="796406"/>
                  <a:pt x="3015878" y="791437"/>
                </a:cubicBezTo>
                <a:lnTo>
                  <a:pt x="2824326" y="786883"/>
                </a:lnTo>
                <a:lnTo>
                  <a:pt x="2823991" y="796797"/>
                </a:lnTo>
                <a:cubicBezTo>
                  <a:pt x="2823204" y="916435"/>
                  <a:pt x="2855190" y="1308606"/>
                  <a:pt x="2636794" y="1253037"/>
                </a:cubicBezTo>
                <a:cubicBezTo>
                  <a:pt x="2432958" y="1201172"/>
                  <a:pt x="2593293" y="908364"/>
                  <a:pt x="2657539" y="782789"/>
                </a:cubicBezTo>
                <a:lnTo>
                  <a:pt x="2658099" y="781621"/>
                </a:lnTo>
                <a:lnTo>
                  <a:pt x="2377142" y="771506"/>
                </a:lnTo>
                <a:lnTo>
                  <a:pt x="2357193" y="775979"/>
                </a:lnTo>
                <a:lnTo>
                  <a:pt x="2354959" y="770708"/>
                </a:lnTo>
                <a:lnTo>
                  <a:pt x="2259394" y="767267"/>
                </a:lnTo>
                <a:lnTo>
                  <a:pt x="2260299" y="785502"/>
                </a:lnTo>
                <a:cubicBezTo>
                  <a:pt x="2269474" y="904790"/>
                  <a:pt x="2333994" y="1292937"/>
                  <a:pt x="2111730" y="1255740"/>
                </a:cubicBezTo>
                <a:cubicBezTo>
                  <a:pt x="1904284" y="1221024"/>
                  <a:pt x="2039689" y="915885"/>
                  <a:pt x="2093259" y="785398"/>
                </a:cubicBezTo>
                <a:lnTo>
                  <a:pt x="2103200" y="759262"/>
                </a:lnTo>
                <a:lnTo>
                  <a:pt x="1973852" y="752232"/>
                </a:lnTo>
                <a:lnTo>
                  <a:pt x="1827482" y="741428"/>
                </a:lnTo>
                <a:lnTo>
                  <a:pt x="1784749" y="743523"/>
                </a:lnTo>
                <a:lnTo>
                  <a:pt x="1783503" y="738182"/>
                </a:lnTo>
                <a:lnTo>
                  <a:pt x="1734388" y="734557"/>
                </a:lnTo>
                <a:lnTo>
                  <a:pt x="1711951" y="732156"/>
                </a:lnTo>
                <a:lnTo>
                  <a:pt x="1710043" y="750236"/>
                </a:lnTo>
                <a:cubicBezTo>
                  <a:pt x="1700724" y="869513"/>
                  <a:pt x="1704654" y="1262966"/>
                  <a:pt x="1490778" y="1191960"/>
                </a:cubicBezTo>
                <a:cubicBezTo>
                  <a:pt x="1291161" y="1125688"/>
                  <a:pt x="1471975" y="845062"/>
                  <a:pt x="1545014" y="724390"/>
                </a:cubicBezTo>
                <a:lnTo>
                  <a:pt x="1550440" y="714875"/>
                </a:lnTo>
                <a:lnTo>
                  <a:pt x="1499272" y="709400"/>
                </a:lnTo>
                <a:cubicBezTo>
                  <a:pt x="1429506" y="700064"/>
                  <a:pt x="1360276" y="688505"/>
                  <a:pt x="1292156" y="675297"/>
                </a:cubicBezTo>
                <a:lnTo>
                  <a:pt x="1105864" y="634405"/>
                </a:lnTo>
                <a:lnTo>
                  <a:pt x="1117732" y="643857"/>
                </a:lnTo>
                <a:cubicBezTo>
                  <a:pt x="1075893" y="718664"/>
                  <a:pt x="935419" y="1149479"/>
                  <a:pt x="748384" y="998483"/>
                </a:cubicBezTo>
                <a:cubicBezTo>
                  <a:pt x="608109" y="885236"/>
                  <a:pt x="784828" y="722630"/>
                  <a:pt x="907924" y="623470"/>
                </a:cubicBezTo>
                <a:lnTo>
                  <a:pt x="949090" y="590924"/>
                </a:lnTo>
                <a:lnTo>
                  <a:pt x="724529" y="527352"/>
                </a:lnTo>
                <a:lnTo>
                  <a:pt x="588043" y="482036"/>
                </a:lnTo>
                <a:lnTo>
                  <a:pt x="594407" y="490103"/>
                </a:lnTo>
                <a:cubicBezTo>
                  <a:pt x="536597" y="553385"/>
                  <a:pt x="301493" y="940762"/>
                  <a:pt x="153863" y="751060"/>
                </a:cubicBezTo>
                <a:cubicBezTo>
                  <a:pt x="135409" y="727347"/>
                  <a:pt x="125841" y="704309"/>
                  <a:pt x="123370" y="682064"/>
                </a:cubicBezTo>
                <a:cubicBezTo>
                  <a:pt x="114101" y="598642"/>
                  <a:pt x="204622" y="526354"/>
                  <a:pt x="300553" y="471362"/>
                </a:cubicBezTo>
                <a:lnTo>
                  <a:pt x="378501" y="430833"/>
                </a:lnTo>
                <a:lnTo>
                  <a:pt x="360141" y="424135"/>
                </a:lnTo>
                <a:cubicBezTo>
                  <a:pt x="244149" y="376658"/>
                  <a:pt x="-4139" y="246620"/>
                  <a:pt x="52" y="114287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66A36"/>
              </a:gs>
              <a:gs pos="100000">
                <a:srgbClr val="666A36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" name="Google Shape;134;p5"/>
          <p:cNvGrpSpPr/>
          <p:nvPr/>
        </p:nvGrpSpPr>
        <p:grpSpPr>
          <a:xfrm rot="-347622" flipH="1">
            <a:off x="1147280" y="3810467"/>
            <a:ext cx="1894165" cy="2973703"/>
            <a:chOff x="5781674" y="547101"/>
            <a:chExt cx="2605044" cy="4089732"/>
          </a:xfrm>
        </p:grpSpPr>
        <p:sp>
          <p:nvSpPr>
            <p:cNvPr id="135" name="Google Shape;135;p5"/>
            <p:cNvSpPr/>
            <p:nvPr/>
          </p:nvSpPr>
          <p:spPr>
            <a:xfrm rot="-894226">
              <a:off x="6527769" y="1142238"/>
              <a:ext cx="1450664" cy="3364637"/>
            </a:xfrm>
            <a:custGeom>
              <a:avLst/>
              <a:gdLst/>
              <a:ahLst/>
              <a:cxnLst/>
              <a:rect l="l" t="t" r="r" b="b"/>
              <a:pathLst>
                <a:path w="1448953" h="3360670" extrusionOk="0">
                  <a:moveTo>
                    <a:pt x="1191919" y="86813"/>
                  </a:moveTo>
                  <a:cubicBezTo>
                    <a:pt x="1025290" y="132667"/>
                    <a:pt x="921395" y="246543"/>
                    <a:pt x="892225" y="363714"/>
                  </a:cubicBezTo>
                  <a:cubicBezTo>
                    <a:pt x="866702" y="466240"/>
                    <a:pt x="709570" y="565145"/>
                    <a:pt x="647549" y="578271"/>
                  </a:cubicBezTo>
                  <a:lnTo>
                    <a:pt x="640118" y="578320"/>
                  </a:lnTo>
                  <a:lnTo>
                    <a:pt x="692307" y="728846"/>
                  </a:lnTo>
                  <a:cubicBezTo>
                    <a:pt x="726650" y="838573"/>
                    <a:pt x="758737" y="954796"/>
                    <a:pt x="785069" y="1074429"/>
                  </a:cubicBezTo>
                  <a:lnTo>
                    <a:pt x="819224" y="1257170"/>
                  </a:lnTo>
                  <a:lnTo>
                    <a:pt x="825754" y="1225216"/>
                  </a:lnTo>
                  <a:cubicBezTo>
                    <a:pt x="838960" y="1176376"/>
                    <a:pt x="862291" y="1128744"/>
                    <a:pt x="898552" y="1099183"/>
                  </a:cubicBezTo>
                  <a:cubicBezTo>
                    <a:pt x="995245" y="1020355"/>
                    <a:pt x="1171036" y="917459"/>
                    <a:pt x="1411292" y="928426"/>
                  </a:cubicBezTo>
                  <a:cubicBezTo>
                    <a:pt x="1243260" y="968835"/>
                    <a:pt x="1135715" y="1079270"/>
                    <a:pt x="1102749" y="1195430"/>
                  </a:cubicBezTo>
                  <a:cubicBezTo>
                    <a:pt x="1073903" y="1297071"/>
                    <a:pt x="913637" y="1390812"/>
                    <a:pt x="851222" y="1401913"/>
                  </a:cubicBezTo>
                  <a:lnTo>
                    <a:pt x="838408" y="1401581"/>
                  </a:lnTo>
                  <a:lnTo>
                    <a:pt x="852577" y="1518234"/>
                  </a:lnTo>
                  <a:lnTo>
                    <a:pt x="868497" y="1712474"/>
                  </a:lnTo>
                  <a:lnTo>
                    <a:pt x="875296" y="1738373"/>
                  </a:lnTo>
                  <a:cubicBezTo>
                    <a:pt x="877335" y="1749742"/>
                    <a:pt x="878083" y="1759689"/>
                    <a:pt x="877453" y="1767587"/>
                  </a:cubicBezTo>
                  <a:lnTo>
                    <a:pt x="873836" y="1777607"/>
                  </a:lnTo>
                  <a:lnTo>
                    <a:pt x="875241" y="1794757"/>
                  </a:lnTo>
                  <a:lnTo>
                    <a:pt x="892177" y="2109908"/>
                  </a:lnTo>
                  <a:lnTo>
                    <a:pt x="909485" y="2076862"/>
                  </a:lnTo>
                  <a:cubicBezTo>
                    <a:pt x="918468" y="2063388"/>
                    <a:pt x="928818" y="2051263"/>
                    <a:pt x="940654" y="2041110"/>
                  </a:cubicBezTo>
                  <a:cubicBezTo>
                    <a:pt x="1035341" y="1959884"/>
                    <a:pt x="1208498" y="1852615"/>
                    <a:pt x="1448953" y="1857557"/>
                  </a:cubicBezTo>
                  <a:cubicBezTo>
                    <a:pt x="1281987" y="1902164"/>
                    <a:pt x="1177243" y="2015259"/>
                    <a:pt x="1147199" y="2132210"/>
                  </a:cubicBezTo>
                  <a:cubicBezTo>
                    <a:pt x="1124665" y="2219922"/>
                    <a:pt x="1005462" y="2304253"/>
                    <a:pt x="932746" y="2334531"/>
                  </a:cubicBezTo>
                  <a:lnTo>
                    <a:pt x="903202" y="2344187"/>
                  </a:lnTo>
                  <a:lnTo>
                    <a:pt x="908194" y="2477841"/>
                  </a:lnTo>
                  <a:cubicBezTo>
                    <a:pt x="920701" y="2855046"/>
                    <a:pt x="924855" y="3198771"/>
                    <a:pt x="927229" y="3360670"/>
                  </a:cubicBezTo>
                  <a:lnTo>
                    <a:pt x="854303" y="3354593"/>
                  </a:lnTo>
                  <a:cubicBezTo>
                    <a:pt x="844428" y="3228492"/>
                    <a:pt x="841247" y="2990296"/>
                    <a:pt x="836909" y="2713233"/>
                  </a:cubicBezTo>
                  <a:lnTo>
                    <a:pt x="836374" y="2685348"/>
                  </a:lnTo>
                  <a:lnTo>
                    <a:pt x="807689" y="2685619"/>
                  </a:lnTo>
                  <a:cubicBezTo>
                    <a:pt x="729110" y="2680171"/>
                    <a:pt x="589206" y="2638363"/>
                    <a:pt x="539820" y="2562453"/>
                  </a:cubicBezTo>
                  <a:cubicBezTo>
                    <a:pt x="473971" y="2461241"/>
                    <a:pt x="338574" y="2387555"/>
                    <a:pt x="166109" y="2398654"/>
                  </a:cubicBezTo>
                  <a:cubicBezTo>
                    <a:pt x="392372" y="2317117"/>
                    <a:pt x="590731" y="2363415"/>
                    <a:pt x="706413" y="2410116"/>
                  </a:cubicBezTo>
                  <a:cubicBezTo>
                    <a:pt x="735334" y="2421792"/>
                    <a:pt x="761141" y="2442840"/>
                    <a:pt x="783151" y="2468240"/>
                  </a:cubicBezTo>
                  <a:lnTo>
                    <a:pt x="833724" y="2547209"/>
                  </a:lnTo>
                  <a:lnTo>
                    <a:pt x="828552" y="2277642"/>
                  </a:lnTo>
                  <a:cubicBezTo>
                    <a:pt x="824823" y="2128831"/>
                    <a:pt x="819823" y="1979457"/>
                    <a:pt x="812571" y="1838673"/>
                  </a:cubicBezTo>
                  <a:lnTo>
                    <a:pt x="809332" y="1790015"/>
                  </a:lnTo>
                  <a:lnTo>
                    <a:pt x="775134" y="1785520"/>
                  </a:lnTo>
                  <a:cubicBezTo>
                    <a:pt x="696132" y="1770932"/>
                    <a:pt x="592118" y="1731356"/>
                    <a:pt x="550962" y="1668098"/>
                  </a:cubicBezTo>
                  <a:cubicBezTo>
                    <a:pt x="485113" y="1566885"/>
                    <a:pt x="349716" y="1493200"/>
                    <a:pt x="177251" y="1504299"/>
                  </a:cubicBezTo>
                  <a:cubicBezTo>
                    <a:pt x="403514" y="1422761"/>
                    <a:pt x="601873" y="1469060"/>
                    <a:pt x="717555" y="1515761"/>
                  </a:cubicBezTo>
                  <a:cubicBezTo>
                    <a:pt x="746476" y="1527437"/>
                    <a:pt x="772283" y="1548484"/>
                    <a:pt x="794293" y="1573885"/>
                  </a:cubicBezTo>
                  <a:lnTo>
                    <a:pt x="795022" y="1575023"/>
                  </a:lnTo>
                  <a:lnTo>
                    <a:pt x="794772" y="1571272"/>
                  </a:lnTo>
                  <a:cubicBezTo>
                    <a:pt x="787645" y="1487765"/>
                    <a:pt x="779225" y="1410788"/>
                    <a:pt x="769223" y="1343053"/>
                  </a:cubicBezTo>
                  <a:cubicBezTo>
                    <a:pt x="749219" y="1207583"/>
                    <a:pt x="718200" y="1076354"/>
                    <a:pt x="682006" y="952215"/>
                  </a:cubicBezTo>
                  <a:lnTo>
                    <a:pt x="669328" y="914878"/>
                  </a:lnTo>
                  <a:lnTo>
                    <a:pt x="641580" y="915141"/>
                  </a:lnTo>
                  <a:cubicBezTo>
                    <a:pt x="563001" y="909692"/>
                    <a:pt x="423097" y="867885"/>
                    <a:pt x="373711" y="791975"/>
                  </a:cubicBezTo>
                  <a:cubicBezTo>
                    <a:pt x="307862" y="690762"/>
                    <a:pt x="172465" y="617077"/>
                    <a:pt x="0" y="628176"/>
                  </a:cubicBezTo>
                  <a:cubicBezTo>
                    <a:pt x="226263" y="546638"/>
                    <a:pt x="424622" y="592936"/>
                    <a:pt x="540304" y="639638"/>
                  </a:cubicBezTo>
                  <a:cubicBezTo>
                    <a:pt x="554765" y="645476"/>
                    <a:pt x="568447" y="653656"/>
                    <a:pt x="581265" y="663553"/>
                  </a:cubicBezTo>
                  <a:lnTo>
                    <a:pt x="585298" y="667408"/>
                  </a:lnTo>
                  <a:lnTo>
                    <a:pt x="563739" y="603918"/>
                  </a:lnTo>
                  <a:cubicBezTo>
                    <a:pt x="482330" y="389698"/>
                    <a:pt x="403580" y="215233"/>
                    <a:pt x="374207" y="103312"/>
                  </a:cubicBezTo>
                  <a:lnTo>
                    <a:pt x="416747" y="0"/>
                  </a:lnTo>
                  <a:cubicBezTo>
                    <a:pt x="449538" y="85967"/>
                    <a:pt x="515287" y="234940"/>
                    <a:pt x="586004" y="422239"/>
                  </a:cubicBezTo>
                  <a:lnTo>
                    <a:pt x="608266" y="486450"/>
                  </a:lnTo>
                  <a:lnTo>
                    <a:pt x="607999" y="451410"/>
                  </a:lnTo>
                  <a:cubicBezTo>
                    <a:pt x="614944" y="387457"/>
                    <a:pt x="637966" y="315127"/>
                    <a:pt x="685005" y="274161"/>
                  </a:cubicBezTo>
                  <a:cubicBezTo>
                    <a:pt x="779083" y="192229"/>
                    <a:pt x="951433" y="83669"/>
                    <a:pt x="1191919" y="86813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6" name="Google Shape;136;p5"/>
            <p:cNvGrpSpPr/>
            <p:nvPr/>
          </p:nvGrpSpPr>
          <p:grpSpPr>
            <a:xfrm>
              <a:off x="5781674" y="547101"/>
              <a:ext cx="968399" cy="1110421"/>
              <a:chOff x="5781674" y="528934"/>
              <a:chExt cx="968399" cy="1110421"/>
            </a:xfrm>
          </p:grpSpPr>
          <p:sp>
            <p:nvSpPr>
              <p:cNvPr id="137" name="Google Shape;137;p5"/>
              <p:cNvSpPr/>
              <p:nvPr/>
            </p:nvSpPr>
            <p:spPr>
              <a:xfrm rot="-1985831">
                <a:off x="6188231" y="595206"/>
                <a:ext cx="265355" cy="93203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 rot="-1127820">
                <a:off x="5913155" y="617709"/>
                <a:ext cx="705437" cy="932871"/>
              </a:xfrm>
              <a:custGeom>
                <a:avLst/>
                <a:gdLst/>
                <a:ahLst/>
                <a:cxnLst/>
                <a:rect l="l" t="t" r="r" b="b"/>
                <a:pathLst>
                  <a:path w="704816" h="932050" extrusionOk="0">
                    <a:moveTo>
                      <a:pt x="572192" y="0"/>
                    </a:moveTo>
                    <a:cubicBezTo>
                      <a:pt x="645438" y="0"/>
                      <a:pt x="704816" y="208646"/>
                      <a:pt x="704816" y="466025"/>
                    </a:cubicBezTo>
                    <a:cubicBezTo>
                      <a:pt x="704816" y="723404"/>
                      <a:pt x="645438" y="932050"/>
                      <a:pt x="572192" y="932050"/>
                    </a:cubicBezTo>
                    <a:lnTo>
                      <a:pt x="562800" y="928723"/>
                    </a:lnTo>
                    <a:lnTo>
                      <a:pt x="554667" y="931304"/>
                    </a:lnTo>
                    <a:cubicBezTo>
                      <a:pt x="480254" y="933116"/>
                      <a:pt x="330628" y="810708"/>
                      <a:pt x="194743" y="631117"/>
                    </a:cubicBezTo>
                    <a:cubicBezTo>
                      <a:pt x="39445" y="425869"/>
                      <a:pt x="-39097" y="223657"/>
                      <a:pt x="19313" y="179461"/>
                    </a:cubicBezTo>
                    <a:cubicBezTo>
                      <a:pt x="77723" y="135266"/>
                      <a:pt x="250967" y="265824"/>
                      <a:pt x="406265" y="471071"/>
                    </a:cubicBezTo>
                    <a:lnTo>
                      <a:pt x="441116" y="519986"/>
                    </a:lnTo>
                    <a:lnTo>
                      <a:pt x="439568" y="466025"/>
                    </a:lnTo>
                    <a:cubicBezTo>
                      <a:pt x="439568" y="208646"/>
                      <a:pt x="498946" y="0"/>
                      <a:pt x="572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9" name="Google Shape;139;p5"/>
          <p:cNvSpPr/>
          <p:nvPr/>
        </p:nvSpPr>
        <p:spPr>
          <a:xfrm rot="-777684">
            <a:off x="446972" y="3979513"/>
            <a:ext cx="1088281" cy="3095371"/>
          </a:xfrm>
          <a:custGeom>
            <a:avLst/>
            <a:gdLst/>
            <a:ahLst/>
            <a:cxnLst/>
            <a:rect l="l" t="t" r="r" b="b"/>
            <a:pathLst>
              <a:path w="1122278" h="4034919" extrusionOk="0">
                <a:moveTo>
                  <a:pt x="1017346" y="4033049"/>
                </a:moveTo>
                <a:cubicBezTo>
                  <a:pt x="934586" y="4084522"/>
                  <a:pt x="543637" y="3063193"/>
                  <a:pt x="532895" y="2246639"/>
                </a:cubicBezTo>
                <a:cubicBezTo>
                  <a:pt x="522153" y="1430085"/>
                  <a:pt x="345564" y="532737"/>
                  <a:pt x="0" y="0"/>
                </a:cubicBezTo>
                <a:cubicBezTo>
                  <a:pt x="530335" y="309475"/>
                  <a:pt x="859899" y="1265626"/>
                  <a:pt x="1029457" y="1937801"/>
                </a:cubicBezTo>
                <a:cubicBezTo>
                  <a:pt x="1199015" y="2609976"/>
                  <a:pt x="1100106" y="3981576"/>
                  <a:pt x="1017346" y="4033049"/>
                </a:cubicBezTo>
                <a:close/>
              </a:path>
            </a:pathLst>
          </a:custGeom>
          <a:gradFill>
            <a:gsLst>
              <a:gs pos="0">
                <a:srgbClr val="595959"/>
              </a:gs>
              <a:gs pos="60000">
                <a:srgbClr val="6F803B"/>
              </a:gs>
              <a:gs pos="100000">
                <a:srgbClr val="6F803B"/>
              </a:gs>
            </a:gsLst>
            <a:lin ang="0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" name="Google Shape;140;p5"/>
          <p:cNvGrpSpPr/>
          <p:nvPr/>
        </p:nvGrpSpPr>
        <p:grpSpPr>
          <a:xfrm rot="-156809">
            <a:off x="42923" y="4543298"/>
            <a:ext cx="1760154" cy="2605440"/>
            <a:chOff x="3959902" y="4082354"/>
            <a:chExt cx="1760083" cy="2605335"/>
          </a:xfrm>
        </p:grpSpPr>
        <p:sp>
          <p:nvSpPr>
            <p:cNvPr id="141" name="Google Shape;141;p5"/>
            <p:cNvSpPr/>
            <p:nvPr/>
          </p:nvSpPr>
          <p:spPr>
            <a:xfrm rot="-675222" flipH="1">
              <a:off x="4467664" y="4369220"/>
              <a:ext cx="1043970" cy="2238117"/>
            </a:xfrm>
            <a:custGeom>
              <a:avLst/>
              <a:gdLst/>
              <a:ahLst/>
              <a:cxnLst/>
              <a:rect l="l" t="t" r="r" b="b"/>
              <a:pathLst>
                <a:path w="1044793" h="2239882" extrusionOk="0">
                  <a:moveTo>
                    <a:pt x="398175" y="0"/>
                  </a:moveTo>
                  <a:cubicBezTo>
                    <a:pt x="490894" y="53960"/>
                    <a:pt x="538275" y="144853"/>
                    <a:pt x="541157" y="227561"/>
                  </a:cubicBezTo>
                  <a:cubicBezTo>
                    <a:pt x="543319" y="289592"/>
                    <a:pt x="602864" y="363290"/>
                    <a:pt x="641869" y="394063"/>
                  </a:cubicBezTo>
                  <a:lnTo>
                    <a:pt x="659358" y="402692"/>
                  </a:lnTo>
                  <a:lnTo>
                    <a:pt x="562479" y="588915"/>
                  </a:lnTo>
                  <a:cubicBezTo>
                    <a:pt x="542646" y="630701"/>
                    <a:pt x="523303" y="673770"/>
                    <a:pt x="504913" y="717817"/>
                  </a:cubicBezTo>
                  <a:lnTo>
                    <a:pt x="460240" y="833946"/>
                  </a:lnTo>
                  <a:lnTo>
                    <a:pt x="457242" y="784886"/>
                  </a:lnTo>
                  <a:cubicBezTo>
                    <a:pt x="452943" y="762334"/>
                    <a:pt x="445377" y="741120"/>
                    <a:pt x="433456" y="724478"/>
                  </a:cubicBezTo>
                  <a:cubicBezTo>
                    <a:pt x="385770" y="657910"/>
                    <a:pt x="294240" y="563990"/>
                    <a:pt x="151000" y="537289"/>
                  </a:cubicBezTo>
                  <a:cubicBezTo>
                    <a:pt x="245426" y="588205"/>
                    <a:pt x="295739" y="677507"/>
                    <a:pt x="301311" y="760078"/>
                  </a:cubicBezTo>
                  <a:cubicBezTo>
                    <a:pt x="305489" y="822006"/>
                    <a:pt x="367400" y="893729"/>
                    <a:pt x="407385" y="923216"/>
                  </a:cubicBezTo>
                  <a:lnTo>
                    <a:pt x="427463" y="932322"/>
                  </a:lnTo>
                  <a:lnTo>
                    <a:pt x="403333" y="1007459"/>
                  </a:lnTo>
                  <a:lnTo>
                    <a:pt x="371658" y="1119165"/>
                  </a:lnTo>
                  <a:lnTo>
                    <a:pt x="346514" y="1159762"/>
                  </a:lnTo>
                  <a:cubicBezTo>
                    <a:pt x="340117" y="1174001"/>
                    <a:pt x="337885" y="1185058"/>
                    <a:pt x="341098" y="1189769"/>
                  </a:cubicBezTo>
                  <a:lnTo>
                    <a:pt x="350305" y="1194829"/>
                  </a:lnTo>
                  <a:lnTo>
                    <a:pt x="299442" y="1389685"/>
                  </a:lnTo>
                  <a:lnTo>
                    <a:pt x="296897" y="1400082"/>
                  </a:lnTo>
                  <a:lnTo>
                    <a:pt x="291721" y="1379526"/>
                  </a:lnTo>
                  <a:cubicBezTo>
                    <a:pt x="288059" y="1369228"/>
                    <a:pt x="283426" y="1359645"/>
                    <a:pt x="277675" y="1351177"/>
                  </a:cubicBezTo>
                  <a:cubicBezTo>
                    <a:pt x="231673" y="1283435"/>
                    <a:pt x="142526" y="1187250"/>
                    <a:pt x="0" y="1156968"/>
                  </a:cubicBezTo>
                  <a:cubicBezTo>
                    <a:pt x="93120" y="1210234"/>
                    <a:pt x="141179" y="1300769"/>
                    <a:pt x="144679" y="1383454"/>
                  </a:cubicBezTo>
                  <a:cubicBezTo>
                    <a:pt x="147305" y="1445467"/>
                    <a:pt x="207399" y="1518719"/>
                    <a:pt x="246633" y="1549199"/>
                  </a:cubicBezTo>
                  <a:lnTo>
                    <a:pt x="258943" y="1555159"/>
                  </a:lnTo>
                  <a:lnTo>
                    <a:pt x="237009" y="1644782"/>
                  </a:lnTo>
                  <a:cubicBezTo>
                    <a:pt x="177150" y="1896446"/>
                    <a:pt x="126879" y="2126659"/>
                    <a:pt x="102953" y="2235042"/>
                  </a:cubicBezTo>
                  <a:lnTo>
                    <a:pt x="146832" y="2239882"/>
                  </a:lnTo>
                  <a:cubicBezTo>
                    <a:pt x="170203" y="2156446"/>
                    <a:pt x="205219" y="1996949"/>
                    <a:pt x="246325" y="1811504"/>
                  </a:cubicBezTo>
                  <a:lnTo>
                    <a:pt x="248981" y="1799696"/>
                  </a:lnTo>
                  <a:lnTo>
                    <a:pt x="254588" y="1800579"/>
                  </a:lnTo>
                  <a:cubicBezTo>
                    <a:pt x="304137" y="1804231"/>
                    <a:pt x="397825" y="1790102"/>
                    <a:pt x="441316" y="1745819"/>
                  </a:cubicBezTo>
                  <a:cubicBezTo>
                    <a:pt x="499305" y="1686774"/>
                    <a:pt x="595637" y="1651751"/>
                    <a:pt x="700456" y="1674584"/>
                  </a:cubicBezTo>
                  <a:cubicBezTo>
                    <a:pt x="574352" y="1601589"/>
                    <a:pt x="443730" y="1613282"/>
                    <a:pt x="364195" y="1632761"/>
                  </a:cubicBezTo>
                  <a:cubicBezTo>
                    <a:pt x="344312" y="1637630"/>
                    <a:pt x="324757" y="1648806"/>
                    <a:pt x="306811" y="1663125"/>
                  </a:cubicBezTo>
                  <a:lnTo>
                    <a:pt x="271512" y="1699524"/>
                  </a:lnTo>
                  <a:lnTo>
                    <a:pt x="311858" y="1520141"/>
                  </a:lnTo>
                  <a:cubicBezTo>
                    <a:pt x="334762" y="1420710"/>
                    <a:pt x="358494" y="1321056"/>
                    <a:pt x="382360" y="1227443"/>
                  </a:cubicBezTo>
                  <a:lnTo>
                    <a:pt x="389993" y="1199070"/>
                  </a:lnTo>
                  <a:lnTo>
                    <a:pt x="400455" y="1199177"/>
                  </a:lnTo>
                  <a:cubicBezTo>
                    <a:pt x="451823" y="1196995"/>
                    <a:pt x="522924" y="1181033"/>
                    <a:pt x="559167" y="1144131"/>
                  </a:cubicBezTo>
                  <a:cubicBezTo>
                    <a:pt x="617156" y="1085086"/>
                    <a:pt x="713487" y="1050062"/>
                    <a:pt x="818307" y="1072896"/>
                  </a:cubicBezTo>
                  <a:cubicBezTo>
                    <a:pt x="692202" y="999901"/>
                    <a:pt x="561581" y="1011593"/>
                    <a:pt x="482046" y="1031072"/>
                  </a:cubicBezTo>
                  <a:lnTo>
                    <a:pt x="427415" y="1059980"/>
                  </a:lnTo>
                  <a:lnTo>
                    <a:pt x="430064" y="1050131"/>
                  </a:lnTo>
                  <a:cubicBezTo>
                    <a:pt x="445888" y="994949"/>
                    <a:pt x="461566" y="944309"/>
                    <a:pt x="476892" y="900065"/>
                  </a:cubicBezTo>
                  <a:cubicBezTo>
                    <a:pt x="507543" y="811580"/>
                    <a:pt x="544104" y="727288"/>
                    <a:pt x="582733" y="648388"/>
                  </a:cubicBezTo>
                  <a:lnTo>
                    <a:pt x="591905" y="631376"/>
                  </a:lnTo>
                  <a:lnTo>
                    <a:pt x="598925" y="632482"/>
                  </a:lnTo>
                  <a:cubicBezTo>
                    <a:pt x="648473" y="636134"/>
                    <a:pt x="742161" y="622005"/>
                    <a:pt x="785653" y="577722"/>
                  </a:cubicBezTo>
                  <a:cubicBezTo>
                    <a:pt x="843642" y="518677"/>
                    <a:pt x="939973" y="483654"/>
                    <a:pt x="1044793" y="506487"/>
                  </a:cubicBezTo>
                  <a:cubicBezTo>
                    <a:pt x="918688" y="433492"/>
                    <a:pt x="788066" y="445185"/>
                    <a:pt x="708532" y="464664"/>
                  </a:cubicBezTo>
                  <a:lnTo>
                    <a:pt x="671110" y="484465"/>
                  </a:lnTo>
                  <a:lnTo>
                    <a:pt x="700979" y="429063"/>
                  </a:lnTo>
                  <a:cubicBezTo>
                    <a:pt x="778821" y="295227"/>
                    <a:pt x="849563" y="187751"/>
                    <a:pt x="882467" y="116218"/>
                  </a:cubicBezTo>
                  <a:lnTo>
                    <a:pt x="871738" y="41668"/>
                  </a:lnTo>
                  <a:cubicBezTo>
                    <a:pt x="844901" y="87691"/>
                    <a:pt x="797334" y="161824"/>
                    <a:pt x="741604" y="255792"/>
                  </a:cubicBezTo>
                  <a:lnTo>
                    <a:pt x="696759" y="333336"/>
                  </a:lnTo>
                  <a:lnTo>
                    <a:pt x="698154" y="325969"/>
                  </a:lnTo>
                  <a:cubicBezTo>
                    <a:pt x="701877" y="282074"/>
                    <a:pt x="697138" y="230321"/>
                    <a:pt x="674391" y="196279"/>
                  </a:cubicBezTo>
                  <a:cubicBezTo>
                    <a:pt x="628897" y="128195"/>
                    <a:pt x="540471" y="31347"/>
                    <a:pt x="398175" y="0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 rot="-1374346">
              <a:off x="4028299" y="4168843"/>
              <a:ext cx="537742" cy="460238"/>
            </a:xfrm>
            <a:custGeom>
              <a:avLst/>
              <a:gdLst/>
              <a:ahLst/>
              <a:cxnLst/>
              <a:rect l="l" t="t" r="r" b="b"/>
              <a:pathLst>
                <a:path w="558128" h="534914" extrusionOk="0">
                  <a:moveTo>
                    <a:pt x="321454" y="0"/>
                  </a:moveTo>
                  <a:cubicBezTo>
                    <a:pt x="351415" y="0"/>
                    <a:pt x="378539" y="12144"/>
                    <a:pt x="398173" y="31778"/>
                  </a:cubicBezTo>
                  <a:lnTo>
                    <a:pt x="404781" y="41579"/>
                  </a:lnTo>
                  <a:lnTo>
                    <a:pt x="407399" y="39814"/>
                  </a:lnTo>
                  <a:cubicBezTo>
                    <a:pt x="420380" y="34324"/>
                    <a:pt x="434651" y="31288"/>
                    <a:pt x="449631" y="31288"/>
                  </a:cubicBezTo>
                  <a:cubicBezTo>
                    <a:pt x="509552" y="31288"/>
                    <a:pt x="558128" y="79864"/>
                    <a:pt x="558128" y="139785"/>
                  </a:cubicBezTo>
                  <a:cubicBezTo>
                    <a:pt x="558128" y="162256"/>
                    <a:pt x="551297" y="183131"/>
                    <a:pt x="539598" y="200447"/>
                  </a:cubicBezTo>
                  <a:lnTo>
                    <a:pt x="527971" y="213243"/>
                  </a:lnTo>
                  <a:lnTo>
                    <a:pt x="544556" y="237841"/>
                  </a:lnTo>
                  <a:cubicBezTo>
                    <a:pt x="550046" y="250822"/>
                    <a:pt x="553082" y="265093"/>
                    <a:pt x="553082" y="280073"/>
                  </a:cubicBezTo>
                  <a:cubicBezTo>
                    <a:pt x="553082" y="325014"/>
                    <a:pt x="525758" y="363573"/>
                    <a:pt x="486817" y="380044"/>
                  </a:cubicBezTo>
                  <a:lnTo>
                    <a:pt x="455184" y="386430"/>
                  </a:lnTo>
                  <a:lnTo>
                    <a:pt x="463257" y="426417"/>
                  </a:lnTo>
                  <a:cubicBezTo>
                    <a:pt x="463257" y="486338"/>
                    <a:pt x="414681" y="534914"/>
                    <a:pt x="354760" y="534914"/>
                  </a:cubicBezTo>
                  <a:cubicBezTo>
                    <a:pt x="324800" y="534914"/>
                    <a:pt x="297675" y="522770"/>
                    <a:pt x="278041" y="503136"/>
                  </a:cubicBezTo>
                  <a:lnTo>
                    <a:pt x="264452" y="482980"/>
                  </a:lnTo>
                  <a:lnTo>
                    <a:pt x="234499" y="503175"/>
                  </a:lnTo>
                  <a:cubicBezTo>
                    <a:pt x="221518" y="508665"/>
                    <a:pt x="207247" y="511701"/>
                    <a:pt x="192267" y="511701"/>
                  </a:cubicBezTo>
                  <a:cubicBezTo>
                    <a:pt x="132346" y="511701"/>
                    <a:pt x="83770" y="463125"/>
                    <a:pt x="83770" y="403204"/>
                  </a:cubicBezTo>
                  <a:lnTo>
                    <a:pt x="87094" y="381221"/>
                  </a:lnTo>
                  <a:lnTo>
                    <a:pt x="66265" y="377016"/>
                  </a:lnTo>
                  <a:cubicBezTo>
                    <a:pt x="27324" y="360545"/>
                    <a:pt x="0" y="321986"/>
                    <a:pt x="0" y="277045"/>
                  </a:cubicBezTo>
                  <a:cubicBezTo>
                    <a:pt x="0" y="247085"/>
                    <a:pt x="12144" y="219960"/>
                    <a:pt x="31778" y="200326"/>
                  </a:cubicBezTo>
                  <a:lnTo>
                    <a:pt x="55047" y="184638"/>
                  </a:lnTo>
                  <a:lnTo>
                    <a:pt x="54332" y="183150"/>
                  </a:lnTo>
                  <a:cubicBezTo>
                    <a:pt x="51162" y="172958"/>
                    <a:pt x="49454" y="162121"/>
                    <a:pt x="49454" y="150886"/>
                  </a:cubicBezTo>
                  <a:cubicBezTo>
                    <a:pt x="49454" y="90965"/>
                    <a:pt x="98030" y="42389"/>
                    <a:pt x="157951" y="42389"/>
                  </a:cubicBezTo>
                  <a:cubicBezTo>
                    <a:pt x="180421" y="42389"/>
                    <a:pt x="201296" y="49220"/>
                    <a:pt x="218613" y="60919"/>
                  </a:cubicBezTo>
                  <a:lnTo>
                    <a:pt x="222628" y="64567"/>
                  </a:lnTo>
                  <a:lnTo>
                    <a:pt x="244735" y="31778"/>
                  </a:lnTo>
                  <a:cubicBezTo>
                    <a:pt x="264369" y="12144"/>
                    <a:pt x="291494" y="0"/>
                    <a:pt x="3214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5"/>
          <p:cNvGrpSpPr/>
          <p:nvPr/>
        </p:nvGrpSpPr>
        <p:grpSpPr>
          <a:xfrm rot="215344">
            <a:off x="680963" y="3959985"/>
            <a:ext cx="1575177" cy="2973419"/>
            <a:chOff x="6812776" y="643385"/>
            <a:chExt cx="1603353" cy="3026606"/>
          </a:xfrm>
        </p:grpSpPr>
        <p:sp>
          <p:nvSpPr>
            <p:cNvPr id="144" name="Google Shape;144;p5"/>
            <p:cNvSpPr/>
            <p:nvPr/>
          </p:nvSpPr>
          <p:spPr>
            <a:xfrm rot="-5995998" flipH="1">
              <a:off x="6360430" y="1774043"/>
              <a:ext cx="2683615" cy="979539"/>
            </a:xfrm>
            <a:custGeom>
              <a:avLst/>
              <a:gdLst/>
              <a:ahLst/>
              <a:cxnLst/>
              <a:rect l="l" t="t" r="r" b="b"/>
              <a:pathLst>
                <a:path w="2683640" h="979548" extrusionOk="0">
                  <a:moveTo>
                    <a:pt x="510" y="530925"/>
                  </a:moveTo>
                  <a:cubicBezTo>
                    <a:pt x="2434" y="548241"/>
                    <a:pt x="9882" y="566175"/>
                    <a:pt x="24246" y="584633"/>
                  </a:cubicBezTo>
                  <a:cubicBezTo>
                    <a:pt x="139163" y="732300"/>
                    <a:pt x="322171" y="430760"/>
                    <a:pt x="367171" y="381500"/>
                  </a:cubicBezTo>
                  <a:lnTo>
                    <a:pt x="362218" y="375221"/>
                  </a:lnTo>
                  <a:lnTo>
                    <a:pt x="468461" y="410496"/>
                  </a:lnTo>
                  <a:lnTo>
                    <a:pt x="643261" y="459981"/>
                  </a:lnTo>
                  <a:lnTo>
                    <a:pt x="611216" y="485315"/>
                  </a:lnTo>
                  <a:cubicBezTo>
                    <a:pt x="515397" y="562502"/>
                    <a:pt x="377837" y="689076"/>
                    <a:pt x="487029" y="777229"/>
                  </a:cubicBezTo>
                  <a:cubicBezTo>
                    <a:pt x="632619" y="894767"/>
                    <a:pt x="741966" y="559415"/>
                    <a:pt x="774534" y="501184"/>
                  </a:cubicBezTo>
                  <a:lnTo>
                    <a:pt x="765295" y="493827"/>
                  </a:lnTo>
                  <a:lnTo>
                    <a:pt x="910308" y="525658"/>
                  </a:lnTo>
                  <a:cubicBezTo>
                    <a:pt x="963334" y="535940"/>
                    <a:pt x="1017223" y="544937"/>
                    <a:pt x="1071529" y="552204"/>
                  </a:cubicBezTo>
                  <a:lnTo>
                    <a:pt x="1111358" y="556466"/>
                  </a:lnTo>
                  <a:lnTo>
                    <a:pt x="1107135" y="563873"/>
                  </a:lnTo>
                  <a:cubicBezTo>
                    <a:pt x="1050280" y="657805"/>
                    <a:pt x="909533" y="876247"/>
                    <a:pt x="1064917" y="927835"/>
                  </a:cubicBezTo>
                  <a:cubicBezTo>
                    <a:pt x="1220302" y="979422"/>
                    <a:pt x="1227996" y="716067"/>
                    <a:pt x="1234229" y="605236"/>
                  </a:cubicBezTo>
                  <a:lnTo>
                    <a:pt x="1237115" y="569922"/>
                  </a:lnTo>
                  <a:lnTo>
                    <a:pt x="1254547" y="571787"/>
                  </a:lnTo>
                  <a:lnTo>
                    <a:pt x="1292670" y="574601"/>
                  </a:lnTo>
                  <a:lnTo>
                    <a:pt x="1293748" y="578766"/>
                  </a:lnTo>
                  <a:lnTo>
                    <a:pt x="1327009" y="577135"/>
                  </a:lnTo>
                  <a:lnTo>
                    <a:pt x="1440949" y="585545"/>
                  </a:lnTo>
                  <a:lnTo>
                    <a:pt x="1541635" y="591018"/>
                  </a:lnTo>
                  <a:lnTo>
                    <a:pt x="1533896" y="611363"/>
                  </a:lnTo>
                  <a:cubicBezTo>
                    <a:pt x="1492197" y="712934"/>
                    <a:pt x="1386796" y="950458"/>
                    <a:pt x="1548275" y="977482"/>
                  </a:cubicBezTo>
                  <a:cubicBezTo>
                    <a:pt x="1709753" y="1004506"/>
                    <a:pt x="1676769" y="743112"/>
                    <a:pt x="1665847" y="632645"/>
                  </a:cubicBezTo>
                  <a:lnTo>
                    <a:pt x="1663252" y="597250"/>
                  </a:lnTo>
                  <a:lnTo>
                    <a:pt x="1737487" y="599923"/>
                  </a:lnTo>
                  <a:lnTo>
                    <a:pt x="1739346" y="604030"/>
                  </a:lnTo>
                  <a:lnTo>
                    <a:pt x="1754873" y="600549"/>
                  </a:lnTo>
                  <a:lnTo>
                    <a:pt x="1973574" y="608422"/>
                  </a:lnTo>
                  <a:lnTo>
                    <a:pt x="1973138" y="609331"/>
                  </a:lnTo>
                  <a:cubicBezTo>
                    <a:pt x="1923129" y="707079"/>
                    <a:pt x="1798322" y="935005"/>
                    <a:pt x="1956990" y="975377"/>
                  </a:cubicBezTo>
                  <a:cubicBezTo>
                    <a:pt x="2115658" y="1015749"/>
                    <a:pt x="2104548" y="752516"/>
                    <a:pt x="2102859" y="641523"/>
                  </a:cubicBezTo>
                  <a:lnTo>
                    <a:pt x="2103154" y="612522"/>
                  </a:lnTo>
                  <a:lnTo>
                    <a:pt x="2252074" y="616063"/>
                  </a:lnTo>
                  <a:cubicBezTo>
                    <a:pt x="2438725" y="619931"/>
                    <a:pt x="2595736" y="621662"/>
                    <a:pt x="2683640" y="622798"/>
                  </a:cubicBezTo>
                  <a:lnTo>
                    <a:pt x="2678927" y="572967"/>
                  </a:lnTo>
                  <a:cubicBezTo>
                    <a:pt x="2613720" y="568469"/>
                    <a:pt x="2509869" y="566003"/>
                    <a:pt x="2384206" y="563981"/>
                  </a:cubicBezTo>
                  <a:lnTo>
                    <a:pt x="2269245" y="562336"/>
                  </a:lnTo>
                  <a:lnTo>
                    <a:pt x="2272834" y="542985"/>
                  </a:lnTo>
                  <a:cubicBezTo>
                    <a:pt x="2295835" y="434388"/>
                    <a:pt x="2357357" y="178205"/>
                    <a:pt x="2193887" y="187311"/>
                  </a:cubicBezTo>
                  <a:cubicBezTo>
                    <a:pt x="2030416" y="196418"/>
                    <a:pt x="2109064" y="444090"/>
                    <a:pt x="2139344" y="549631"/>
                  </a:cubicBezTo>
                  <a:lnTo>
                    <a:pt x="2142151" y="560476"/>
                  </a:lnTo>
                  <a:lnTo>
                    <a:pt x="1958603" y="557654"/>
                  </a:lnTo>
                  <a:lnTo>
                    <a:pt x="1854494" y="555328"/>
                  </a:lnTo>
                  <a:lnTo>
                    <a:pt x="1854658" y="541353"/>
                  </a:lnTo>
                  <a:cubicBezTo>
                    <a:pt x="1858778" y="430424"/>
                    <a:pt x="1875653" y="167498"/>
                    <a:pt x="1716138" y="204384"/>
                  </a:cubicBezTo>
                  <a:cubicBezTo>
                    <a:pt x="1579411" y="236001"/>
                    <a:pt x="1647883" y="409941"/>
                    <a:pt x="1700374" y="521225"/>
                  </a:cubicBezTo>
                  <a:lnTo>
                    <a:pt x="1715256" y="552042"/>
                  </a:lnTo>
                  <a:lnTo>
                    <a:pt x="1503097" y="544450"/>
                  </a:lnTo>
                  <a:lnTo>
                    <a:pt x="1417562" y="539435"/>
                  </a:lnTo>
                  <a:lnTo>
                    <a:pt x="1418069" y="536699"/>
                  </a:lnTo>
                  <a:cubicBezTo>
                    <a:pt x="1441070" y="428102"/>
                    <a:pt x="1502593" y="171920"/>
                    <a:pt x="1339122" y="181026"/>
                  </a:cubicBezTo>
                  <a:cubicBezTo>
                    <a:pt x="1199005" y="188832"/>
                    <a:pt x="1236770" y="371910"/>
                    <a:pt x="1269488" y="490522"/>
                  </a:cubicBezTo>
                  <a:lnTo>
                    <a:pt x="1281007" y="530841"/>
                  </a:lnTo>
                  <a:lnTo>
                    <a:pt x="1118667" y="514830"/>
                  </a:lnTo>
                  <a:lnTo>
                    <a:pt x="979326" y="491753"/>
                  </a:lnTo>
                  <a:lnTo>
                    <a:pt x="982701" y="465604"/>
                  </a:lnTo>
                  <a:cubicBezTo>
                    <a:pt x="999699" y="355906"/>
                    <a:pt x="1047049" y="96729"/>
                    <a:pt x="884326" y="114807"/>
                  </a:cubicBezTo>
                  <a:cubicBezTo>
                    <a:pt x="744849" y="130302"/>
                    <a:pt x="792620" y="311027"/>
                    <a:pt x="831807" y="427662"/>
                  </a:cubicBezTo>
                  <a:lnTo>
                    <a:pt x="843576" y="461659"/>
                  </a:lnTo>
                  <a:lnTo>
                    <a:pt x="815512" y="455234"/>
                  </a:lnTo>
                  <a:lnTo>
                    <a:pt x="590881" y="388039"/>
                  </a:lnTo>
                  <a:lnTo>
                    <a:pt x="598017" y="387193"/>
                  </a:lnTo>
                  <a:cubicBezTo>
                    <a:pt x="600991" y="320539"/>
                    <a:pt x="684609" y="-22134"/>
                    <a:pt x="498948" y="1130"/>
                  </a:cubicBezTo>
                  <a:cubicBezTo>
                    <a:pt x="359702" y="18577"/>
                    <a:pt x="410000" y="198616"/>
                    <a:pt x="450817" y="314689"/>
                  </a:cubicBezTo>
                  <a:lnTo>
                    <a:pt x="462039" y="345693"/>
                  </a:lnTo>
                  <a:lnTo>
                    <a:pt x="426792" y="333539"/>
                  </a:lnTo>
                  <a:cubicBezTo>
                    <a:pt x="314563" y="293996"/>
                    <a:pt x="222166" y="259964"/>
                    <a:pt x="157057" y="244911"/>
                  </a:cubicBezTo>
                  <a:lnTo>
                    <a:pt x="76922" y="273979"/>
                  </a:lnTo>
                  <a:cubicBezTo>
                    <a:pt x="95974" y="280381"/>
                    <a:pt x="119015" y="288621"/>
                    <a:pt x="145599" y="298254"/>
                  </a:cubicBezTo>
                  <a:lnTo>
                    <a:pt x="219605" y="325104"/>
                  </a:lnTo>
                  <a:lnTo>
                    <a:pt x="211788" y="328771"/>
                  </a:lnTo>
                  <a:cubicBezTo>
                    <a:pt x="119364" y="373169"/>
                    <a:pt x="-9110" y="444342"/>
                    <a:pt x="510" y="530925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 rot="8199617">
              <a:off x="6943415" y="691933"/>
              <a:ext cx="347957" cy="518430"/>
            </a:xfrm>
            <a:custGeom>
              <a:avLst/>
              <a:gdLst/>
              <a:ahLst/>
              <a:cxnLst/>
              <a:rect l="l" t="t" r="r" b="b"/>
              <a:pathLst>
                <a:path w="1425735" h="2739746" extrusionOk="0">
                  <a:moveTo>
                    <a:pt x="121841" y="2709471"/>
                  </a:moveTo>
                  <a:cubicBezTo>
                    <a:pt x="223273" y="2258156"/>
                    <a:pt x="-504362" y="-69284"/>
                    <a:pt x="730433" y="1583"/>
                  </a:cubicBezTo>
                  <a:cubicBezTo>
                    <a:pt x="1965228" y="72450"/>
                    <a:pt x="1136161" y="1806842"/>
                    <a:pt x="1339025" y="2709471"/>
                  </a:cubicBezTo>
                  <a:lnTo>
                    <a:pt x="1339025" y="2709471"/>
                  </a:lnTo>
                  <a:cubicBezTo>
                    <a:pt x="1278468" y="2713507"/>
                    <a:pt x="1284523" y="1742586"/>
                    <a:pt x="1157354" y="2721578"/>
                  </a:cubicBezTo>
                  <a:cubicBezTo>
                    <a:pt x="1018074" y="2218961"/>
                    <a:pt x="1048354" y="2146292"/>
                    <a:pt x="939352" y="2691299"/>
                  </a:cubicBezTo>
                  <a:cubicBezTo>
                    <a:pt x="805120" y="2215933"/>
                    <a:pt x="832369" y="2016097"/>
                    <a:pt x="678959" y="2739746"/>
                  </a:cubicBezTo>
                  <a:cubicBezTo>
                    <a:pt x="516466" y="2196758"/>
                    <a:pt x="584086" y="2054449"/>
                    <a:pt x="400399" y="2703411"/>
                  </a:cubicBezTo>
                  <a:cubicBezTo>
                    <a:pt x="269194" y="2008025"/>
                    <a:pt x="249010" y="2359253"/>
                    <a:pt x="121841" y="2709471"/>
                  </a:cubicBezTo>
                  <a:lnTo>
                    <a:pt x="121841" y="270947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116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Title &amp;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>
            <a:spLocks noGrp="1"/>
          </p:cNvSpPr>
          <p:nvPr>
            <p:ph type="body" idx="1"/>
          </p:nvPr>
        </p:nvSpPr>
        <p:spPr>
          <a:xfrm>
            <a:off x="415600" y="1536625"/>
            <a:ext cx="84405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93700" rtl="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marL="914400" lvl="1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700" rtl="0">
              <a:spcBef>
                <a:spcPts val="210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 rtl="0">
              <a:spcBef>
                <a:spcPts val="210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 rtl="0">
              <a:spcBef>
                <a:spcPts val="210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 rtl="0">
              <a:spcBef>
                <a:spcPts val="210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 rtl="0">
              <a:spcBef>
                <a:spcPts val="210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 rtl="0">
              <a:spcBef>
                <a:spcPts val="2100"/>
              </a:spcBef>
              <a:spcAft>
                <a:spcPts val="210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6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8440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0" name="Google Shape;150;p6"/>
          <p:cNvGrpSpPr/>
          <p:nvPr/>
        </p:nvGrpSpPr>
        <p:grpSpPr>
          <a:xfrm>
            <a:off x="8678047" y="1756309"/>
            <a:ext cx="3848630" cy="5365658"/>
            <a:chOff x="7864580" y="177905"/>
            <a:chExt cx="4941744" cy="6889649"/>
          </a:xfrm>
        </p:grpSpPr>
        <p:sp>
          <p:nvSpPr>
            <p:cNvPr id="151" name="Google Shape;151;p6"/>
            <p:cNvSpPr/>
            <p:nvPr/>
          </p:nvSpPr>
          <p:spPr>
            <a:xfrm rot="6963880">
              <a:off x="10039367" y="3194235"/>
              <a:ext cx="2742411" cy="8793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rot="342636" flipH="1">
              <a:off x="10454693" y="240075"/>
              <a:ext cx="1522632" cy="5474309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 rot="1057145" flipH="1">
              <a:off x="11100766" y="2956121"/>
              <a:ext cx="1121583" cy="4032422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4" name="Google Shape;154;p6"/>
            <p:cNvGrpSpPr/>
            <p:nvPr/>
          </p:nvGrpSpPr>
          <p:grpSpPr>
            <a:xfrm rot="834297">
              <a:off x="8537534" y="734267"/>
              <a:ext cx="2935744" cy="5958665"/>
              <a:chOff x="5368897" y="1487338"/>
              <a:chExt cx="2009955" cy="4079596"/>
            </a:xfrm>
          </p:grpSpPr>
          <p:sp>
            <p:nvSpPr>
              <p:cNvPr id="155" name="Google Shape;155;p6"/>
              <p:cNvSpPr/>
              <p:nvPr/>
            </p:nvSpPr>
            <p:spPr>
              <a:xfrm rot="-1170648">
                <a:off x="6587411" y="1949092"/>
                <a:ext cx="185621" cy="3690976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 rot="4234075">
                <a:off x="5489229" y="1617265"/>
                <a:ext cx="913596" cy="90167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 rot="781437">
                <a:off x="5870962" y="2008507"/>
                <a:ext cx="131790" cy="13179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" name="Google Shape;158;p6"/>
            <p:cNvGrpSpPr/>
            <p:nvPr/>
          </p:nvGrpSpPr>
          <p:grpSpPr>
            <a:xfrm rot="-834363" flipH="1">
              <a:off x="10007823" y="1779855"/>
              <a:ext cx="2189869" cy="5071126"/>
              <a:chOff x="5307255" y="1547438"/>
              <a:chExt cx="1784043" cy="4131344"/>
            </a:xfrm>
          </p:grpSpPr>
          <p:sp>
            <p:nvSpPr>
              <p:cNvPr id="159" name="Google Shape;159;p6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" name="Google Shape;162;p6"/>
            <p:cNvGrpSpPr/>
            <p:nvPr/>
          </p:nvGrpSpPr>
          <p:grpSpPr>
            <a:xfrm rot="440309">
              <a:off x="9237033" y="2293084"/>
              <a:ext cx="1956333" cy="4542963"/>
              <a:chOff x="5307255" y="1547438"/>
              <a:chExt cx="1786162" cy="4147796"/>
            </a:xfrm>
          </p:grpSpPr>
          <p:sp>
            <p:nvSpPr>
              <p:cNvPr id="163" name="Google Shape;163;p6"/>
              <p:cNvSpPr/>
              <p:nvPr/>
            </p:nvSpPr>
            <p:spPr>
              <a:xfrm rot="-960242">
                <a:off x="6405617" y="2049201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" name="Google Shape;166;p6"/>
            <p:cNvGrpSpPr/>
            <p:nvPr/>
          </p:nvGrpSpPr>
          <p:grpSpPr>
            <a:xfrm rot="952222" flipH="1">
              <a:off x="10387675" y="4620686"/>
              <a:ext cx="972982" cy="980094"/>
              <a:chOff x="5307255" y="1547438"/>
              <a:chExt cx="1117486" cy="1125654"/>
            </a:xfrm>
          </p:grpSpPr>
          <p:sp>
            <p:nvSpPr>
              <p:cNvPr id="167" name="Google Shape;167;p6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" name="Google Shape;169;p6"/>
            <p:cNvGrpSpPr/>
            <p:nvPr/>
          </p:nvGrpSpPr>
          <p:grpSpPr>
            <a:xfrm rot="952222" flipH="1">
              <a:off x="10406852" y="3368180"/>
              <a:ext cx="972982" cy="980094"/>
              <a:chOff x="5307255" y="1547438"/>
              <a:chExt cx="1117486" cy="1125654"/>
            </a:xfrm>
          </p:grpSpPr>
          <p:sp>
            <p:nvSpPr>
              <p:cNvPr id="170" name="Google Shape;170;p6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" name="Google Shape;172;p6"/>
            <p:cNvGrpSpPr/>
            <p:nvPr/>
          </p:nvGrpSpPr>
          <p:grpSpPr>
            <a:xfrm rot="952222" flipH="1">
              <a:off x="11485763" y="3114853"/>
              <a:ext cx="972982" cy="980094"/>
              <a:chOff x="5307255" y="1547438"/>
              <a:chExt cx="1117486" cy="1125654"/>
            </a:xfrm>
          </p:grpSpPr>
          <p:sp>
            <p:nvSpPr>
              <p:cNvPr id="173" name="Google Shape;173;p6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" name="Google Shape;175;p6"/>
            <p:cNvGrpSpPr/>
            <p:nvPr/>
          </p:nvGrpSpPr>
          <p:grpSpPr>
            <a:xfrm rot="952222" flipH="1">
              <a:off x="11371716" y="4308822"/>
              <a:ext cx="972982" cy="980094"/>
              <a:chOff x="5307255" y="1547438"/>
              <a:chExt cx="1117486" cy="1125654"/>
            </a:xfrm>
          </p:grpSpPr>
          <p:sp>
            <p:nvSpPr>
              <p:cNvPr id="176" name="Google Shape;176;p6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8" name="Google Shape;178;p6"/>
            <p:cNvSpPr/>
            <p:nvPr/>
          </p:nvSpPr>
          <p:spPr>
            <a:xfrm rot="-6416953" flipH="1">
              <a:off x="8195028" y="4496461"/>
              <a:ext cx="3919040" cy="1078776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922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●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937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○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937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■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937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●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937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○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937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■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937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●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937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○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937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600"/>
              <a:buFont typeface="Quicksand Medium"/>
              <a:buChar char="■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dirty="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Kristi"/>
              <a:buNone/>
              <a:defRPr sz="7200">
                <a:solidFill>
                  <a:schemeClr val="dk1"/>
                </a:solidFill>
                <a:latin typeface="Kristi"/>
                <a:ea typeface="Kristi"/>
                <a:cs typeface="Kristi"/>
                <a:sym typeface="Krist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●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937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○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937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■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937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●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937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○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937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■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937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●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937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Quicksand Medium"/>
              <a:buChar char="○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937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600"/>
              <a:buFont typeface="Quicksand Medium"/>
              <a:buChar char="■"/>
              <a:defRPr sz="26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90527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4.m4a"/><Relationship Id="rId7" Type="http://schemas.openxmlformats.org/officeDocument/2006/relationships/image" Target="../media/image32.png"/><Relationship Id="rId2" Type="http://schemas.microsoft.com/office/2007/relationships/media" Target="../media/media4.m4a"/><Relationship Id="rId1" Type="http://schemas.openxmlformats.org/officeDocument/2006/relationships/tags" Target="../tags/tag15.xml"/><Relationship Id="rId6" Type="http://schemas.openxmlformats.org/officeDocument/2006/relationships/image" Target="../media/image31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17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8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5" Type="http://schemas.openxmlformats.org/officeDocument/2006/relationships/image" Target="../media/image20.png"/><Relationship Id="rId4" Type="http://schemas.openxmlformats.org/officeDocument/2006/relationships/hyperlink" Target="file:///C:\Users\Admin\Downloads\True%20or%20False%20&#183;%20SlidesMania.pptx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0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.m4a"/><Relationship Id="rId7" Type="http://schemas.openxmlformats.org/officeDocument/2006/relationships/image" Target="../media/image17.png"/><Relationship Id="rId2" Type="http://schemas.microsoft.com/office/2007/relationships/media" Target="../media/media2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FF9DD-C855-4490-A320-8BDF38CC5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5212">
            <a:off x="1842952" y="2719278"/>
            <a:ext cx="2902601" cy="3870135"/>
          </a:xfrm>
          <a:prstGeom prst="rect">
            <a:avLst/>
          </a:prstGeom>
        </p:spPr>
      </p:pic>
      <p:grpSp>
        <p:nvGrpSpPr>
          <p:cNvPr id="404" name="Google Shape;404;p15"/>
          <p:cNvGrpSpPr/>
          <p:nvPr/>
        </p:nvGrpSpPr>
        <p:grpSpPr>
          <a:xfrm rot="305926">
            <a:off x="-1259153" y="956894"/>
            <a:ext cx="6508714" cy="7076209"/>
            <a:chOff x="-582573" y="66308"/>
            <a:chExt cx="6421397" cy="6937876"/>
          </a:xfrm>
        </p:grpSpPr>
        <p:pic>
          <p:nvPicPr>
            <p:cNvPr id="405" name="Google Shape;405;p15" descr="Imagen que contiene monitor, marco de fotos, sentado, foto&#10;&#10;Descripción generada automá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269212">
              <a:off x="1391192" y="1274307"/>
              <a:ext cx="4263840" cy="502248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6" name="Google Shape;406;p15"/>
            <p:cNvGrpSpPr/>
            <p:nvPr/>
          </p:nvGrpSpPr>
          <p:grpSpPr>
            <a:xfrm flipH="1">
              <a:off x="-582573" y="66308"/>
              <a:ext cx="4976336" cy="6937876"/>
              <a:chOff x="7864580" y="177905"/>
              <a:chExt cx="4941744" cy="6889649"/>
            </a:xfrm>
          </p:grpSpPr>
          <p:sp>
            <p:nvSpPr>
              <p:cNvPr id="407" name="Google Shape;407;p15"/>
              <p:cNvSpPr/>
              <p:nvPr/>
            </p:nvSpPr>
            <p:spPr>
              <a:xfrm rot="6963880">
                <a:off x="10039367" y="3194235"/>
                <a:ext cx="2742411" cy="879358"/>
              </a:xfrm>
              <a:custGeom>
                <a:avLst/>
                <a:gdLst/>
                <a:ahLst/>
                <a:cxnLst/>
                <a:rect l="l" t="t" r="r" b="b"/>
                <a:pathLst>
                  <a:path w="3570296" h="1258395" extrusionOk="0">
                    <a:moveTo>
                      <a:pt x="52" y="114287"/>
                    </a:moveTo>
                    <a:cubicBezTo>
                      <a:pt x="751" y="92231"/>
                      <a:pt x="8463" y="70112"/>
                      <a:pt x="24969" y="48300"/>
                    </a:cubicBezTo>
                    <a:cubicBezTo>
                      <a:pt x="157023" y="-126193"/>
                      <a:pt x="439442" y="311510"/>
                      <a:pt x="513040" y="355151"/>
                    </a:cubicBezTo>
                    <a:lnTo>
                      <a:pt x="497428" y="367539"/>
                    </a:lnTo>
                    <a:lnTo>
                      <a:pt x="567794" y="391986"/>
                    </a:lnTo>
                    <a:cubicBezTo>
                      <a:pt x="600503" y="403531"/>
                      <a:pt x="634955" y="415788"/>
                      <a:pt x="670999" y="428488"/>
                    </a:cubicBezTo>
                    <a:lnTo>
                      <a:pt x="716281" y="444102"/>
                    </a:lnTo>
                    <a:lnTo>
                      <a:pt x="701865" y="404273"/>
                    </a:lnTo>
                    <a:cubicBezTo>
                      <a:pt x="649428" y="255156"/>
                      <a:pt x="584812" y="23866"/>
                      <a:pt x="763696" y="1452"/>
                    </a:cubicBezTo>
                    <a:cubicBezTo>
                      <a:pt x="1002210" y="-28434"/>
                      <a:pt x="894788" y="411788"/>
                      <a:pt x="890967" y="497415"/>
                    </a:cubicBezTo>
                    <a:lnTo>
                      <a:pt x="881798" y="498502"/>
                    </a:lnTo>
                    <a:lnTo>
                      <a:pt x="1170375" y="584825"/>
                    </a:lnTo>
                    <a:lnTo>
                      <a:pt x="1206427" y="593079"/>
                    </a:lnTo>
                    <a:lnTo>
                      <a:pt x="1191308" y="549404"/>
                    </a:lnTo>
                    <a:cubicBezTo>
                      <a:pt x="1140965" y="399568"/>
                      <a:pt x="1079596" y="167395"/>
                      <a:pt x="1258778" y="147490"/>
                    </a:cubicBezTo>
                    <a:cubicBezTo>
                      <a:pt x="1482755" y="122608"/>
                      <a:pt x="1396927" y="506605"/>
                      <a:pt x="1381187" y="625206"/>
                    </a:cubicBezTo>
                    <a:lnTo>
                      <a:pt x="1380506" y="631688"/>
                    </a:lnTo>
                    <a:lnTo>
                      <a:pt x="1559827" y="661387"/>
                    </a:lnTo>
                    <a:lnTo>
                      <a:pt x="1768380" y="681955"/>
                    </a:lnTo>
                    <a:lnTo>
                      <a:pt x="1753583" y="630159"/>
                    </a:lnTo>
                    <a:cubicBezTo>
                      <a:pt x="1711551" y="477782"/>
                      <a:pt x="1663035" y="242588"/>
                      <a:pt x="1843040" y="232560"/>
                    </a:cubicBezTo>
                    <a:cubicBezTo>
                      <a:pt x="2053045" y="220861"/>
                      <a:pt x="1974008" y="549971"/>
                      <a:pt x="1944460" y="689482"/>
                    </a:cubicBezTo>
                    <a:lnTo>
                      <a:pt x="1943808" y="692995"/>
                    </a:lnTo>
                    <a:lnTo>
                      <a:pt x="2053692" y="699439"/>
                    </a:lnTo>
                    <a:lnTo>
                      <a:pt x="2326246" y="709192"/>
                    </a:lnTo>
                    <a:lnTo>
                      <a:pt x="2307127" y="669602"/>
                    </a:lnTo>
                    <a:cubicBezTo>
                      <a:pt x="2239694" y="526640"/>
                      <a:pt x="2151731" y="303184"/>
                      <a:pt x="2327379" y="262567"/>
                    </a:cubicBezTo>
                    <a:cubicBezTo>
                      <a:pt x="2532303" y="215180"/>
                      <a:pt x="2510624" y="552952"/>
                      <a:pt x="2505331" y="695460"/>
                    </a:cubicBezTo>
                    <a:lnTo>
                      <a:pt x="2504809" y="713406"/>
                    </a:lnTo>
                    <a:lnTo>
                      <a:pt x="2638865" y="716402"/>
                    </a:lnTo>
                    <a:lnTo>
                      <a:pt x="2874931" y="720031"/>
                    </a:lnTo>
                    <a:lnTo>
                      <a:pt x="2871057" y="706094"/>
                    </a:lnTo>
                    <a:cubicBezTo>
                      <a:pt x="2832158" y="570509"/>
                      <a:pt x="2731121" y="252333"/>
                      <a:pt x="2941127" y="240634"/>
                    </a:cubicBezTo>
                    <a:cubicBezTo>
                      <a:pt x="3151132" y="228935"/>
                      <a:pt x="3072096" y="558044"/>
                      <a:pt x="3042547" y="697556"/>
                    </a:cubicBezTo>
                    <a:lnTo>
                      <a:pt x="3037937" y="722417"/>
                    </a:lnTo>
                    <a:lnTo>
                      <a:pt x="3185623" y="724529"/>
                    </a:lnTo>
                    <a:cubicBezTo>
                      <a:pt x="3347059" y="727126"/>
                      <a:pt x="3480472" y="730294"/>
                      <a:pt x="3564241" y="736073"/>
                    </a:cubicBezTo>
                    <a:lnTo>
                      <a:pt x="3570296" y="800089"/>
                    </a:lnTo>
                    <a:cubicBezTo>
                      <a:pt x="3457368" y="798630"/>
                      <a:pt x="3255661" y="796406"/>
                      <a:pt x="3015878" y="791437"/>
                    </a:cubicBezTo>
                    <a:lnTo>
                      <a:pt x="2824326" y="786883"/>
                    </a:lnTo>
                    <a:lnTo>
                      <a:pt x="2823991" y="796797"/>
                    </a:lnTo>
                    <a:cubicBezTo>
                      <a:pt x="2823204" y="916435"/>
                      <a:pt x="2855190" y="1308606"/>
                      <a:pt x="2636794" y="1253037"/>
                    </a:cubicBezTo>
                    <a:cubicBezTo>
                      <a:pt x="2432958" y="1201172"/>
                      <a:pt x="2593293" y="908364"/>
                      <a:pt x="2657539" y="782789"/>
                    </a:cubicBezTo>
                    <a:lnTo>
                      <a:pt x="2658099" y="781621"/>
                    </a:lnTo>
                    <a:lnTo>
                      <a:pt x="2377142" y="771506"/>
                    </a:lnTo>
                    <a:lnTo>
                      <a:pt x="2357193" y="775979"/>
                    </a:lnTo>
                    <a:lnTo>
                      <a:pt x="2354959" y="770708"/>
                    </a:lnTo>
                    <a:lnTo>
                      <a:pt x="2259394" y="767267"/>
                    </a:lnTo>
                    <a:lnTo>
                      <a:pt x="2260299" y="785502"/>
                    </a:lnTo>
                    <a:cubicBezTo>
                      <a:pt x="2269474" y="904790"/>
                      <a:pt x="2333994" y="1292937"/>
                      <a:pt x="2111730" y="1255740"/>
                    </a:cubicBezTo>
                    <a:cubicBezTo>
                      <a:pt x="1904284" y="1221024"/>
                      <a:pt x="2039689" y="915885"/>
                      <a:pt x="2093259" y="785398"/>
                    </a:cubicBezTo>
                    <a:lnTo>
                      <a:pt x="2103200" y="759262"/>
                    </a:lnTo>
                    <a:lnTo>
                      <a:pt x="1973852" y="752232"/>
                    </a:lnTo>
                    <a:lnTo>
                      <a:pt x="1827482" y="741428"/>
                    </a:lnTo>
                    <a:lnTo>
                      <a:pt x="1784749" y="743523"/>
                    </a:lnTo>
                    <a:lnTo>
                      <a:pt x="1783503" y="738182"/>
                    </a:lnTo>
                    <a:lnTo>
                      <a:pt x="1734388" y="734557"/>
                    </a:lnTo>
                    <a:lnTo>
                      <a:pt x="1711951" y="732156"/>
                    </a:lnTo>
                    <a:lnTo>
                      <a:pt x="1710043" y="750236"/>
                    </a:lnTo>
                    <a:cubicBezTo>
                      <a:pt x="1700724" y="869513"/>
                      <a:pt x="1704654" y="1262966"/>
                      <a:pt x="1490778" y="1191960"/>
                    </a:cubicBezTo>
                    <a:cubicBezTo>
                      <a:pt x="1291161" y="1125688"/>
                      <a:pt x="1471975" y="845062"/>
                      <a:pt x="1545014" y="724390"/>
                    </a:cubicBezTo>
                    <a:lnTo>
                      <a:pt x="1550440" y="714875"/>
                    </a:lnTo>
                    <a:lnTo>
                      <a:pt x="1499272" y="709400"/>
                    </a:lnTo>
                    <a:cubicBezTo>
                      <a:pt x="1429506" y="700064"/>
                      <a:pt x="1360276" y="688505"/>
                      <a:pt x="1292156" y="675297"/>
                    </a:cubicBezTo>
                    <a:lnTo>
                      <a:pt x="1105864" y="634405"/>
                    </a:lnTo>
                    <a:lnTo>
                      <a:pt x="1117732" y="643857"/>
                    </a:lnTo>
                    <a:cubicBezTo>
                      <a:pt x="1075893" y="718664"/>
                      <a:pt x="935419" y="1149479"/>
                      <a:pt x="748384" y="998483"/>
                    </a:cubicBezTo>
                    <a:cubicBezTo>
                      <a:pt x="608109" y="885236"/>
                      <a:pt x="784828" y="722630"/>
                      <a:pt x="907924" y="623470"/>
                    </a:cubicBezTo>
                    <a:lnTo>
                      <a:pt x="949090" y="590924"/>
                    </a:lnTo>
                    <a:lnTo>
                      <a:pt x="724529" y="527352"/>
                    </a:lnTo>
                    <a:lnTo>
                      <a:pt x="588043" y="482036"/>
                    </a:lnTo>
                    <a:lnTo>
                      <a:pt x="594407" y="490103"/>
                    </a:lnTo>
                    <a:cubicBezTo>
                      <a:pt x="536597" y="553385"/>
                      <a:pt x="301493" y="940762"/>
                      <a:pt x="153863" y="751060"/>
                    </a:cubicBezTo>
                    <a:cubicBezTo>
                      <a:pt x="135409" y="727347"/>
                      <a:pt x="125841" y="704309"/>
                      <a:pt x="123370" y="682064"/>
                    </a:cubicBezTo>
                    <a:cubicBezTo>
                      <a:pt x="114101" y="598642"/>
                      <a:pt x="204622" y="526354"/>
                      <a:pt x="300553" y="471362"/>
                    </a:cubicBezTo>
                    <a:lnTo>
                      <a:pt x="378501" y="430833"/>
                    </a:lnTo>
                    <a:lnTo>
                      <a:pt x="360141" y="424135"/>
                    </a:lnTo>
                    <a:cubicBezTo>
                      <a:pt x="244149" y="376658"/>
                      <a:pt x="-4139" y="246620"/>
                      <a:pt x="52" y="114287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66A36"/>
                  </a:gs>
                  <a:gs pos="100000">
                    <a:srgbClr val="666A36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 rot="342636" flipH="1">
                <a:off x="10454693" y="240075"/>
                <a:ext cx="1522632" cy="5474309"/>
              </a:xfrm>
              <a:custGeom>
                <a:avLst/>
                <a:gdLst/>
                <a:ahLst/>
                <a:cxnLst/>
                <a:rect l="l" t="t" r="r" b="b"/>
                <a:pathLst>
                  <a:path w="1122278" h="4034919" extrusionOk="0">
                    <a:moveTo>
                      <a:pt x="1017346" y="4033049"/>
                    </a:moveTo>
                    <a:cubicBezTo>
                      <a:pt x="934586" y="4084522"/>
                      <a:pt x="543637" y="3063193"/>
                      <a:pt x="532895" y="2246639"/>
                    </a:cubicBezTo>
                    <a:cubicBezTo>
                      <a:pt x="522153" y="1430085"/>
                      <a:pt x="345564" y="532737"/>
                      <a:pt x="0" y="0"/>
                    </a:cubicBezTo>
                    <a:cubicBezTo>
                      <a:pt x="530335" y="309475"/>
                      <a:pt x="859899" y="1265626"/>
                      <a:pt x="1029457" y="1937801"/>
                    </a:cubicBezTo>
                    <a:cubicBezTo>
                      <a:pt x="1199015" y="2609976"/>
                      <a:pt x="1100106" y="3981576"/>
                      <a:pt x="1017346" y="40330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 rot="1057145" flipH="1">
                <a:off x="11100766" y="2956121"/>
                <a:ext cx="1121583" cy="4032422"/>
              </a:xfrm>
              <a:custGeom>
                <a:avLst/>
                <a:gdLst/>
                <a:ahLst/>
                <a:cxnLst/>
                <a:rect l="l" t="t" r="r" b="b"/>
                <a:pathLst>
                  <a:path w="1122278" h="4034919" extrusionOk="0">
                    <a:moveTo>
                      <a:pt x="1017346" y="4033049"/>
                    </a:moveTo>
                    <a:cubicBezTo>
                      <a:pt x="934586" y="4084522"/>
                      <a:pt x="543637" y="3063193"/>
                      <a:pt x="532895" y="2246639"/>
                    </a:cubicBezTo>
                    <a:cubicBezTo>
                      <a:pt x="522153" y="1430085"/>
                      <a:pt x="345564" y="532737"/>
                      <a:pt x="0" y="0"/>
                    </a:cubicBezTo>
                    <a:cubicBezTo>
                      <a:pt x="530335" y="309475"/>
                      <a:pt x="859899" y="1265626"/>
                      <a:pt x="1029457" y="1937801"/>
                    </a:cubicBezTo>
                    <a:cubicBezTo>
                      <a:pt x="1199015" y="2609976"/>
                      <a:pt x="1100106" y="3981576"/>
                      <a:pt x="1017346" y="40330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10" name="Google Shape;410;p15"/>
              <p:cNvGrpSpPr/>
              <p:nvPr/>
            </p:nvGrpSpPr>
            <p:grpSpPr>
              <a:xfrm rot="834297">
                <a:off x="8537534" y="734267"/>
                <a:ext cx="2935744" cy="5958665"/>
                <a:chOff x="5368897" y="1487338"/>
                <a:chExt cx="2009955" cy="4079596"/>
              </a:xfrm>
            </p:grpSpPr>
            <p:sp>
              <p:nvSpPr>
                <p:cNvPr id="411" name="Google Shape;411;p15"/>
                <p:cNvSpPr/>
                <p:nvPr/>
              </p:nvSpPr>
              <p:spPr>
                <a:xfrm rot="-1170648">
                  <a:off x="6587411" y="1949092"/>
                  <a:ext cx="185621" cy="3690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62" h="3348763" extrusionOk="0">
                      <a:moveTo>
                        <a:pt x="0" y="102946"/>
                      </a:moveTo>
                      <a:cubicBezTo>
                        <a:pt x="58538" y="325995"/>
                        <a:pt x="313883" y="798334"/>
                        <a:pt x="393616" y="1338294"/>
                      </a:cubicBezTo>
                      <a:cubicBezTo>
                        <a:pt x="473349" y="1878254"/>
                        <a:pt x="452154" y="3007630"/>
                        <a:pt x="478395" y="3342708"/>
                      </a:cubicBezTo>
                      <a:lnTo>
                        <a:pt x="551062" y="3348763"/>
                      </a:lnTo>
                      <a:cubicBezTo>
                        <a:pt x="546016" y="3004601"/>
                        <a:pt x="532896" y="1835865"/>
                        <a:pt x="448117" y="1277738"/>
                      </a:cubicBezTo>
                      <a:cubicBezTo>
                        <a:pt x="363338" y="719611"/>
                        <a:pt x="117075" y="195799"/>
                        <a:pt x="42389" y="0"/>
                      </a:cubicBezTo>
                      <a:lnTo>
                        <a:pt x="0" y="10294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95959"/>
                    </a:gs>
                    <a:gs pos="60000">
                      <a:srgbClr val="6F803B"/>
                    </a:gs>
                    <a:gs pos="100000">
                      <a:srgbClr val="6F803B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50800" dist="38100" dir="10800000" algn="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15"/>
                <p:cNvSpPr/>
                <p:nvPr/>
              </p:nvSpPr>
              <p:spPr>
                <a:xfrm rot="4234075">
                  <a:off x="5489229" y="1617265"/>
                  <a:ext cx="913596" cy="90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116" h="902192" extrusionOk="0">
                      <a:moveTo>
                        <a:pt x="3648" y="318319"/>
                      </a:moveTo>
                      <a:cubicBezTo>
                        <a:pt x="14502" y="301366"/>
                        <a:pt x="50369" y="286791"/>
                        <a:pt x="121763" y="277409"/>
                      </a:cubicBezTo>
                      <a:cubicBezTo>
                        <a:pt x="-64836" y="-28674"/>
                        <a:pt x="463463" y="361209"/>
                        <a:pt x="415818" y="443497"/>
                      </a:cubicBezTo>
                      <a:cubicBezTo>
                        <a:pt x="413532" y="447646"/>
                        <a:pt x="409738" y="451074"/>
                        <a:pt x="404644" y="453838"/>
                      </a:cubicBezTo>
                      <a:lnTo>
                        <a:pt x="404517" y="453881"/>
                      </a:lnTo>
                      <a:lnTo>
                        <a:pt x="419250" y="454345"/>
                      </a:lnTo>
                      <a:cubicBezTo>
                        <a:pt x="426467" y="455983"/>
                        <a:pt x="432067" y="459052"/>
                        <a:pt x="435706" y="463751"/>
                      </a:cubicBezTo>
                      <a:cubicBezTo>
                        <a:pt x="439372" y="468285"/>
                        <a:pt x="441165" y="474521"/>
                        <a:pt x="441329" y="482140"/>
                      </a:cubicBezTo>
                      <a:lnTo>
                        <a:pt x="439997" y="490695"/>
                      </a:lnTo>
                      <a:lnTo>
                        <a:pt x="445131" y="483838"/>
                      </a:lnTo>
                      <a:cubicBezTo>
                        <a:pt x="450614" y="478869"/>
                        <a:pt x="456341" y="476044"/>
                        <a:pt x="462277" y="475760"/>
                      </a:cubicBezTo>
                      <a:cubicBezTo>
                        <a:pt x="468093" y="475359"/>
                        <a:pt x="474230" y="477469"/>
                        <a:pt x="480563" y="481707"/>
                      </a:cubicBezTo>
                      <a:lnTo>
                        <a:pt x="484441" y="485435"/>
                      </a:lnTo>
                      <a:lnTo>
                        <a:pt x="483630" y="473700"/>
                      </a:lnTo>
                      <a:cubicBezTo>
                        <a:pt x="485366" y="468135"/>
                        <a:pt x="489559" y="463182"/>
                        <a:pt x="495806" y="458818"/>
                      </a:cubicBezTo>
                      <a:lnTo>
                        <a:pt x="502846" y="455556"/>
                      </a:lnTo>
                      <a:lnTo>
                        <a:pt x="490203" y="449340"/>
                      </a:lnTo>
                      <a:cubicBezTo>
                        <a:pt x="482320" y="440747"/>
                        <a:pt x="481490" y="424889"/>
                        <a:pt x="485929" y="404451"/>
                      </a:cubicBezTo>
                      <a:lnTo>
                        <a:pt x="496079" y="371465"/>
                      </a:lnTo>
                      <a:lnTo>
                        <a:pt x="484343" y="397260"/>
                      </a:lnTo>
                      <a:cubicBezTo>
                        <a:pt x="474287" y="414904"/>
                        <a:pt x="463168" y="425553"/>
                        <a:pt x="451292" y="426028"/>
                      </a:cubicBezTo>
                      <a:cubicBezTo>
                        <a:pt x="387279" y="429947"/>
                        <a:pt x="286891" y="129696"/>
                        <a:pt x="310362" y="37467"/>
                      </a:cubicBezTo>
                      <a:cubicBezTo>
                        <a:pt x="321031" y="-4455"/>
                        <a:pt x="357291" y="-3398"/>
                        <a:pt x="434190" y="88742"/>
                      </a:cubicBezTo>
                      <a:cubicBezTo>
                        <a:pt x="553190" y="-152345"/>
                        <a:pt x="556753" y="155784"/>
                        <a:pt x="511014" y="326520"/>
                      </a:cubicBezTo>
                      <a:lnTo>
                        <a:pt x="499072" y="364417"/>
                      </a:lnTo>
                      <a:lnTo>
                        <a:pt x="513267" y="332085"/>
                      </a:lnTo>
                      <a:cubicBezTo>
                        <a:pt x="592416" y="170622"/>
                        <a:pt x="796982" y="-58978"/>
                        <a:pt x="741433" y="223646"/>
                      </a:cubicBezTo>
                      <a:cubicBezTo>
                        <a:pt x="1003648" y="164257"/>
                        <a:pt x="766540" y="361072"/>
                        <a:pt x="605110" y="433066"/>
                      </a:cubicBezTo>
                      <a:lnTo>
                        <a:pt x="600808" y="434764"/>
                      </a:lnTo>
                      <a:lnTo>
                        <a:pt x="693241" y="434463"/>
                      </a:lnTo>
                      <a:cubicBezTo>
                        <a:pt x="860482" y="443604"/>
                        <a:pt x="1031877" y="499444"/>
                        <a:pt x="804951" y="577658"/>
                      </a:cubicBezTo>
                      <a:cubicBezTo>
                        <a:pt x="987962" y="774612"/>
                        <a:pt x="698707" y="668369"/>
                        <a:pt x="555396" y="564905"/>
                      </a:cubicBezTo>
                      <a:lnTo>
                        <a:pt x="526476" y="542048"/>
                      </a:lnTo>
                      <a:lnTo>
                        <a:pt x="539541" y="566925"/>
                      </a:lnTo>
                      <a:cubicBezTo>
                        <a:pt x="616376" y="729501"/>
                        <a:pt x="668242" y="1032607"/>
                        <a:pt x="481983" y="812903"/>
                      </a:cubicBezTo>
                      <a:cubicBezTo>
                        <a:pt x="384371" y="1014570"/>
                        <a:pt x="363976" y="834227"/>
                        <a:pt x="385594" y="669505"/>
                      </a:cubicBezTo>
                      <a:lnTo>
                        <a:pt x="401546" y="585133"/>
                      </a:lnTo>
                      <a:lnTo>
                        <a:pt x="352020" y="659897"/>
                      </a:lnTo>
                      <a:cubicBezTo>
                        <a:pt x="251604" y="793948"/>
                        <a:pt x="110034" y="905537"/>
                        <a:pt x="170905" y="673357"/>
                      </a:cubicBezTo>
                      <a:cubicBezTo>
                        <a:pt x="-94501" y="716298"/>
                        <a:pt x="154406" y="534635"/>
                        <a:pt x="320007" y="472836"/>
                      </a:cubicBezTo>
                      <a:lnTo>
                        <a:pt x="364962" y="460956"/>
                      </a:lnTo>
                      <a:lnTo>
                        <a:pt x="329370" y="462273"/>
                      </a:lnTo>
                      <a:cubicBezTo>
                        <a:pt x="197278" y="453619"/>
                        <a:pt x="-31630" y="373414"/>
                        <a:pt x="3648" y="3183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10800000" algn="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15"/>
                <p:cNvSpPr/>
                <p:nvPr/>
              </p:nvSpPr>
              <p:spPr>
                <a:xfrm rot="781437">
                  <a:off x="5870962" y="2008507"/>
                  <a:ext cx="131790" cy="13179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4" name="Google Shape;414;p15"/>
              <p:cNvGrpSpPr/>
              <p:nvPr/>
            </p:nvGrpSpPr>
            <p:grpSpPr>
              <a:xfrm rot="-834363" flipH="1">
                <a:off x="10007823" y="1779855"/>
                <a:ext cx="2189869" cy="5071126"/>
                <a:chOff x="5307255" y="1547438"/>
                <a:chExt cx="1784043" cy="4131344"/>
              </a:xfrm>
            </p:grpSpPr>
            <p:sp>
              <p:nvSpPr>
                <p:cNvPr id="415" name="Google Shape;415;p15"/>
                <p:cNvSpPr/>
                <p:nvPr/>
              </p:nvSpPr>
              <p:spPr>
                <a:xfrm rot="-960242">
                  <a:off x="6403497" y="2032749"/>
                  <a:ext cx="184883" cy="3691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62" h="3348763" extrusionOk="0">
                      <a:moveTo>
                        <a:pt x="0" y="102946"/>
                      </a:moveTo>
                      <a:cubicBezTo>
                        <a:pt x="58538" y="325995"/>
                        <a:pt x="313883" y="798334"/>
                        <a:pt x="393616" y="1338294"/>
                      </a:cubicBezTo>
                      <a:cubicBezTo>
                        <a:pt x="473349" y="1878254"/>
                        <a:pt x="452154" y="3007630"/>
                        <a:pt x="478395" y="3342708"/>
                      </a:cubicBezTo>
                      <a:lnTo>
                        <a:pt x="551062" y="3348763"/>
                      </a:lnTo>
                      <a:cubicBezTo>
                        <a:pt x="546016" y="3004601"/>
                        <a:pt x="532896" y="1835865"/>
                        <a:pt x="448117" y="1277738"/>
                      </a:cubicBezTo>
                      <a:cubicBezTo>
                        <a:pt x="363338" y="719611"/>
                        <a:pt x="117075" y="195799"/>
                        <a:pt x="42389" y="0"/>
                      </a:cubicBezTo>
                      <a:lnTo>
                        <a:pt x="0" y="10294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95959"/>
                    </a:gs>
                    <a:gs pos="60000">
                      <a:srgbClr val="6F803B"/>
                    </a:gs>
                    <a:gs pos="100000">
                      <a:srgbClr val="6F803B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50800" dist="38100" dir="10800000" algn="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15"/>
                <p:cNvSpPr/>
                <p:nvPr/>
              </p:nvSpPr>
              <p:spPr>
                <a:xfrm rot="4440912">
                  <a:off x="5409575" y="1659795"/>
                  <a:ext cx="912847" cy="900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116" h="902192" extrusionOk="0">
                      <a:moveTo>
                        <a:pt x="3648" y="318319"/>
                      </a:moveTo>
                      <a:cubicBezTo>
                        <a:pt x="14502" y="301366"/>
                        <a:pt x="50369" y="286791"/>
                        <a:pt x="121763" y="277409"/>
                      </a:cubicBezTo>
                      <a:cubicBezTo>
                        <a:pt x="-64836" y="-28674"/>
                        <a:pt x="463463" y="361209"/>
                        <a:pt x="415818" y="443497"/>
                      </a:cubicBezTo>
                      <a:cubicBezTo>
                        <a:pt x="413532" y="447646"/>
                        <a:pt x="409738" y="451074"/>
                        <a:pt x="404644" y="453838"/>
                      </a:cubicBezTo>
                      <a:lnTo>
                        <a:pt x="404517" y="453881"/>
                      </a:lnTo>
                      <a:lnTo>
                        <a:pt x="419250" y="454345"/>
                      </a:lnTo>
                      <a:cubicBezTo>
                        <a:pt x="426467" y="455983"/>
                        <a:pt x="432067" y="459052"/>
                        <a:pt x="435706" y="463751"/>
                      </a:cubicBezTo>
                      <a:cubicBezTo>
                        <a:pt x="439372" y="468285"/>
                        <a:pt x="441165" y="474521"/>
                        <a:pt x="441329" y="482140"/>
                      </a:cubicBezTo>
                      <a:lnTo>
                        <a:pt x="439997" y="490695"/>
                      </a:lnTo>
                      <a:lnTo>
                        <a:pt x="445131" y="483838"/>
                      </a:lnTo>
                      <a:cubicBezTo>
                        <a:pt x="450614" y="478869"/>
                        <a:pt x="456341" y="476044"/>
                        <a:pt x="462277" y="475760"/>
                      </a:cubicBezTo>
                      <a:cubicBezTo>
                        <a:pt x="468093" y="475359"/>
                        <a:pt x="474230" y="477469"/>
                        <a:pt x="480563" y="481707"/>
                      </a:cubicBezTo>
                      <a:lnTo>
                        <a:pt x="484441" y="485435"/>
                      </a:lnTo>
                      <a:lnTo>
                        <a:pt x="483630" y="473700"/>
                      </a:lnTo>
                      <a:cubicBezTo>
                        <a:pt x="485366" y="468135"/>
                        <a:pt x="489559" y="463182"/>
                        <a:pt x="495806" y="458818"/>
                      </a:cubicBezTo>
                      <a:lnTo>
                        <a:pt x="502846" y="455556"/>
                      </a:lnTo>
                      <a:lnTo>
                        <a:pt x="490203" y="449340"/>
                      </a:lnTo>
                      <a:cubicBezTo>
                        <a:pt x="482320" y="440747"/>
                        <a:pt x="481490" y="424889"/>
                        <a:pt x="485929" y="404451"/>
                      </a:cubicBezTo>
                      <a:lnTo>
                        <a:pt x="496079" y="371465"/>
                      </a:lnTo>
                      <a:lnTo>
                        <a:pt x="484343" y="397260"/>
                      </a:lnTo>
                      <a:cubicBezTo>
                        <a:pt x="474287" y="414904"/>
                        <a:pt x="463168" y="425553"/>
                        <a:pt x="451292" y="426028"/>
                      </a:cubicBezTo>
                      <a:cubicBezTo>
                        <a:pt x="387279" y="429947"/>
                        <a:pt x="286891" y="129696"/>
                        <a:pt x="310362" y="37467"/>
                      </a:cubicBezTo>
                      <a:cubicBezTo>
                        <a:pt x="321031" y="-4455"/>
                        <a:pt x="357291" y="-3398"/>
                        <a:pt x="434190" y="88742"/>
                      </a:cubicBezTo>
                      <a:cubicBezTo>
                        <a:pt x="553190" y="-152345"/>
                        <a:pt x="556753" y="155784"/>
                        <a:pt x="511014" y="326520"/>
                      </a:cubicBezTo>
                      <a:lnTo>
                        <a:pt x="499072" y="364417"/>
                      </a:lnTo>
                      <a:lnTo>
                        <a:pt x="513267" y="332085"/>
                      </a:lnTo>
                      <a:cubicBezTo>
                        <a:pt x="592416" y="170622"/>
                        <a:pt x="796982" y="-58978"/>
                        <a:pt x="741433" y="223646"/>
                      </a:cubicBezTo>
                      <a:cubicBezTo>
                        <a:pt x="1003648" y="164257"/>
                        <a:pt x="766540" y="361072"/>
                        <a:pt x="605110" y="433066"/>
                      </a:cubicBezTo>
                      <a:lnTo>
                        <a:pt x="600808" y="434764"/>
                      </a:lnTo>
                      <a:lnTo>
                        <a:pt x="693241" y="434463"/>
                      </a:lnTo>
                      <a:cubicBezTo>
                        <a:pt x="860482" y="443604"/>
                        <a:pt x="1031877" y="499444"/>
                        <a:pt x="804951" y="577658"/>
                      </a:cubicBezTo>
                      <a:cubicBezTo>
                        <a:pt x="987962" y="774612"/>
                        <a:pt x="698707" y="668369"/>
                        <a:pt x="555396" y="564905"/>
                      </a:cubicBezTo>
                      <a:lnTo>
                        <a:pt x="526476" y="542048"/>
                      </a:lnTo>
                      <a:lnTo>
                        <a:pt x="539541" y="566925"/>
                      </a:lnTo>
                      <a:cubicBezTo>
                        <a:pt x="616376" y="729501"/>
                        <a:pt x="668242" y="1032607"/>
                        <a:pt x="481983" y="812903"/>
                      </a:cubicBezTo>
                      <a:cubicBezTo>
                        <a:pt x="384371" y="1014570"/>
                        <a:pt x="363976" y="834227"/>
                        <a:pt x="385594" y="669505"/>
                      </a:cubicBezTo>
                      <a:lnTo>
                        <a:pt x="401546" y="585133"/>
                      </a:lnTo>
                      <a:lnTo>
                        <a:pt x="352020" y="659897"/>
                      </a:lnTo>
                      <a:cubicBezTo>
                        <a:pt x="251604" y="793948"/>
                        <a:pt x="110034" y="905537"/>
                        <a:pt x="170905" y="673357"/>
                      </a:cubicBezTo>
                      <a:cubicBezTo>
                        <a:pt x="-94501" y="716298"/>
                        <a:pt x="154406" y="534635"/>
                        <a:pt x="320007" y="472836"/>
                      </a:cubicBezTo>
                      <a:lnTo>
                        <a:pt x="364962" y="460956"/>
                      </a:lnTo>
                      <a:lnTo>
                        <a:pt x="329370" y="462273"/>
                      </a:lnTo>
                      <a:cubicBezTo>
                        <a:pt x="197278" y="453619"/>
                        <a:pt x="-31630" y="373414"/>
                        <a:pt x="3648" y="3183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10800000" algn="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15"/>
                <p:cNvSpPr/>
                <p:nvPr/>
              </p:nvSpPr>
              <p:spPr>
                <a:xfrm rot="984699">
                  <a:off x="5790678" y="2050692"/>
                  <a:ext cx="131664" cy="131664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8" name="Google Shape;418;p15"/>
              <p:cNvGrpSpPr/>
              <p:nvPr/>
            </p:nvGrpSpPr>
            <p:grpSpPr>
              <a:xfrm rot="440309">
                <a:off x="9237033" y="2293084"/>
                <a:ext cx="1956333" cy="4542963"/>
                <a:chOff x="5307255" y="1547438"/>
                <a:chExt cx="1786162" cy="4147796"/>
              </a:xfrm>
            </p:grpSpPr>
            <p:sp>
              <p:nvSpPr>
                <p:cNvPr id="419" name="Google Shape;419;p15"/>
                <p:cNvSpPr/>
                <p:nvPr/>
              </p:nvSpPr>
              <p:spPr>
                <a:xfrm rot="-960242">
                  <a:off x="6405617" y="2049201"/>
                  <a:ext cx="184883" cy="3691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62" h="3348763" extrusionOk="0">
                      <a:moveTo>
                        <a:pt x="0" y="102946"/>
                      </a:moveTo>
                      <a:cubicBezTo>
                        <a:pt x="58538" y="325995"/>
                        <a:pt x="313883" y="798334"/>
                        <a:pt x="393616" y="1338294"/>
                      </a:cubicBezTo>
                      <a:cubicBezTo>
                        <a:pt x="473349" y="1878254"/>
                        <a:pt x="452154" y="3007630"/>
                        <a:pt x="478395" y="3342708"/>
                      </a:cubicBezTo>
                      <a:lnTo>
                        <a:pt x="551062" y="3348763"/>
                      </a:lnTo>
                      <a:cubicBezTo>
                        <a:pt x="546016" y="3004601"/>
                        <a:pt x="532896" y="1835865"/>
                        <a:pt x="448117" y="1277738"/>
                      </a:cubicBezTo>
                      <a:cubicBezTo>
                        <a:pt x="363338" y="719611"/>
                        <a:pt x="117075" y="195799"/>
                        <a:pt x="42389" y="0"/>
                      </a:cubicBezTo>
                      <a:lnTo>
                        <a:pt x="0" y="10294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95959"/>
                    </a:gs>
                    <a:gs pos="60000">
                      <a:srgbClr val="6F803B"/>
                    </a:gs>
                    <a:gs pos="100000">
                      <a:srgbClr val="6F803B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50800" dist="38100" dir="10800000" algn="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15"/>
                <p:cNvSpPr/>
                <p:nvPr/>
              </p:nvSpPr>
              <p:spPr>
                <a:xfrm rot="4440912">
                  <a:off x="5409575" y="1659795"/>
                  <a:ext cx="912847" cy="900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116" h="902192" extrusionOk="0">
                      <a:moveTo>
                        <a:pt x="3648" y="318319"/>
                      </a:moveTo>
                      <a:cubicBezTo>
                        <a:pt x="14502" y="301366"/>
                        <a:pt x="50369" y="286791"/>
                        <a:pt x="121763" y="277409"/>
                      </a:cubicBezTo>
                      <a:cubicBezTo>
                        <a:pt x="-64836" y="-28674"/>
                        <a:pt x="463463" y="361209"/>
                        <a:pt x="415818" y="443497"/>
                      </a:cubicBezTo>
                      <a:cubicBezTo>
                        <a:pt x="413532" y="447646"/>
                        <a:pt x="409738" y="451074"/>
                        <a:pt x="404644" y="453838"/>
                      </a:cubicBezTo>
                      <a:lnTo>
                        <a:pt x="404517" y="453881"/>
                      </a:lnTo>
                      <a:lnTo>
                        <a:pt x="419250" y="454345"/>
                      </a:lnTo>
                      <a:cubicBezTo>
                        <a:pt x="426467" y="455983"/>
                        <a:pt x="432067" y="459052"/>
                        <a:pt x="435706" y="463751"/>
                      </a:cubicBezTo>
                      <a:cubicBezTo>
                        <a:pt x="439372" y="468285"/>
                        <a:pt x="441165" y="474521"/>
                        <a:pt x="441329" y="482140"/>
                      </a:cubicBezTo>
                      <a:lnTo>
                        <a:pt x="439997" y="490695"/>
                      </a:lnTo>
                      <a:lnTo>
                        <a:pt x="445131" y="483838"/>
                      </a:lnTo>
                      <a:cubicBezTo>
                        <a:pt x="450614" y="478869"/>
                        <a:pt x="456341" y="476044"/>
                        <a:pt x="462277" y="475760"/>
                      </a:cubicBezTo>
                      <a:cubicBezTo>
                        <a:pt x="468093" y="475359"/>
                        <a:pt x="474230" y="477469"/>
                        <a:pt x="480563" y="481707"/>
                      </a:cubicBezTo>
                      <a:lnTo>
                        <a:pt x="484441" y="485435"/>
                      </a:lnTo>
                      <a:lnTo>
                        <a:pt x="483630" y="473700"/>
                      </a:lnTo>
                      <a:cubicBezTo>
                        <a:pt x="485366" y="468135"/>
                        <a:pt x="489559" y="463182"/>
                        <a:pt x="495806" y="458818"/>
                      </a:cubicBezTo>
                      <a:lnTo>
                        <a:pt x="502846" y="455556"/>
                      </a:lnTo>
                      <a:lnTo>
                        <a:pt x="490203" y="449340"/>
                      </a:lnTo>
                      <a:cubicBezTo>
                        <a:pt x="482320" y="440747"/>
                        <a:pt x="481490" y="424889"/>
                        <a:pt x="485929" y="404451"/>
                      </a:cubicBezTo>
                      <a:lnTo>
                        <a:pt x="496079" y="371465"/>
                      </a:lnTo>
                      <a:lnTo>
                        <a:pt x="484343" y="397260"/>
                      </a:lnTo>
                      <a:cubicBezTo>
                        <a:pt x="474287" y="414904"/>
                        <a:pt x="463168" y="425553"/>
                        <a:pt x="451292" y="426028"/>
                      </a:cubicBezTo>
                      <a:cubicBezTo>
                        <a:pt x="387279" y="429947"/>
                        <a:pt x="286891" y="129696"/>
                        <a:pt x="310362" y="37467"/>
                      </a:cubicBezTo>
                      <a:cubicBezTo>
                        <a:pt x="321031" y="-4455"/>
                        <a:pt x="357291" y="-3398"/>
                        <a:pt x="434190" y="88742"/>
                      </a:cubicBezTo>
                      <a:cubicBezTo>
                        <a:pt x="553190" y="-152345"/>
                        <a:pt x="556753" y="155784"/>
                        <a:pt x="511014" y="326520"/>
                      </a:cubicBezTo>
                      <a:lnTo>
                        <a:pt x="499072" y="364417"/>
                      </a:lnTo>
                      <a:lnTo>
                        <a:pt x="513267" y="332085"/>
                      </a:lnTo>
                      <a:cubicBezTo>
                        <a:pt x="592416" y="170622"/>
                        <a:pt x="796982" y="-58978"/>
                        <a:pt x="741433" y="223646"/>
                      </a:cubicBezTo>
                      <a:cubicBezTo>
                        <a:pt x="1003648" y="164257"/>
                        <a:pt x="766540" y="361072"/>
                        <a:pt x="605110" y="433066"/>
                      </a:cubicBezTo>
                      <a:lnTo>
                        <a:pt x="600808" y="434764"/>
                      </a:lnTo>
                      <a:lnTo>
                        <a:pt x="693241" y="434463"/>
                      </a:lnTo>
                      <a:cubicBezTo>
                        <a:pt x="860482" y="443604"/>
                        <a:pt x="1031877" y="499444"/>
                        <a:pt x="804951" y="577658"/>
                      </a:cubicBezTo>
                      <a:cubicBezTo>
                        <a:pt x="987962" y="774612"/>
                        <a:pt x="698707" y="668369"/>
                        <a:pt x="555396" y="564905"/>
                      </a:cubicBezTo>
                      <a:lnTo>
                        <a:pt x="526476" y="542048"/>
                      </a:lnTo>
                      <a:lnTo>
                        <a:pt x="539541" y="566925"/>
                      </a:lnTo>
                      <a:cubicBezTo>
                        <a:pt x="616376" y="729501"/>
                        <a:pt x="668242" y="1032607"/>
                        <a:pt x="481983" y="812903"/>
                      </a:cubicBezTo>
                      <a:cubicBezTo>
                        <a:pt x="384371" y="1014570"/>
                        <a:pt x="363976" y="834227"/>
                        <a:pt x="385594" y="669505"/>
                      </a:cubicBezTo>
                      <a:lnTo>
                        <a:pt x="401546" y="585133"/>
                      </a:lnTo>
                      <a:lnTo>
                        <a:pt x="352020" y="659897"/>
                      </a:lnTo>
                      <a:cubicBezTo>
                        <a:pt x="251604" y="793948"/>
                        <a:pt x="110034" y="905537"/>
                        <a:pt x="170905" y="673357"/>
                      </a:cubicBezTo>
                      <a:cubicBezTo>
                        <a:pt x="-94501" y="716298"/>
                        <a:pt x="154406" y="534635"/>
                        <a:pt x="320007" y="472836"/>
                      </a:cubicBezTo>
                      <a:lnTo>
                        <a:pt x="364962" y="460956"/>
                      </a:lnTo>
                      <a:lnTo>
                        <a:pt x="329370" y="462273"/>
                      </a:lnTo>
                      <a:cubicBezTo>
                        <a:pt x="197278" y="453619"/>
                        <a:pt x="-31630" y="373414"/>
                        <a:pt x="3648" y="3183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10800000" algn="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15"/>
                <p:cNvSpPr/>
                <p:nvPr/>
              </p:nvSpPr>
              <p:spPr>
                <a:xfrm rot="984699">
                  <a:off x="5790678" y="2050692"/>
                  <a:ext cx="131664" cy="131664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2" name="Google Shape;422;p15"/>
              <p:cNvGrpSpPr/>
              <p:nvPr/>
            </p:nvGrpSpPr>
            <p:grpSpPr>
              <a:xfrm rot="952222" flipH="1">
                <a:off x="10387675" y="4620686"/>
                <a:ext cx="972982" cy="980094"/>
                <a:chOff x="5307255" y="1547438"/>
                <a:chExt cx="1117486" cy="1125654"/>
              </a:xfrm>
            </p:grpSpPr>
            <p:sp>
              <p:nvSpPr>
                <p:cNvPr id="423" name="Google Shape;423;p15"/>
                <p:cNvSpPr/>
                <p:nvPr/>
              </p:nvSpPr>
              <p:spPr>
                <a:xfrm rot="4440912">
                  <a:off x="5409575" y="1659795"/>
                  <a:ext cx="912847" cy="900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116" h="902192" extrusionOk="0">
                      <a:moveTo>
                        <a:pt x="3648" y="318319"/>
                      </a:moveTo>
                      <a:cubicBezTo>
                        <a:pt x="14502" y="301366"/>
                        <a:pt x="50369" y="286791"/>
                        <a:pt x="121763" y="277409"/>
                      </a:cubicBezTo>
                      <a:cubicBezTo>
                        <a:pt x="-64836" y="-28674"/>
                        <a:pt x="463463" y="361209"/>
                        <a:pt x="415818" y="443497"/>
                      </a:cubicBezTo>
                      <a:cubicBezTo>
                        <a:pt x="413532" y="447646"/>
                        <a:pt x="409738" y="451074"/>
                        <a:pt x="404644" y="453838"/>
                      </a:cubicBezTo>
                      <a:lnTo>
                        <a:pt x="404517" y="453881"/>
                      </a:lnTo>
                      <a:lnTo>
                        <a:pt x="419250" y="454345"/>
                      </a:lnTo>
                      <a:cubicBezTo>
                        <a:pt x="426467" y="455983"/>
                        <a:pt x="432067" y="459052"/>
                        <a:pt x="435706" y="463751"/>
                      </a:cubicBezTo>
                      <a:cubicBezTo>
                        <a:pt x="439372" y="468285"/>
                        <a:pt x="441165" y="474521"/>
                        <a:pt x="441329" y="482140"/>
                      </a:cubicBezTo>
                      <a:lnTo>
                        <a:pt x="439997" y="490695"/>
                      </a:lnTo>
                      <a:lnTo>
                        <a:pt x="445131" y="483838"/>
                      </a:lnTo>
                      <a:cubicBezTo>
                        <a:pt x="450614" y="478869"/>
                        <a:pt x="456341" y="476044"/>
                        <a:pt x="462277" y="475760"/>
                      </a:cubicBezTo>
                      <a:cubicBezTo>
                        <a:pt x="468093" y="475359"/>
                        <a:pt x="474230" y="477469"/>
                        <a:pt x="480563" y="481707"/>
                      </a:cubicBezTo>
                      <a:lnTo>
                        <a:pt x="484441" y="485435"/>
                      </a:lnTo>
                      <a:lnTo>
                        <a:pt x="483630" y="473700"/>
                      </a:lnTo>
                      <a:cubicBezTo>
                        <a:pt x="485366" y="468135"/>
                        <a:pt x="489559" y="463182"/>
                        <a:pt x="495806" y="458818"/>
                      </a:cubicBezTo>
                      <a:lnTo>
                        <a:pt x="502846" y="455556"/>
                      </a:lnTo>
                      <a:lnTo>
                        <a:pt x="490203" y="449340"/>
                      </a:lnTo>
                      <a:cubicBezTo>
                        <a:pt x="482320" y="440747"/>
                        <a:pt x="481490" y="424889"/>
                        <a:pt x="485929" y="404451"/>
                      </a:cubicBezTo>
                      <a:lnTo>
                        <a:pt x="496079" y="371465"/>
                      </a:lnTo>
                      <a:lnTo>
                        <a:pt x="484343" y="397260"/>
                      </a:lnTo>
                      <a:cubicBezTo>
                        <a:pt x="474287" y="414904"/>
                        <a:pt x="463168" y="425553"/>
                        <a:pt x="451292" y="426028"/>
                      </a:cubicBezTo>
                      <a:cubicBezTo>
                        <a:pt x="387279" y="429947"/>
                        <a:pt x="286891" y="129696"/>
                        <a:pt x="310362" y="37467"/>
                      </a:cubicBezTo>
                      <a:cubicBezTo>
                        <a:pt x="321031" y="-4455"/>
                        <a:pt x="357291" y="-3398"/>
                        <a:pt x="434190" y="88742"/>
                      </a:cubicBezTo>
                      <a:cubicBezTo>
                        <a:pt x="553190" y="-152345"/>
                        <a:pt x="556753" y="155784"/>
                        <a:pt x="511014" y="326520"/>
                      </a:cubicBezTo>
                      <a:lnTo>
                        <a:pt x="499072" y="364417"/>
                      </a:lnTo>
                      <a:lnTo>
                        <a:pt x="513267" y="332085"/>
                      </a:lnTo>
                      <a:cubicBezTo>
                        <a:pt x="592416" y="170622"/>
                        <a:pt x="796982" y="-58978"/>
                        <a:pt x="741433" y="223646"/>
                      </a:cubicBezTo>
                      <a:cubicBezTo>
                        <a:pt x="1003648" y="164257"/>
                        <a:pt x="766540" y="361072"/>
                        <a:pt x="605110" y="433066"/>
                      </a:cubicBezTo>
                      <a:lnTo>
                        <a:pt x="600808" y="434764"/>
                      </a:lnTo>
                      <a:lnTo>
                        <a:pt x="693241" y="434463"/>
                      </a:lnTo>
                      <a:cubicBezTo>
                        <a:pt x="860482" y="443604"/>
                        <a:pt x="1031877" y="499444"/>
                        <a:pt x="804951" y="577658"/>
                      </a:cubicBezTo>
                      <a:cubicBezTo>
                        <a:pt x="987962" y="774612"/>
                        <a:pt x="698707" y="668369"/>
                        <a:pt x="555396" y="564905"/>
                      </a:cubicBezTo>
                      <a:lnTo>
                        <a:pt x="526476" y="542048"/>
                      </a:lnTo>
                      <a:lnTo>
                        <a:pt x="539541" y="566925"/>
                      </a:lnTo>
                      <a:cubicBezTo>
                        <a:pt x="616376" y="729501"/>
                        <a:pt x="668242" y="1032607"/>
                        <a:pt x="481983" y="812903"/>
                      </a:cubicBezTo>
                      <a:cubicBezTo>
                        <a:pt x="384371" y="1014570"/>
                        <a:pt x="363976" y="834227"/>
                        <a:pt x="385594" y="669505"/>
                      </a:cubicBezTo>
                      <a:lnTo>
                        <a:pt x="401546" y="585133"/>
                      </a:lnTo>
                      <a:lnTo>
                        <a:pt x="352020" y="659897"/>
                      </a:lnTo>
                      <a:cubicBezTo>
                        <a:pt x="251604" y="793948"/>
                        <a:pt x="110034" y="905537"/>
                        <a:pt x="170905" y="673357"/>
                      </a:cubicBezTo>
                      <a:cubicBezTo>
                        <a:pt x="-94501" y="716298"/>
                        <a:pt x="154406" y="534635"/>
                        <a:pt x="320007" y="472836"/>
                      </a:cubicBezTo>
                      <a:lnTo>
                        <a:pt x="364962" y="460956"/>
                      </a:lnTo>
                      <a:lnTo>
                        <a:pt x="329370" y="462273"/>
                      </a:lnTo>
                      <a:cubicBezTo>
                        <a:pt x="197278" y="453619"/>
                        <a:pt x="-31630" y="373414"/>
                        <a:pt x="3648" y="3183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10800000" algn="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15"/>
                <p:cNvSpPr/>
                <p:nvPr/>
              </p:nvSpPr>
              <p:spPr>
                <a:xfrm rot="984699">
                  <a:off x="5790678" y="2050692"/>
                  <a:ext cx="131664" cy="131664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5" name="Google Shape;425;p15"/>
              <p:cNvGrpSpPr/>
              <p:nvPr/>
            </p:nvGrpSpPr>
            <p:grpSpPr>
              <a:xfrm rot="952222" flipH="1">
                <a:off x="10406852" y="3368180"/>
                <a:ext cx="972982" cy="980094"/>
                <a:chOff x="5307255" y="1547438"/>
                <a:chExt cx="1117486" cy="1125654"/>
              </a:xfrm>
            </p:grpSpPr>
            <p:sp>
              <p:nvSpPr>
                <p:cNvPr id="426" name="Google Shape;426;p15"/>
                <p:cNvSpPr/>
                <p:nvPr/>
              </p:nvSpPr>
              <p:spPr>
                <a:xfrm rot="4440912">
                  <a:off x="5409575" y="1659795"/>
                  <a:ext cx="912847" cy="900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116" h="902192" extrusionOk="0">
                      <a:moveTo>
                        <a:pt x="3648" y="318319"/>
                      </a:moveTo>
                      <a:cubicBezTo>
                        <a:pt x="14502" y="301366"/>
                        <a:pt x="50369" y="286791"/>
                        <a:pt x="121763" y="277409"/>
                      </a:cubicBezTo>
                      <a:cubicBezTo>
                        <a:pt x="-64836" y="-28674"/>
                        <a:pt x="463463" y="361209"/>
                        <a:pt x="415818" y="443497"/>
                      </a:cubicBezTo>
                      <a:cubicBezTo>
                        <a:pt x="413532" y="447646"/>
                        <a:pt x="409738" y="451074"/>
                        <a:pt x="404644" y="453838"/>
                      </a:cubicBezTo>
                      <a:lnTo>
                        <a:pt x="404517" y="453881"/>
                      </a:lnTo>
                      <a:lnTo>
                        <a:pt x="419250" y="454345"/>
                      </a:lnTo>
                      <a:cubicBezTo>
                        <a:pt x="426467" y="455983"/>
                        <a:pt x="432067" y="459052"/>
                        <a:pt x="435706" y="463751"/>
                      </a:cubicBezTo>
                      <a:cubicBezTo>
                        <a:pt x="439372" y="468285"/>
                        <a:pt x="441165" y="474521"/>
                        <a:pt x="441329" y="482140"/>
                      </a:cubicBezTo>
                      <a:lnTo>
                        <a:pt x="439997" y="490695"/>
                      </a:lnTo>
                      <a:lnTo>
                        <a:pt x="445131" y="483838"/>
                      </a:lnTo>
                      <a:cubicBezTo>
                        <a:pt x="450614" y="478869"/>
                        <a:pt x="456341" y="476044"/>
                        <a:pt x="462277" y="475760"/>
                      </a:cubicBezTo>
                      <a:cubicBezTo>
                        <a:pt x="468093" y="475359"/>
                        <a:pt x="474230" y="477469"/>
                        <a:pt x="480563" y="481707"/>
                      </a:cubicBezTo>
                      <a:lnTo>
                        <a:pt x="484441" y="485435"/>
                      </a:lnTo>
                      <a:lnTo>
                        <a:pt x="483630" y="473700"/>
                      </a:lnTo>
                      <a:cubicBezTo>
                        <a:pt x="485366" y="468135"/>
                        <a:pt x="489559" y="463182"/>
                        <a:pt x="495806" y="458818"/>
                      </a:cubicBezTo>
                      <a:lnTo>
                        <a:pt x="502846" y="455556"/>
                      </a:lnTo>
                      <a:lnTo>
                        <a:pt x="490203" y="449340"/>
                      </a:lnTo>
                      <a:cubicBezTo>
                        <a:pt x="482320" y="440747"/>
                        <a:pt x="481490" y="424889"/>
                        <a:pt x="485929" y="404451"/>
                      </a:cubicBezTo>
                      <a:lnTo>
                        <a:pt x="496079" y="371465"/>
                      </a:lnTo>
                      <a:lnTo>
                        <a:pt x="484343" y="397260"/>
                      </a:lnTo>
                      <a:cubicBezTo>
                        <a:pt x="474287" y="414904"/>
                        <a:pt x="463168" y="425553"/>
                        <a:pt x="451292" y="426028"/>
                      </a:cubicBezTo>
                      <a:cubicBezTo>
                        <a:pt x="387279" y="429947"/>
                        <a:pt x="286891" y="129696"/>
                        <a:pt x="310362" y="37467"/>
                      </a:cubicBezTo>
                      <a:cubicBezTo>
                        <a:pt x="321031" y="-4455"/>
                        <a:pt x="357291" y="-3398"/>
                        <a:pt x="434190" y="88742"/>
                      </a:cubicBezTo>
                      <a:cubicBezTo>
                        <a:pt x="553190" y="-152345"/>
                        <a:pt x="556753" y="155784"/>
                        <a:pt x="511014" y="326520"/>
                      </a:cubicBezTo>
                      <a:lnTo>
                        <a:pt x="499072" y="364417"/>
                      </a:lnTo>
                      <a:lnTo>
                        <a:pt x="513267" y="332085"/>
                      </a:lnTo>
                      <a:cubicBezTo>
                        <a:pt x="592416" y="170622"/>
                        <a:pt x="796982" y="-58978"/>
                        <a:pt x="741433" y="223646"/>
                      </a:cubicBezTo>
                      <a:cubicBezTo>
                        <a:pt x="1003648" y="164257"/>
                        <a:pt x="766540" y="361072"/>
                        <a:pt x="605110" y="433066"/>
                      </a:cubicBezTo>
                      <a:lnTo>
                        <a:pt x="600808" y="434764"/>
                      </a:lnTo>
                      <a:lnTo>
                        <a:pt x="693241" y="434463"/>
                      </a:lnTo>
                      <a:cubicBezTo>
                        <a:pt x="860482" y="443604"/>
                        <a:pt x="1031877" y="499444"/>
                        <a:pt x="804951" y="577658"/>
                      </a:cubicBezTo>
                      <a:cubicBezTo>
                        <a:pt x="987962" y="774612"/>
                        <a:pt x="698707" y="668369"/>
                        <a:pt x="555396" y="564905"/>
                      </a:cubicBezTo>
                      <a:lnTo>
                        <a:pt x="526476" y="542048"/>
                      </a:lnTo>
                      <a:lnTo>
                        <a:pt x="539541" y="566925"/>
                      </a:lnTo>
                      <a:cubicBezTo>
                        <a:pt x="616376" y="729501"/>
                        <a:pt x="668242" y="1032607"/>
                        <a:pt x="481983" y="812903"/>
                      </a:cubicBezTo>
                      <a:cubicBezTo>
                        <a:pt x="384371" y="1014570"/>
                        <a:pt x="363976" y="834227"/>
                        <a:pt x="385594" y="669505"/>
                      </a:cubicBezTo>
                      <a:lnTo>
                        <a:pt x="401546" y="585133"/>
                      </a:lnTo>
                      <a:lnTo>
                        <a:pt x="352020" y="659897"/>
                      </a:lnTo>
                      <a:cubicBezTo>
                        <a:pt x="251604" y="793948"/>
                        <a:pt x="110034" y="905537"/>
                        <a:pt x="170905" y="673357"/>
                      </a:cubicBezTo>
                      <a:cubicBezTo>
                        <a:pt x="-94501" y="716298"/>
                        <a:pt x="154406" y="534635"/>
                        <a:pt x="320007" y="472836"/>
                      </a:cubicBezTo>
                      <a:lnTo>
                        <a:pt x="364962" y="460956"/>
                      </a:lnTo>
                      <a:lnTo>
                        <a:pt x="329370" y="462273"/>
                      </a:lnTo>
                      <a:cubicBezTo>
                        <a:pt x="197278" y="453619"/>
                        <a:pt x="-31630" y="373414"/>
                        <a:pt x="3648" y="3183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10800000" algn="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" name="Google Shape;427;p15"/>
                <p:cNvSpPr/>
                <p:nvPr/>
              </p:nvSpPr>
              <p:spPr>
                <a:xfrm rot="984699">
                  <a:off x="5790678" y="2050692"/>
                  <a:ext cx="131664" cy="131664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8" name="Google Shape;428;p15"/>
              <p:cNvGrpSpPr/>
              <p:nvPr/>
            </p:nvGrpSpPr>
            <p:grpSpPr>
              <a:xfrm rot="952222" flipH="1">
                <a:off x="11485763" y="3114853"/>
                <a:ext cx="972982" cy="980094"/>
                <a:chOff x="5307255" y="1547438"/>
                <a:chExt cx="1117486" cy="1125654"/>
              </a:xfrm>
            </p:grpSpPr>
            <p:sp>
              <p:nvSpPr>
                <p:cNvPr id="429" name="Google Shape;429;p15"/>
                <p:cNvSpPr/>
                <p:nvPr/>
              </p:nvSpPr>
              <p:spPr>
                <a:xfrm rot="4440912">
                  <a:off x="5409575" y="1659795"/>
                  <a:ext cx="912847" cy="900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116" h="902192" extrusionOk="0">
                      <a:moveTo>
                        <a:pt x="3648" y="318319"/>
                      </a:moveTo>
                      <a:cubicBezTo>
                        <a:pt x="14502" y="301366"/>
                        <a:pt x="50369" y="286791"/>
                        <a:pt x="121763" y="277409"/>
                      </a:cubicBezTo>
                      <a:cubicBezTo>
                        <a:pt x="-64836" y="-28674"/>
                        <a:pt x="463463" y="361209"/>
                        <a:pt x="415818" y="443497"/>
                      </a:cubicBezTo>
                      <a:cubicBezTo>
                        <a:pt x="413532" y="447646"/>
                        <a:pt x="409738" y="451074"/>
                        <a:pt x="404644" y="453838"/>
                      </a:cubicBezTo>
                      <a:lnTo>
                        <a:pt x="404517" y="453881"/>
                      </a:lnTo>
                      <a:lnTo>
                        <a:pt x="419250" y="454345"/>
                      </a:lnTo>
                      <a:cubicBezTo>
                        <a:pt x="426467" y="455983"/>
                        <a:pt x="432067" y="459052"/>
                        <a:pt x="435706" y="463751"/>
                      </a:cubicBezTo>
                      <a:cubicBezTo>
                        <a:pt x="439372" y="468285"/>
                        <a:pt x="441165" y="474521"/>
                        <a:pt x="441329" y="482140"/>
                      </a:cubicBezTo>
                      <a:lnTo>
                        <a:pt x="439997" y="490695"/>
                      </a:lnTo>
                      <a:lnTo>
                        <a:pt x="445131" y="483838"/>
                      </a:lnTo>
                      <a:cubicBezTo>
                        <a:pt x="450614" y="478869"/>
                        <a:pt x="456341" y="476044"/>
                        <a:pt x="462277" y="475760"/>
                      </a:cubicBezTo>
                      <a:cubicBezTo>
                        <a:pt x="468093" y="475359"/>
                        <a:pt x="474230" y="477469"/>
                        <a:pt x="480563" y="481707"/>
                      </a:cubicBezTo>
                      <a:lnTo>
                        <a:pt x="484441" y="485435"/>
                      </a:lnTo>
                      <a:lnTo>
                        <a:pt x="483630" y="473700"/>
                      </a:lnTo>
                      <a:cubicBezTo>
                        <a:pt x="485366" y="468135"/>
                        <a:pt x="489559" y="463182"/>
                        <a:pt x="495806" y="458818"/>
                      </a:cubicBezTo>
                      <a:lnTo>
                        <a:pt x="502846" y="455556"/>
                      </a:lnTo>
                      <a:lnTo>
                        <a:pt x="490203" y="449340"/>
                      </a:lnTo>
                      <a:cubicBezTo>
                        <a:pt x="482320" y="440747"/>
                        <a:pt x="481490" y="424889"/>
                        <a:pt x="485929" y="404451"/>
                      </a:cubicBezTo>
                      <a:lnTo>
                        <a:pt x="496079" y="371465"/>
                      </a:lnTo>
                      <a:lnTo>
                        <a:pt x="484343" y="397260"/>
                      </a:lnTo>
                      <a:cubicBezTo>
                        <a:pt x="474287" y="414904"/>
                        <a:pt x="463168" y="425553"/>
                        <a:pt x="451292" y="426028"/>
                      </a:cubicBezTo>
                      <a:cubicBezTo>
                        <a:pt x="387279" y="429947"/>
                        <a:pt x="286891" y="129696"/>
                        <a:pt x="310362" y="37467"/>
                      </a:cubicBezTo>
                      <a:cubicBezTo>
                        <a:pt x="321031" y="-4455"/>
                        <a:pt x="357291" y="-3398"/>
                        <a:pt x="434190" y="88742"/>
                      </a:cubicBezTo>
                      <a:cubicBezTo>
                        <a:pt x="553190" y="-152345"/>
                        <a:pt x="556753" y="155784"/>
                        <a:pt x="511014" y="326520"/>
                      </a:cubicBezTo>
                      <a:lnTo>
                        <a:pt x="499072" y="364417"/>
                      </a:lnTo>
                      <a:lnTo>
                        <a:pt x="513267" y="332085"/>
                      </a:lnTo>
                      <a:cubicBezTo>
                        <a:pt x="592416" y="170622"/>
                        <a:pt x="796982" y="-58978"/>
                        <a:pt x="741433" y="223646"/>
                      </a:cubicBezTo>
                      <a:cubicBezTo>
                        <a:pt x="1003648" y="164257"/>
                        <a:pt x="766540" y="361072"/>
                        <a:pt x="605110" y="433066"/>
                      </a:cubicBezTo>
                      <a:lnTo>
                        <a:pt x="600808" y="434764"/>
                      </a:lnTo>
                      <a:lnTo>
                        <a:pt x="693241" y="434463"/>
                      </a:lnTo>
                      <a:cubicBezTo>
                        <a:pt x="860482" y="443604"/>
                        <a:pt x="1031877" y="499444"/>
                        <a:pt x="804951" y="577658"/>
                      </a:cubicBezTo>
                      <a:cubicBezTo>
                        <a:pt x="987962" y="774612"/>
                        <a:pt x="698707" y="668369"/>
                        <a:pt x="555396" y="564905"/>
                      </a:cubicBezTo>
                      <a:lnTo>
                        <a:pt x="526476" y="542048"/>
                      </a:lnTo>
                      <a:lnTo>
                        <a:pt x="539541" y="566925"/>
                      </a:lnTo>
                      <a:cubicBezTo>
                        <a:pt x="616376" y="729501"/>
                        <a:pt x="668242" y="1032607"/>
                        <a:pt x="481983" y="812903"/>
                      </a:cubicBezTo>
                      <a:cubicBezTo>
                        <a:pt x="384371" y="1014570"/>
                        <a:pt x="363976" y="834227"/>
                        <a:pt x="385594" y="669505"/>
                      </a:cubicBezTo>
                      <a:lnTo>
                        <a:pt x="401546" y="585133"/>
                      </a:lnTo>
                      <a:lnTo>
                        <a:pt x="352020" y="659897"/>
                      </a:lnTo>
                      <a:cubicBezTo>
                        <a:pt x="251604" y="793948"/>
                        <a:pt x="110034" y="905537"/>
                        <a:pt x="170905" y="673357"/>
                      </a:cubicBezTo>
                      <a:cubicBezTo>
                        <a:pt x="-94501" y="716298"/>
                        <a:pt x="154406" y="534635"/>
                        <a:pt x="320007" y="472836"/>
                      </a:cubicBezTo>
                      <a:lnTo>
                        <a:pt x="364962" y="460956"/>
                      </a:lnTo>
                      <a:lnTo>
                        <a:pt x="329370" y="462273"/>
                      </a:lnTo>
                      <a:cubicBezTo>
                        <a:pt x="197278" y="453619"/>
                        <a:pt x="-31630" y="373414"/>
                        <a:pt x="3648" y="3183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10800000" algn="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15"/>
                <p:cNvSpPr/>
                <p:nvPr/>
              </p:nvSpPr>
              <p:spPr>
                <a:xfrm rot="984699">
                  <a:off x="5790678" y="2050692"/>
                  <a:ext cx="131664" cy="131664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1" name="Google Shape;431;p15"/>
              <p:cNvGrpSpPr/>
              <p:nvPr/>
            </p:nvGrpSpPr>
            <p:grpSpPr>
              <a:xfrm rot="952222" flipH="1">
                <a:off x="11371716" y="4308822"/>
                <a:ext cx="972982" cy="980094"/>
                <a:chOff x="5307255" y="1547438"/>
                <a:chExt cx="1117486" cy="1125654"/>
              </a:xfrm>
            </p:grpSpPr>
            <p:sp>
              <p:nvSpPr>
                <p:cNvPr id="432" name="Google Shape;432;p15"/>
                <p:cNvSpPr/>
                <p:nvPr/>
              </p:nvSpPr>
              <p:spPr>
                <a:xfrm rot="4440912">
                  <a:off x="5409575" y="1659795"/>
                  <a:ext cx="912847" cy="900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116" h="902192" extrusionOk="0">
                      <a:moveTo>
                        <a:pt x="3648" y="318319"/>
                      </a:moveTo>
                      <a:cubicBezTo>
                        <a:pt x="14502" y="301366"/>
                        <a:pt x="50369" y="286791"/>
                        <a:pt x="121763" y="277409"/>
                      </a:cubicBezTo>
                      <a:cubicBezTo>
                        <a:pt x="-64836" y="-28674"/>
                        <a:pt x="463463" y="361209"/>
                        <a:pt x="415818" y="443497"/>
                      </a:cubicBezTo>
                      <a:cubicBezTo>
                        <a:pt x="413532" y="447646"/>
                        <a:pt x="409738" y="451074"/>
                        <a:pt x="404644" y="453838"/>
                      </a:cubicBezTo>
                      <a:lnTo>
                        <a:pt x="404517" y="453881"/>
                      </a:lnTo>
                      <a:lnTo>
                        <a:pt x="419250" y="454345"/>
                      </a:lnTo>
                      <a:cubicBezTo>
                        <a:pt x="426467" y="455983"/>
                        <a:pt x="432067" y="459052"/>
                        <a:pt x="435706" y="463751"/>
                      </a:cubicBezTo>
                      <a:cubicBezTo>
                        <a:pt x="439372" y="468285"/>
                        <a:pt x="441165" y="474521"/>
                        <a:pt x="441329" y="482140"/>
                      </a:cubicBezTo>
                      <a:lnTo>
                        <a:pt x="439997" y="490695"/>
                      </a:lnTo>
                      <a:lnTo>
                        <a:pt x="445131" y="483838"/>
                      </a:lnTo>
                      <a:cubicBezTo>
                        <a:pt x="450614" y="478869"/>
                        <a:pt x="456341" y="476044"/>
                        <a:pt x="462277" y="475760"/>
                      </a:cubicBezTo>
                      <a:cubicBezTo>
                        <a:pt x="468093" y="475359"/>
                        <a:pt x="474230" y="477469"/>
                        <a:pt x="480563" y="481707"/>
                      </a:cubicBezTo>
                      <a:lnTo>
                        <a:pt x="484441" y="485435"/>
                      </a:lnTo>
                      <a:lnTo>
                        <a:pt x="483630" y="473700"/>
                      </a:lnTo>
                      <a:cubicBezTo>
                        <a:pt x="485366" y="468135"/>
                        <a:pt x="489559" y="463182"/>
                        <a:pt x="495806" y="458818"/>
                      </a:cubicBezTo>
                      <a:lnTo>
                        <a:pt x="502846" y="455556"/>
                      </a:lnTo>
                      <a:lnTo>
                        <a:pt x="490203" y="449340"/>
                      </a:lnTo>
                      <a:cubicBezTo>
                        <a:pt x="482320" y="440747"/>
                        <a:pt x="481490" y="424889"/>
                        <a:pt x="485929" y="404451"/>
                      </a:cubicBezTo>
                      <a:lnTo>
                        <a:pt x="496079" y="371465"/>
                      </a:lnTo>
                      <a:lnTo>
                        <a:pt x="484343" y="397260"/>
                      </a:lnTo>
                      <a:cubicBezTo>
                        <a:pt x="474287" y="414904"/>
                        <a:pt x="463168" y="425553"/>
                        <a:pt x="451292" y="426028"/>
                      </a:cubicBezTo>
                      <a:cubicBezTo>
                        <a:pt x="387279" y="429947"/>
                        <a:pt x="286891" y="129696"/>
                        <a:pt x="310362" y="37467"/>
                      </a:cubicBezTo>
                      <a:cubicBezTo>
                        <a:pt x="321031" y="-4455"/>
                        <a:pt x="357291" y="-3398"/>
                        <a:pt x="434190" y="88742"/>
                      </a:cubicBezTo>
                      <a:cubicBezTo>
                        <a:pt x="553190" y="-152345"/>
                        <a:pt x="556753" y="155784"/>
                        <a:pt x="511014" y="326520"/>
                      </a:cubicBezTo>
                      <a:lnTo>
                        <a:pt x="499072" y="364417"/>
                      </a:lnTo>
                      <a:lnTo>
                        <a:pt x="513267" y="332085"/>
                      </a:lnTo>
                      <a:cubicBezTo>
                        <a:pt x="592416" y="170622"/>
                        <a:pt x="796982" y="-58978"/>
                        <a:pt x="741433" y="223646"/>
                      </a:cubicBezTo>
                      <a:cubicBezTo>
                        <a:pt x="1003648" y="164257"/>
                        <a:pt x="766540" y="361072"/>
                        <a:pt x="605110" y="433066"/>
                      </a:cubicBezTo>
                      <a:lnTo>
                        <a:pt x="600808" y="434764"/>
                      </a:lnTo>
                      <a:lnTo>
                        <a:pt x="693241" y="434463"/>
                      </a:lnTo>
                      <a:cubicBezTo>
                        <a:pt x="860482" y="443604"/>
                        <a:pt x="1031877" y="499444"/>
                        <a:pt x="804951" y="577658"/>
                      </a:cubicBezTo>
                      <a:cubicBezTo>
                        <a:pt x="987962" y="774612"/>
                        <a:pt x="698707" y="668369"/>
                        <a:pt x="555396" y="564905"/>
                      </a:cubicBezTo>
                      <a:lnTo>
                        <a:pt x="526476" y="542048"/>
                      </a:lnTo>
                      <a:lnTo>
                        <a:pt x="539541" y="566925"/>
                      </a:lnTo>
                      <a:cubicBezTo>
                        <a:pt x="616376" y="729501"/>
                        <a:pt x="668242" y="1032607"/>
                        <a:pt x="481983" y="812903"/>
                      </a:cubicBezTo>
                      <a:cubicBezTo>
                        <a:pt x="384371" y="1014570"/>
                        <a:pt x="363976" y="834227"/>
                        <a:pt x="385594" y="669505"/>
                      </a:cubicBezTo>
                      <a:lnTo>
                        <a:pt x="401546" y="585133"/>
                      </a:lnTo>
                      <a:lnTo>
                        <a:pt x="352020" y="659897"/>
                      </a:lnTo>
                      <a:cubicBezTo>
                        <a:pt x="251604" y="793948"/>
                        <a:pt x="110034" y="905537"/>
                        <a:pt x="170905" y="673357"/>
                      </a:cubicBezTo>
                      <a:cubicBezTo>
                        <a:pt x="-94501" y="716298"/>
                        <a:pt x="154406" y="534635"/>
                        <a:pt x="320007" y="472836"/>
                      </a:cubicBezTo>
                      <a:lnTo>
                        <a:pt x="364962" y="460956"/>
                      </a:lnTo>
                      <a:lnTo>
                        <a:pt x="329370" y="462273"/>
                      </a:lnTo>
                      <a:cubicBezTo>
                        <a:pt x="197278" y="453619"/>
                        <a:pt x="-31630" y="373414"/>
                        <a:pt x="3648" y="3183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10800000" algn="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15"/>
                <p:cNvSpPr/>
                <p:nvPr/>
              </p:nvSpPr>
              <p:spPr>
                <a:xfrm rot="984699">
                  <a:off x="5790678" y="2050692"/>
                  <a:ext cx="131664" cy="131664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34" name="Google Shape;434;p15"/>
              <p:cNvSpPr/>
              <p:nvPr/>
            </p:nvSpPr>
            <p:spPr>
              <a:xfrm rot="-6416953" flipH="1">
                <a:off x="8195028" y="4496461"/>
                <a:ext cx="3919040" cy="1078776"/>
              </a:xfrm>
              <a:custGeom>
                <a:avLst/>
                <a:gdLst/>
                <a:ahLst/>
                <a:cxnLst/>
                <a:rect l="l" t="t" r="r" b="b"/>
                <a:pathLst>
                  <a:path w="3570296" h="1258395" extrusionOk="0">
                    <a:moveTo>
                      <a:pt x="52" y="114287"/>
                    </a:moveTo>
                    <a:cubicBezTo>
                      <a:pt x="751" y="92231"/>
                      <a:pt x="8463" y="70112"/>
                      <a:pt x="24969" y="48300"/>
                    </a:cubicBezTo>
                    <a:cubicBezTo>
                      <a:pt x="157023" y="-126193"/>
                      <a:pt x="439442" y="311510"/>
                      <a:pt x="513040" y="355151"/>
                    </a:cubicBezTo>
                    <a:lnTo>
                      <a:pt x="497428" y="367539"/>
                    </a:lnTo>
                    <a:lnTo>
                      <a:pt x="567794" y="391986"/>
                    </a:lnTo>
                    <a:cubicBezTo>
                      <a:pt x="600503" y="403531"/>
                      <a:pt x="634955" y="415788"/>
                      <a:pt x="670999" y="428488"/>
                    </a:cubicBezTo>
                    <a:lnTo>
                      <a:pt x="716281" y="444102"/>
                    </a:lnTo>
                    <a:lnTo>
                      <a:pt x="701865" y="404273"/>
                    </a:lnTo>
                    <a:cubicBezTo>
                      <a:pt x="649428" y="255156"/>
                      <a:pt x="584812" y="23866"/>
                      <a:pt x="763696" y="1452"/>
                    </a:cubicBezTo>
                    <a:cubicBezTo>
                      <a:pt x="1002210" y="-28434"/>
                      <a:pt x="894788" y="411788"/>
                      <a:pt x="890967" y="497415"/>
                    </a:cubicBezTo>
                    <a:lnTo>
                      <a:pt x="881798" y="498502"/>
                    </a:lnTo>
                    <a:lnTo>
                      <a:pt x="1170375" y="584825"/>
                    </a:lnTo>
                    <a:lnTo>
                      <a:pt x="1206427" y="593079"/>
                    </a:lnTo>
                    <a:lnTo>
                      <a:pt x="1191308" y="549404"/>
                    </a:lnTo>
                    <a:cubicBezTo>
                      <a:pt x="1140965" y="399568"/>
                      <a:pt x="1079596" y="167395"/>
                      <a:pt x="1258778" y="147490"/>
                    </a:cubicBezTo>
                    <a:cubicBezTo>
                      <a:pt x="1482755" y="122608"/>
                      <a:pt x="1396927" y="506605"/>
                      <a:pt x="1381187" y="625206"/>
                    </a:cubicBezTo>
                    <a:lnTo>
                      <a:pt x="1380506" y="631688"/>
                    </a:lnTo>
                    <a:lnTo>
                      <a:pt x="1559827" y="661387"/>
                    </a:lnTo>
                    <a:lnTo>
                      <a:pt x="1768380" y="681955"/>
                    </a:lnTo>
                    <a:lnTo>
                      <a:pt x="1753583" y="630159"/>
                    </a:lnTo>
                    <a:cubicBezTo>
                      <a:pt x="1711551" y="477782"/>
                      <a:pt x="1663035" y="242588"/>
                      <a:pt x="1843040" y="232560"/>
                    </a:cubicBezTo>
                    <a:cubicBezTo>
                      <a:pt x="2053045" y="220861"/>
                      <a:pt x="1974008" y="549971"/>
                      <a:pt x="1944460" y="689482"/>
                    </a:cubicBezTo>
                    <a:lnTo>
                      <a:pt x="1943808" y="692995"/>
                    </a:lnTo>
                    <a:lnTo>
                      <a:pt x="2053692" y="699439"/>
                    </a:lnTo>
                    <a:lnTo>
                      <a:pt x="2326246" y="709192"/>
                    </a:lnTo>
                    <a:lnTo>
                      <a:pt x="2307127" y="669602"/>
                    </a:lnTo>
                    <a:cubicBezTo>
                      <a:pt x="2239694" y="526640"/>
                      <a:pt x="2151731" y="303184"/>
                      <a:pt x="2327379" y="262567"/>
                    </a:cubicBezTo>
                    <a:cubicBezTo>
                      <a:pt x="2532303" y="215180"/>
                      <a:pt x="2510624" y="552952"/>
                      <a:pt x="2505331" y="695460"/>
                    </a:cubicBezTo>
                    <a:lnTo>
                      <a:pt x="2504809" y="713406"/>
                    </a:lnTo>
                    <a:lnTo>
                      <a:pt x="2638865" y="716402"/>
                    </a:lnTo>
                    <a:lnTo>
                      <a:pt x="2874931" y="720031"/>
                    </a:lnTo>
                    <a:lnTo>
                      <a:pt x="2871057" y="706094"/>
                    </a:lnTo>
                    <a:cubicBezTo>
                      <a:pt x="2832158" y="570509"/>
                      <a:pt x="2731121" y="252333"/>
                      <a:pt x="2941127" y="240634"/>
                    </a:cubicBezTo>
                    <a:cubicBezTo>
                      <a:pt x="3151132" y="228935"/>
                      <a:pt x="3072096" y="558044"/>
                      <a:pt x="3042547" y="697556"/>
                    </a:cubicBezTo>
                    <a:lnTo>
                      <a:pt x="3037937" y="722417"/>
                    </a:lnTo>
                    <a:lnTo>
                      <a:pt x="3185623" y="724529"/>
                    </a:lnTo>
                    <a:cubicBezTo>
                      <a:pt x="3347059" y="727126"/>
                      <a:pt x="3480472" y="730294"/>
                      <a:pt x="3564241" y="736073"/>
                    </a:cubicBezTo>
                    <a:lnTo>
                      <a:pt x="3570296" y="800089"/>
                    </a:lnTo>
                    <a:cubicBezTo>
                      <a:pt x="3457368" y="798630"/>
                      <a:pt x="3255661" y="796406"/>
                      <a:pt x="3015878" y="791437"/>
                    </a:cubicBezTo>
                    <a:lnTo>
                      <a:pt x="2824326" y="786883"/>
                    </a:lnTo>
                    <a:lnTo>
                      <a:pt x="2823991" y="796797"/>
                    </a:lnTo>
                    <a:cubicBezTo>
                      <a:pt x="2823204" y="916435"/>
                      <a:pt x="2855190" y="1308606"/>
                      <a:pt x="2636794" y="1253037"/>
                    </a:cubicBezTo>
                    <a:cubicBezTo>
                      <a:pt x="2432958" y="1201172"/>
                      <a:pt x="2593293" y="908364"/>
                      <a:pt x="2657539" y="782789"/>
                    </a:cubicBezTo>
                    <a:lnTo>
                      <a:pt x="2658099" y="781621"/>
                    </a:lnTo>
                    <a:lnTo>
                      <a:pt x="2377142" y="771506"/>
                    </a:lnTo>
                    <a:lnTo>
                      <a:pt x="2357193" y="775979"/>
                    </a:lnTo>
                    <a:lnTo>
                      <a:pt x="2354959" y="770708"/>
                    </a:lnTo>
                    <a:lnTo>
                      <a:pt x="2259394" y="767267"/>
                    </a:lnTo>
                    <a:lnTo>
                      <a:pt x="2260299" y="785502"/>
                    </a:lnTo>
                    <a:cubicBezTo>
                      <a:pt x="2269474" y="904790"/>
                      <a:pt x="2333994" y="1292937"/>
                      <a:pt x="2111730" y="1255740"/>
                    </a:cubicBezTo>
                    <a:cubicBezTo>
                      <a:pt x="1904284" y="1221024"/>
                      <a:pt x="2039689" y="915885"/>
                      <a:pt x="2093259" y="785398"/>
                    </a:cubicBezTo>
                    <a:lnTo>
                      <a:pt x="2103200" y="759262"/>
                    </a:lnTo>
                    <a:lnTo>
                      <a:pt x="1973852" y="752232"/>
                    </a:lnTo>
                    <a:lnTo>
                      <a:pt x="1827482" y="741428"/>
                    </a:lnTo>
                    <a:lnTo>
                      <a:pt x="1784749" y="743523"/>
                    </a:lnTo>
                    <a:lnTo>
                      <a:pt x="1783503" y="738182"/>
                    </a:lnTo>
                    <a:lnTo>
                      <a:pt x="1734388" y="734557"/>
                    </a:lnTo>
                    <a:lnTo>
                      <a:pt x="1711951" y="732156"/>
                    </a:lnTo>
                    <a:lnTo>
                      <a:pt x="1710043" y="750236"/>
                    </a:lnTo>
                    <a:cubicBezTo>
                      <a:pt x="1700724" y="869513"/>
                      <a:pt x="1704654" y="1262966"/>
                      <a:pt x="1490778" y="1191960"/>
                    </a:cubicBezTo>
                    <a:cubicBezTo>
                      <a:pt x="1291161" y="1125688"/>
                      <a:pt x="1471975" y="845062"/>
                      <a:pt x="1545014" y="724390"/>
                    </a:cubicBezTo>
                    <a:lnTo>
                      <a:pt x="1550440" y="714875"/>
                    </a:lnTo>
                    <a:lnTo>
                      <a:pt x="1499272" y="709400"/>
                    </a:lnTo>
                    <a:cubicBezTo>
                      <a:pt x="1429506" y="700064"/>
                      <a:pt x="1360276" y="688505"/>
                      <a:pt x="1292156" y="675297"/>
                    </a:cubicBezTo>
                    <a:lnTo>
                      <a:pt x="1105864" y="634405"/>
                    </a:lnTo>
                    <a:lnTo>
                      <a:pt x="1117732" y="643857"/>
                    </a:lnTo>
                    <a:cubicBezTo>
                      <a:pt x="1075893" y="718664"/>
                      <a:pt x="935419" y="1149479"/>
                      <a:pt x="748384" y="998483"/>
                    </a:cubicBezTo>
                    <a:cubicBezTo>
                      <a:pt x="608109" y="885236"/>
                      <a:pt x="784828" y="722630"/>
                      <a:pt x="907924" y="623470"/>
                    </a:cubicBezTo>
                    <a:lnTo>
                      <a:pt x="949090" y="590924"/>
                    </a:lnTo>
                    <a:lnTo>
                      <a:pt x="724529" y="527352"/>
                    </a:lnTo>
                    <a:lnTo>
                      <a:pt x="588043" y="482036"/>
                    </a:lnTo>
                    <a:lnTo>
                      <a:pt x="594407" y="490103"/>
                    </a:lnTo>
                    <a:cubicBezTo>
                      <a:pt x="536597" y="553385"/>
                      <a:pt x="301493" y="940762"/>
                      <a:pt x="153863" y="751060"/>
                    </a:cubicBezTo>
                    <a:cubicBezTo>
                      <a:pt x="135409" y="727347"/>
                      <a:pt x="125841" y="704309"/>
                      <a:pt x="123370" y="682064"/>
                    </a:cubicBezTo>
                    <a:cubicBezTo>
                      <a:pt x="114101" y="598642"/>
                      <a:pt x="204622" y="526354"/>
                      <a:pt x="300553" y="471362"/>
                    </a:cubicBezTo>
                    <a:lnTo>
                      <a:pt x="378501" y="430833"/>
                    </a:lnTo>
                    <a:lnTo>
                      <a:pt x="360141" y="424135"/>
                    </a:lnTo>
                    <a:cubicBezTo>
                      <a:pt x="244149" y="376658"/>
                      <a:pt x="-4139" y="246620"/>
                      <a:pt x="52" y="114287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66A36"/>
                  </a:gs>
                  <a:gs pos="100000">
                    <a:srgbClr val="666A36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1243B34-E6B4-4037-BE15-47D72CF92D7F}"/>
              </a:ext>
            </a:extLst>
          </p:cNvPr>
          <p:cNvSpPr txBox="1"/>
          <p:nvPr/>
        </p:nvSpPr>
        <p:spPr>
          <a:xfrm>
            <a:off x="-1025076" y="854369"/>
            <a:ext cx="1828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1371600"/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ĐỨC GIANG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B55D61F-D9D7-4C78-8EB1-0876BDB96C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16" y="1610799"/>
            <a:ext cx="2473339" cy="1594907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0C0D14B-0106-4404-8C81-9C6803F4C107}"/>
              </a:ext>
            </a:extLst>
          </p:cNvPr>
          <p:cNvSpPr/>
          <p:nvPr/>
        </p:nvSpPr>
        <p:spPr>
          <a:xfrm>
            <a:off x="3331805" y="3255023"/>
            <a:ext cx="100009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</a:p>
          <a:p>
            <a:pPr algn="ctr" defTabSz="1371600"/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07DDB0-87D8-4E30-BB8B-2BC11F0EC3C6}"/>
              </a:ext>
            </a:extLst>
          </p:cNvPr>
          <p:cNvSpPr txBox="1"/>
          <p:nvPr/>
        </p:nvSpPr>
        <p:spPr>
          <a:xfrm>
            <a:off x="3396543" y="5563344"/>
            <a:ext cx="94447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 MAI THỊ THU</a:t>
            </a:r>
            <a:endParaRPr lang="en-GB" sz="16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8170DD2-6774-422A-9BD0-52F5A1D8E48A}"/>
              </a:ext>
            </a:extLst>
          </p:cNvPr>
          <p:cNvSpPr txBox="1"/>
          <p:nvPr/>
        </p:nvSpPr>
        <p:spPr>
          <a:xfrm>
            <a:off x="3523542" y="5296940"/>
            <a:ext cx="91907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TUỔI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88D29D5-3EA7-4065-A6C6-DF7164CEB27A}"/>
              </a:ext>
            </a:extLst>
          </p:cNvPr>
          <p:cNvSpPr txBox="1"/>
          <p:nvPr/>
        </p:nvSpPr>
        <p:spPr>
          <a:xfrm>
            <a:off x="4880074" y="4141055"/>
            <a:ext cx="69044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vi-V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TÁCH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ĐỐI TƯỢNG RA LÀM 2 PHẦN BẰNG CÁC CÁCH KHÁC NHAU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FBA498A3-6BC8-40C5-B15B-39C2E0EB6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0808">
            <a:off x="2261973" y="66096"/>
            <a:ext cx="2312532" cy="27893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745">
        <p:fade/>
      </p:transition>
    </mc:Choice>
    <mc:Fallback xmlns="">
      <p:transition spd="med" advTm="207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67" grpId="0"/>
      <p:bldP spid="69" grpId="0"/>
      <p:bldP spid="7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" name="Picture 24" descr="White Basic Plate with shadow PNG Image - PurePNG | Free transparent CC0 PNG  Image Library | Plates, Shadow, Basic">
            <a:extLst>
              <a:ext uri="{FF2B5EF4-FFF2-40B4-BE49-F238E27FC236}">
                <a16:creationId xmlns:a16="http://schemas.microsoft.com/office/drawing/2014/main" id="{4087D3E4-3619-4ED5-B387-CB15B9D24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07" y="3053822"/>
            <a:ext cx="6831016" cy="380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CC22-7A9D-427E-8AA2-48A83FFC2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57" y="3715649"/>
            <a:ext cx="5033800" cy="2565774"/>
          </a:xfrm>
          <a:prstGeom prst="rect">
            <a:avLst/>
          </a:prstGeom>
        </p:spPr>
      </p:pic>
      <p:pic>
        <p:nvPicPr>
          <p:cNvPr id="2050" name="Picture 2" descr="Red apple PNG image | Red apple art, Red apple, Apple art">
            <a:extLst>
              <a:ext uri="{FF2B5EF4-FFF2-40B4-BE49-F238E27FC236}">
                <a16:creationId xmlns:a16="http://schemas.microsoft.com/office/drawing/2014/main" id="{958D92BE-C7DF-4FE3-AEE9-2E54D5E2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089" y="1275608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d apple PNG image | Red apple art, Red apple, Apple art">
            <a:extLst>
              <a:ext uri="{FF2B5EF4-FFF2-40B4-BE49-F238E27FC236}">
                <a16:creationId xmlns:a16="http://schemas.microsoft.com/office/drawing/2014/main" id="{2DD82678-865E-424F-9700-6C5720661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95" y="1174793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d apple PNG image | Red apple art, Red apple, Apple art">
            <a:extLst>
              <a:ext uri="{FF2B5EF4-FFF2-40B4-BE49-F238E27FC236}">
                <a16:creationId xmlns:a16="http://schemas.microsoft.com/office/drawing/2014/main" id="{0A478367-4534-4EE0-9729-182295189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45" y="1184621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d apple PNG image | Red apple art, Red apple, Apple art">
            <a:extLst>
              <a:ext uri="{FF2B5EF4-FFF2-40B4-BE49-F238E27FC236}">
                <a16:creationId xmlns:a16="http://schemas.microsoft.com/office/drawing/2014/main" id="{ABB4E111-A0B5-4543-8768-9D2E5F3F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78" y="1234663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d apple PNG image | Red apple art, Red apple, Apple art">
            <a:extLst>
              <a:ext uri="{FF2B5EF4-FFF2-40B4-BE49-F238E27FC236}">
                <a16:creationId xmlns:a16="http://schemas.microsoft.com/office/drawing/2014/main" id="{0473B17A-F095-4B99-88DF-6B882B22F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11" y="1275608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d apple PNG image | Red apple art, Red apple, Apple art">
            <a:extLst>
              <a:ext uri="{FF2B5EF4-FFF2-40B4-BE49-F238E27FC236}">
                <a16:creationId xmlns:a16="http://schemas.microsoft.com/office/drawing/2014/main" id="{1C1DC7F9-3AF8-4C1C-8400-9CDF64536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783" y="1285602"/>
            <a:ext cx="1179935" cy="150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d apple PNG image | Red apple art, Red apple, Apple art">
            <a:extLst>
              <a:ext uri="{FF2B5EF4-FFF2-40B4-BE49-F238E27FC236}">
                <a16:creationId xmlns:a16="http://schemas.microsoft.com/office/drawing/2014/main" id="{3C366AED-4A50-4318-BE56-4A3318EC5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534" y="1275608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835401-BA42-43ED-AFD9-90BFE3E7386F}"/>
              </a:ext>
            </a:extLst>
          </p:cNvPr>
          <p:cNvSpPr txBox="1"/>
          <p:nvPr/>
        </p:nvSpPr>
        <p:spPr>
          <a:xfrm>
            <a:off x="4800198" y="-20567"/>
            <a:ext cx="3557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Cách tách số 3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13F54D-C4FC-42A5-B5FF-08F702522AE9}"/>
              </a:ext>
            </a:extLst>
          </p:cNvPr>
          <p:cNvSpPr txBox="1"/>
          <p:nvPr/>
        </p:nvSpPr>
        <p:spPr>
          <a:xfrm>
            <a:off x="2190559" y="5369382"/>
            <a:ext cx="1241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7200" noProof="0" dirty="0">
                <a:solidFill>
                  <a:srgbClr val="FF0000"/>
                </a:solidFill>
              </a:rPr>
              <a:t> 3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224380-63E5-48C1-89D8-BA4CF3AB727D}"/>
              </a:ext>
            </a:extLst>
          </p:cNvPr>
          <p:cNvSpPr txBox="1"/>
          <p:nvPr/>
        </p:nvSpPr>
        <p:spPr>
          <a:xfrm>
            <a:off x="7616613" y="5657671"/>
            <a:ext cx="2934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7200" noProof="0" dirty="0">
                <a:solidFill>
                  <a:srgbClr val="FF0000"/>
                </a:solidFill>
              </a:rPr>
              <a:t>  4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C219EA7-DB22-47B2-91AD-D51B82954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989" y="-20567"/>
            <a:ext cx="1755800" cy="1242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38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77"/>
    </mc:Choice>
    <mc:Fallback xmlns="">
      <p:transition spd="slow" advTm="57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0.07383 0.350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175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7161 0.37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1895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07305 0.3439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02761 0.3460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1729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0276 0.3592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1796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162 L 0.01276 0.3400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1708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0.01692 0.3300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9"/>
          <p:cNvSpPr txBox="1">
            <a:spLocks noGrp="1"/>
          </p:cNvSpPr>
          <p:nvPr>
            <p:ph type="title"/>
          </p:nvPr>
        </p:nvSpPr>
        <p:spPr>
          <a:xfrm>
            <a:off x="3010203" y="-341194"/>
            <a:ext cx="8317439" cy="666010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dirty="0">
                <a:solidFill>
                  <a:srgbClr val="FF0000"/>
                </a:solidFill>
                <a:latin typeface="+mj-lt"/>
              </a:rPr>
              <a:t>Củng cố</a:t>
            </a:r>
            <a:br>
              <a:rPr lang="vi-VN" sz="5000" dirty="0">
                <a:solidFill>
                  <a:srgbClr val="FF0000"/>
                </a:solidFill>
                <a:latin typeface="+mj-lt"/>
              </a:rPr>
            </a:br>
            <a:r>
              <a:rPr lang="vi-VN" sz="5000" dirty="0">
                <a:latin typeface="+mj-lt"/>
              </a:rPr>
              <a:t>-Vậy có mấy cách tách nhóm có số lượng là 7 thành 2 phần ? </a:t>
            </a:r>
            <a:br>
              <a:rPr lang="vi-VN" sz="5000" dirty="0">
                <a:latin typeface="+mj-lt"/>
              </a:rPr>
            </a:br>
            <a:r>
              <a:rPr lang="vi-VN" sz="5000" dirty="0">
                <a:latin typeface="+mj-lt"/>
              </a:rPr>
              <a:t>-  Đó là những cách nào?</a:t>
            </a:r>
            <a:endParaRPr sz="50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8FA85-E748-4487-B30D-4EDB383EB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049" y="621323"/>
            <a:ext cx="1755800" cy="1217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2"/>
    </mc:Choice>
    <mc:Fallback xmlns="">
      <p:transition spd="slow" advTm="1558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EA39AE47-49DB-41AF-B7D9-836C8E44D3A1}"/>
              </a:ext>
            </a:extLst>
          </p:cNvPr>
          <p:cNvSpPr/>
          <p:nvPr/>
        </p:nvSpPr>
        <p:spPr>
          <a:xfrm>
            <a:off x="4790779" y="1130960"/>
            <a:ext cx="2962656" cy="9692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000" dirty="0">
                <a:solidFill>
                  <a:srgbClr val="FF0000"/>
                </a:solidFill>
                <a:latin typeface="+mj-lt"/>
              </a:rPr>
              <a:t>1 - 6</a:t>
            </a:r>
            <a:endParaRPr lang="en-US" sz="9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1EFC905-68FE-4DCD-B9CC-B49C1C6F70B1}"/>
              </a:ext>
            </a:extLst>
          </p:cNvPr>
          <p:cNvSpPr/>
          <p:nvPr/>
        </p:nvSpPr>
        <p:spPr>
          <a:xfrm>
            <a:off x="8394114" y="1130960"/>
            <a:ext cx="2962656" cy="9692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000" dirty="0">
                <a:solidFill>
                  <a:srgbClr val="FF0000"/>
                </a:solidFill>
                <a:latin typeface="+mj-lt"/>
              </a:rPr>
              <a:t>6 - 1</a:t>
            </a:r>
            <a:endParaRPr lang="en-US" sz="9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FE7DF85-262E-497B-8778-114A6E155E49}"/>
              </a:ext>
            </a:extLst>
          </p:cNvPr>
          <p:cNvSpPr/>
          <p:nvPr/>
        </p:nvSpPr>
        <p:spPr>
          <a:xfrm>
            <a:off x="4753526" y="2944368"/>
            <a:ext cx="2810256" cy="9692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000" dirty="0">
                <a:solidFill>
                  <a:srgbClr val="FF0000"/>
                </a:solidFill>
                <a:latin typeface="+mj-lt"/>
              </a:rPr>
              <a:t>2 - 5</a:t>
            </a:r>
            <a:endParaRPr lang="en-US" sz="9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4EBDD6-1A2A-402C-8954-F6ABC3774EBC}"/>
              </a:ext>
            </a:extLst>
          </p:cNvPr>
          <p:cNvSpPr/>
          <p:nvPr/>
        </p:nvSpPr>
        <p:spPr>
          <a:xfrm>
            <a:off x="8394114" y="2944368"/>
            <a:ext cx="2962656" cy="9692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000" dirty="0">
                <a:solidFill>
                  <a:srgbClr val="FF0000"/>
                </a:solidFill>
                <a:latin typeface="+mj-lt"/>
              </a:rPr>
              <a:t>5 - 2</a:t>
            </a:r>
            <a:endParaRPr lang="en-US" sz="9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0C2689D-ADE1-44E3-9481-A2A789EE6BA9}"/>
              </a:ext>
            </a:extLst>
          </p:cNvPr>
          <p:cNvSpPr/>
          <p:nvPr/>
        </p:nvSpPr>
        <p:spPr>
          <a:xfrm>
            <a:off x="4601126" y="4725321"/>
            <a:ext cx="2962656" cy="9692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000" dirty="0">
                <a:solidFill>
                  <a:srgbClr val="FF0000"/>
                </a:solidFill>
                <a:latin typeface="+mj-lt"/>
              </a:rPr>
              <a:t>3 - 4</a:t>
            </a:r>
            <a:endParaRPr lang="en-US" sz="9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BFA227E-473D-4B4E-B8D4-3377185F1148}"/>
              </a:ext>
            </a:extLst>
          </p:cNvPr>
          <p:cNvSpPr/>
          <p:nvPr/>
        </p:nvSpPr>
        <p:spPr>
          <a:xfrm>
            <a:off x="8332404" y="4752053"/>
            <a:ext cx="2962656" cy="9692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000" dirty="0">
                <a:solidFill>
                  <a:srgbClr val="FF0000"/>
                </a:solidFill>
                <a:latin typeface="+mj-lt"/>
              </a:rPr>
              <a:t>4 - 3</a:t>
            </a:r>
            <a:endParaRPr lang="en-US" sz="9000" dirty="0">
              <a:solidFill>
                <a:srgbClr val="FF0000"/>
              </a:solidFill>
              <a:latin typeface="+mj-lt"/>
            </a:endParaRPr>
          </a:p>
        </p:txBody>
      </p:sp>
      <p:sp useBgFill="1">
        <p:nvSpPr>
          <p:cNvPr id="6" name="Oval 5">
            <a:extLst>
              <a:ext uri="{FF2B5EF4-FFF2-40B4-BE49-F238E27FC236}">
                <a16:creationId xmlns:a16="http://schemas.microsoft.com/office/drawing/2014/main" id="{FB65A7DB-345B-4C06-A68E-D686A1247004}"/>
              </a:ext>
            </a:extLst>
          </p:cNvPr>
          <p:cNvSpPr/>
          <p:nvPr/>
        </p:nvSpPr>
        <p:spPr>
          <a:xfrm>
            <a:off x="1439805" y="1968098"/>
            <a:ext cx="2463666" cy="26210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0" b="1" dirty="0">
                <a:solidFill>
                  <a:srgbClr val="FF0000"/>
                </a:solidFill>
                <a:latin typeface="+mj-lt"/>
              </a:rPr>
              <a:t>7</a:t>
            </a:r>
            <a:endParaRPr lang="en-US" sz="120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543" name="Google Shape;543;p25"/>
          <p:cNvGrpSpPr/>
          <p:nvPr/>
        </p:nvGrpSpPr>
        <p:grpSpPr>
          <a:xfrm>
            <a:off x="-524638" y="2944368"/>
            <a:ext cx="2762083" cy="4226999"/>
            <a:chOff x="-559696" y="1402157"/>
            <a:chExt cx="4385693" cy="5785355"/>
          </a:xfrm>
        </p:grpSpPr>
        <p:sp>
          <p:nvSpPr>
            <p:cNvPr id="544" name="Google Shape;544;p25"/>
            <p:cNvSpPr/>
            <p:nvPr/>
          </p:nvSpPr>
          <p:spPr>
            <a:xfrm rot="648264" flipH="1">
              <a:off x="2036631" y="1896553"/>
              <a:ext cx="748358" cy="4344453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5"/>
            <p:cNvSpPr/>
            <p:nvPr/>
          </p:nvSpPr>
          <p:spPr>
            <a:xfrm rot="159780">
              <a:off x="456006" y="1427869"/>
              <a:ext cx="1207753" cy="4342227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6" name="Google Shape;546;p25"/>
            <p:cNvGrpSpPr/>
            <p:nvPr/>
          </p:nvGrpSpPr>
          <p:grpSpPr>
            <a:xfrm rot="-1545250" flipH="1">
              <a:off x="241930" y="2094991"/>
              <a:ext cx="2782442" cy="4325244"/>
              <a:chOff x="5781674" y="547101"/>
              <a:chExt cx="2605044" cy="4089732"/>
            </a:xfrm>
          </p:grpSpPr>
          <p:sp>
            <p:nvSpPr>
              <p:cNvPr id="547" name="Google Shape;547;p25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8" name="Google Shape;548;p25"/>
              <p:cNvGrpSpPr/>
              <p:nvPr/>
            </p:nvGrpSpPr>
            <p:grpSpPr>
              <a:xfrm>
                <a:off x="5781674" y="547101"/>
                <a:ext cx="968399" cy="1110421"/>
                <a:chOff x="5781674" y="528934"/>
                <a:chExt cx="968399" cy="1110421"/>
              </a:xfrm>
            </p:grpSpPr>
            <p:sp>
              <p:nvSpPr>
                <p:cNvPr id="549" name="Google Shape;549;p25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25"/>
                <p:cNvSpPr/>
                <p:nvPr/>
              </p:nvSpPr>
              <p:spPr>
                <a:xfrm rot="-1127820">
                  <a:off x="5913155" y="617709"/>
                  <a:ext cx="705437" cy="932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51" name="Google Shape;551;p25"/>
            <p:cNvSpPr/>
            <p:nvPr/>
          </p:nvSpPr>
          <p:spPr>
            <a:xfrm rot="5776094">
              <a:off x="-165195" y="3859180"/>
              <a:ext cx="3924007" cy="1079422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25"/>
            <p:cNvSpPr/>
            <p:nvPr/>
          </p:nvSpPr>
          <p:spPr>
            <a:xfrm rot="-6131143" flipH="1">
              <a:off x="-596651" y="3591208"/>
              <a:ext cx="2748577" cy="8817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3" name="Google Shape;553;p25"/>
            <p:cNvGrpSpPr/>
            <p:nvPr/>
          </p:nvGrpSpPr>
          <p:grpSpPr>
            <a:xfrm rot="-347622" flipH="1">
              <a:off x="1147280" y="3810467"/>
              <a:ext cx="1894165" cy="2973703"/>
              <a:chOff x="5781674" y="547101"/>
              <a:chExt cx="2605044" cy="4089732"/>
            </a:xfrm>
          </p:grpSpPr>
          <p:sp>
            <p:nvSpPr>
              <p:cNvPr id="554" name="Google Shape;554;p25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55" name="Google Shape;555;p25"/>
              <p:cNvGrpSpPr/>
              <p:nvPr/>
            </p:nvGrpSpPr>
            <p:grpSpPr>
              <a:xfrm>
                <a:off x="5781674" y="547101"/>
                <a:ext cx="968399" cy="1110421"/>
                <a:chOff x="5781674" y="528934"/>
                <a:chExt cx="968399" cy="1110421"/>
              </a:xfrm>
            </p:grpSpPr>
            <p:sp>
              <p:nvSpPr>
                <p:cNvPr id="556" name="Google Shape;556;p25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25"/>
                <p:cNvSpPr/>
                <p:nvPr/>
              </p:nvSpPr>
              <p:spPr>
                <a:xfrm rot="-1127820">
                  <a:off x="5913155" y="617709"/>
                  <a:ext cx="705437" cy="932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58" name="Google Shape;558;p25"/>
            <p:cNvSpPr/>
            <p:nvPr/>
          </p:nvSpPr>
          <p:spPr>
            <a:xfrm rot="-777684">
              <a:off x="446972" y="3979513"/>
              <a:ext cx="1088281" cy="3095371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9" name="Google Shape;559;p25"/>
            <p:cNvGrpSpPr/>
            <p:nvPr/>
          </p:nvGrpSpPr>
          <p:grpSpPr>
            <a:xfrm rot="-156809">
              <a:off x="42923" y="4543298"/>
              <a:ext cx="1760154" cy="2605440"/>
              <a:chOff x="3959902" y="4082354"/>
              <a:chExt cx="1760083" cy="2605335"/>
            </a:xfrm>
          </p:grpSpPr>
          <p:sp>
            <p:nvSpPr>
              <p:cNvPr id="560" name="Google Shape;560;p25"/>
              <p:cNvSpPr/>
              <p:nvPr/>
            </p:nvSpPr>
            <p:spPr>
              <a:xfrm rot="-675222" flipH="1">
                <a:off x="4467664" y="4369220"/>
                <a:ext cx="1043970" cy="2238117"/>
              </a:xfrm>
              <a:custGeom>
                <a:avLst/>
                <a:gdLst/>
                <a:ahLst/>
                <a:cxnLst/>
                <a:rect l="l" t="t" r="r" b="b"/>
                <a:pathLst>
                  <a:path w="1044793" h="2239882" extrusionOk="0">
                    <a:moveTo>
                      <a:pt x="398175" y="0"/>
                    </a:moveTo>
                    <a:cubicBezTo>
                      <a:pt x="490894" y="53960"/>
                      <a:pt x="538275" y="144853"/>
                      <a:pt x="541157" y="227561"/>
                    </a:cubicBezTo>
                    <a:cubicBezTo>
                      <a:pt x="543319" y="289592"/>
                      <a:pt x="602864" y="363290"/>
                      <a:pt x="641869" y="394063"/>
                    </a:cubicBezTo>
                    <a:lnTo>
                      <a:pt x="659358" y="402692"/>
                    </a:lnTo>
                    <a:lnTo>
                      <a:pt x="562479" y="588915"/>
                    </a:lnTo>
                    <a:cubicBezTo>
                      <a:pt x="542646" y="630701"/>
                      <a:pt x="523303" y="673770"/>
                      <a:pt x="504913" y="717817"/>
                    </a:cubicBezTo>
                    <a:lnTo>
                      <a:pt x="460240" y="833946"/>
                    </a:lnTo>
                    <a:lnTo>
                      <a:pt x="457242" y="784886"/>
                    </a:lnTo>
                    <a:cubicBezTo>
                      <a:pt x="452943" y="762334"/>
                      <a:pt x="445377" y="741120"/>
                      <a:pt x="433456" y="724478"/>
                    </a:cubicBezTo>
                    <a:cubicBezTo>
                      <a:pt x="385770" y="657910"/>
                      <a:pt x="294240" y="563990"/>
                      <a:pt x="151000" y="537289"/>
                    </a:cubicBezTo>
                    <a:cubicBezTo>
                      <a:pt x="245426" y="588205"/>
                      <a:pt x="295739" y="677507"/>
                      <a:pt x="301311" y="760078"/>
                    </a:cubicBezTo>
                    <a:cubicBezTo>
                      <a:pt x="305489" y="822006"/>
                      <a:pt x="367400" y="893729"/>
                      <a:pt x="407385" y="923216"/>
                    </a:cubicBezTo>
                    <a:lnTo>
                      <a:pt x="427463" y="932322"/>
                    </a:lnTo>
                    <a:lnTo>
                      <a:pt x="403333" y="1007459"/>
                    </a:lnTo>
                    <a:lnTo>
                      <a:pt x="371658" y="1119165"/>
                    </a:lnTo>
                    <a:lnTo>
                      <a:pt x="346514" y="1159762"/>
                    </a:lnTo>
                    <a:cubicBezTo>
                      <a:pt x="340117" y="1174001"/>
                      <a:pt x="337885" y="1185058"/>
                      <a:pt x="341098" y="1189769"/>
                    </a:cubicBezTo>
                    <a:lnTo>
                      <a:pt x="350305" y="1194829"/>
                    </a:lnTo>
                    <a:lnTo>
                      <a:pt x="299442" y="1389685"/>
                    </a:lnTo>
                    <a:lnTo>
                      <a:pt x="296897" y="1400082"/>
                    </a:lnTo>
                    <a:lnTo>
                      <a:pt x="291721" y="1379526"/>
                    </a:lnTo>
                    <a:cubicBezTo>
                      <a:pt x="288059" y="1369228"/>
                      <a:pt x="283426" y="1359645"/>
                      <a:pt x="277675" y="1351177"/>
                    </a:cubicBezTo>
                    <a:cubicBezTo>
                      <a:pt x="231673" y="1283435"/>
                      <a:pt x="142526" y="1187250"/>
                      <a:pt x="0" y="1156968"/>
                    </a:cubicBezTo>
                    <a:cubicBezTo>
                      <a:pt x="93120" y="1210234"/>
                      <a:pt x="141179" y="1300769"/>
                      <a:pt x="144679" y="1383454"/>
                    </a:cubicBezTo>
                    <a:cubicBezTo>
                      <a:pt x="147305" y="1445467"/>
                      <a:pt x="207399" y="1518719"/>
                      <a:pt x="246633" y="1549199"/>
                    </a:cubicBezTo>
                    <a:lnTo>
                      <a:pt x="258943" y="1555159"/>
                    </a:lnTo>
                    <a:lnTo>
                      <a:pt x="237009" y="1644782"/>
                    </a:lnTo>
                    <a:cubicBezTo>
                      <a:pt x="177150" y="1896446"/>
                      <a:pt x="126879" y="2126659"/>
                      <a:pt x="102953" y="2235042"/>
                    </a:cubicBezTo>
                    <a:lnTo>
                      <a:pt x="146832" y="2239882"/>
                    </a:lnTo>
                    <a:cubicBezTo>
                      <a:pt x="170203" y="2156446"/>
                      <a:pt x="205219" y="1996949"/>
                      <a:pt x="246325" y="1811504"/>
                    </a:cubicBezTo>
                    <a:lnTo>
                      <a:pt x="248981" y="1799696"/>
                    </a:lnTo>
                    <a:lnTo>
                      <a:pt x="254588" y="1800579"/>
                    </a:lnTo>
                    <a:cubicBezTo>
                      <a:pt x="304137" y="1804231"/>
                      <a:pt x="397825" y="1790102"/>
                      <a:pt x="441316" y="1745819"/>
                    </a:cubicBezTo>
                    <a:cubicBezTo>
                      <a:pt x="499305" y="1686774"/>
                      <a:pt x="595637" y="1651751"/>
                      <a:pt x="700456" y="1674584"/>
                    </a:cubicBezTo>
                    <a:cubicBezTo>
                      <a:pt x="574352" y="1601589"/>
                      <a:pt x="443730" y="1613282"/>
                      <a:pt x="364195" y="1632761"/>
                    </a:cubicBezTo>
                    <a:cubicBezTo>
                      <a:pt x="344312" y="1637630"/>
                      <a:pt x="324757" y="1648806"/>
                      <a:pt x="306811" y="1663125"/>
                    </a:cubicBezTo>
                    <a:lnTo>
                      <a:pt x="271512" y="1699524"/>
                    </a:lnTo>
                    <a:lnTo>
                      <a:pt x="311858" y="1520141"/>
                    </a:lnTo>
                    <a:cubicBezTo>
                      <a:pt x="334762" y="1420710"/>
                      <a:pt x="358494" y="1321056"/>
                      <a:pt x="382360" y="1227443"/>
                    </a:cubicBezTo>
                    <a:lnTo>
                      <a:pt x="389993" y="1199070"/>
                    </a:lnTo>
                    <a:lnTo>
                      <a:pt x="400455" y="1199177"/>
                    </a:lnTo>
                    <a:cubicBezTo>
                      <a:pt x="451823" y="1196995"/>
                      <a:pt x="522924" y="1181033"/>
                      <a:pt x="559167" y="1144131"/>
                    </a:cubicBezTo>
                    <a:cubicBezTo>
                      <a:pt x="617156" y="1085086"/>
                      <a:pt x="713487" y="1050062"/>
                      <a:pt x="818307" y="1072896"/>
                    </a:cubicBezTo>
                    <a:cubicBezTo>
                      <a:pt x="692202" y="999901"/>
                      <a:pt x="561581" y="1011593"/>
                      <a:pt x="482046" y="1031072"/>
                    </a:cubicBezTo>
                    <a:lnTo>
                      <a:pt x="427415" y="1059980"/>
                    </a:lnTo>
                    <a:lnTo>
                      <a:pt x="430064" y="1050131"/>
                    </a:lnTo>
                    <a:cubicBezTo>
                      <a:pt x="445888" y="994949"/>
                      <a:pt x="461566" y="944309"/>
                      <a:pt x="476892" y="900065"/>
                    </a:cubicBezTo>
                    <a:cubicBezTo>
                      <a:pt x="507543" y="811580"/>
                      <a:pt x="544104" y="727288"/>
                      <a:pt x="582733" y="648388"/>
                    </a:cubicBezTo>
                    <a:lnTo>
                      <a:pt x="591905" y="631376"/>
                    </a:lnTo>
                    <a:lnTo>
                      <a:pt x="598925" y="632482"/>
                    </a:lnTo>
                    <a:cubicBezTo>
                      <a:pt x="648473" y="636134"/>
                      <a:pt x="742161" y="622005"/>
                      <a:pt x="785653" y="577722"/>
                    </a:cubicBezTo>
                    <a:cubicBezTo>
                      <a:pt x="843642" y="518677"/>
                      <a:pt x="939973" y="483654"/>
                      <a:pt x="1044793" y="506487"/>
                    </a:cubicBezTo>
                    <a:cubicBezTo>
                      <a:pt x="918688" y="433492"/>
                      <a:pt x="788066" y="445185"/>
                      <a:pt x="708532" y="464664"/>
                    </a:cubicBezTo>
                    <a:lnTo>
                      <a:pt x="671110" y="484465"/>
                    </a:lnTo>
                    <a:lnTo>
                      <a:pt x="700979" y="429063"/>
                    </a:lnTo>
                    <a:cubicBezTo>
                      <a:pt x="778821" y="295227"/>
                      <a:pt x="849563" y="187751"/>
                      <a:pt x="882467" y="116218"/>
                    </a:cubicBezTo>
                    <a:lnTo>
                      <a:pt x="871738" y="41668"/>
                    </a:lnTo>
                    <a:cubicBezTo>
                      <a:pt x="844901" y="87691"/>
                      <a:pt x="797334" y="161824"/>
                      <a:pt x="741604" y="255792"/>
                    </a:cubicBezTo>
                    <a:lnTo>
                      <a:pt x="696759" y="333336"/>
                    </a:lnTo>
                    <a:lnTo>
                      <a:pt x="698154" y="325969"/>
                    </a:lnTo>
                    <a:cubicBezTo>
                      <a:pt x="701877" y="282074"/>
                      <a:pt x="697138" y="230321"/>
                      <a:pt x="674391" y="196279"/>
                    </a:cubicBezTo>
                    <a:cubicBezTo>
                      <a:pt x="628897" y="128195"/>
                      <a:pt x="540471" y="31347"/>
                      <a:pt x="39817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25"/>
              <p:cNvSpPr/>
              <p:nvPr/>
            </p:nvSpPr>
            <p:spPr>
              <a:xfrm rot="-1374346">
                <a:off x="4028299" y="4168843"/>
                <a:ext cx="537742" cy="460238"/>
              </a:xfrm>
              <a:custGeom>
                <a:avLst/>
                <a:gdLst/>
                <a:ahLst/>
                <a:cxnLst/>
                <a:rect l="l" t="t" r="r" b="b"/>
                <a:pathLst>
                  <a:path w="558128" h="534914" extrusionOk="0">
                    <a:moveTo>
                      <a:pt x="321454" y="0"/>
                    </a:moveTo>
                    <a:cubicBezTo>
                      <a:pt x="351415" y="0"/>
                      <a:pt x="378539" y="12144"/>
                      <a:pt x="398173" y="31778"/>
                    </a:cubicBezTo>
                    <a:lnTo>
                      <a:pt x="404781" y="41579"/>
                    </a:lnTo>
                    <a:lnTo>
                      <a:pt x="407399" y="39814"/>
                    </a:lnTo>
                    <a:cubicBezTo>
                      <a:pt x="420380" y="34324"/>
                      <a:pt x="434651" y="31288"/>
                      <a:pt x="449631" y="31288"/>
                    </a:cubicBezTo>
                    <a:cubicBezTo>
                      <a:pt x="509552" y="31288"/>
                      <a:pt x="558128" y="79864"/>
                      <a:pt x="558128" y="139785"/>
                    </a:cubicBezTo>
                    <a:cubicBezTo>
                      <a:pt x="558128" y="162256"/>
                      <a:pt x="551297" y="183131"/>
                      <a:pt x="539598" y="200447"/>
                    </a:cubicBezTo>
                    <a:lnTo>
                      <a:pt x="527971" y="213243"/>
                    </a:lnTo>
                    <a:lnTo>
                      <a:pt x="544556" y="237841"/>
                    </a:lnTo>
                    <a:cubicBezTo>
                      <a:pt x="550046" y="250822"/>
                      <a:pt x="553082" y="265093"/>
                      <a:pt x="553082" y="280073"/>
                    </a:cubicBezTo>
                    <a:cubicBezTo>
                      <a:pt x="553082" y="325014"/>
                      <a:pt x="525758" y="363573"/>
                      <a:pt x="486817" y="380044"/>
                    </a:cubicBezTo>
                    <a:lnTo>
                      <a:pt x="455184" y="386430"/>
                    </a:lnTo>
                    <a:lnTo>
                      <a:pt x="463257" y="426417"/>
                    </a:lnTo>
                    <a:cubicBezTo>
                      <a:pt x="463257" y="486338"/>
                      <a:pt x="414681" y="534914"/>
                      <a:pt x="354760" y="534914"/>
                    </a:cubicBezTo>
                    <a:cubicBezTo>
                      <a:pt x="324800" y="534914"/>
                      <a:pt x="297675" y="522770"/>
                      <a:pt x="278041" y="503136"/>
                    </a:cubicBezTo>
                    <a:lnTo>
                      <a:pt x="264452" y="482980"/>
                    </a:lnTo>
                    <a:lnTo>
                      <a:pt x="234499" y="503175"/>
                    </a:lnTo>
                    <a:cubicBezTo>
                      <a:pt x="221518" y="508665"/>
                      <a:pt x="207247" y="511701"/>
                      <a:pt x="192267" y="511701"/>
                    </a:cubicBezTo>
                    <a:cubicBezTo>
                      <a:pt x="132346" y="511701"/>
                      <a:pt x="83770" y="463125"/>
                      <a:pt x="83770" y="403204"/>
                    </a:cubicBezTo>
                    <a:lnTo>
                      <a:pt x="87094" y="381221"/>
                    </a:lnTo>
                    <a:lnTo>
                      <a:pt x="66265" y="377016"/>
                    </a:lnTo>
                    <a:cubicBezTo>
                      <a:pt x="27324" y="360545"/>
                      <a:pt x="0" y="321986"/>
                      <a:pt x="0" y="277045"/>
                    </a:cubicBezTo>
                    <a:cubicBezTo>
                      <a:pt x="0" y="247085"/>
                      <a:pt x="12144" y="219960"/>
                      <a:pt x="31778" y="200326"/>
                    </a:cubicBezTo>
                    <a:lnTo>
                      <a:pt x="55047" y="184638"/>
                    </a:lnTo>
                    <a:lnTo>
                      <a:pt x="54332" y="183150"/>
                    </a:lnTo>
                    <a:cubicBezTo>
                      <a:pt x="51162" y="172958"/>
                      <a:pt x="49454" y="162121"/>
                      <a:pt x="49454" y="150886"/>
                    </a:cubicBezTo>
                    <a:cubicBezTo>
                      <a:pt x="49454" y="90965"/>
                      <a:pt x="98030" y="42389"/>
                      <a:pt x="157951" y="42389"/>
                    </a:cubicBezTo>
                    <a:cubicBezTo>
                      <a:pt x="180421" y="42389"/>
                      <a:pt x="201296" y="49220"/>
                      <a:pt x="218613" y="60919"/>
                    </a:cubicBezTo>
                    <a:lnTo>
                      <a:pt x="222628" y="64567"/>
                    </a:lnTo>
                    <a:lnTo>
                      <a:pt x="244735" y="31778"/>
                    </a:lnTo>
                    <a:cubicBezTo>
                      <a:pt x="264369" y="12144"/>
                      <a:pt x="291494" y="0"/>
                      <a:pt x="32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2" name="Google Shape;562;p25"/>
            <p:cNvGrpSpPr/>
            <p:nvPr/>
          </p:nvGrpSpPr>
          <p:grpSpPr>
            <a:xfrm rot="215344">
              <a:off x="680963" y="3959985"/>
              <a:ext cx="1575177" cy="2973419"/>
              <a:chOff x="6812776" y="643385"/>
              <a:chExt cx="1603353" cy="3026606"/>
            </a:xfrm>
          </p:grpSpPr>
          <p:sp>
            <p:nvSpPr>
              <p:cNvPr id="563" name="Google Shape;563;p25"/>
              <p:cNvSpPr/>
              <p:nvPr/>
            </p:nvSpPr>
            <p:spPr>
              <a:xfrm rot="-5995998" flipH="1">
                <a:off x="6360430" y="1774043"/>
                <a:ext cx="2683615" cy="979539"/>
              </a:xfrm>
              <a:custGeom>
                <a:avLst/>
                <a:gdLst/>
                <a:ahLst/>
                <a:cxnLst/>
                <a:rect l="l" t="t" r="r" b="b"/>
                <a:pathLst>
                  <a:path w="2683640" h="979548" extrusionOk="0">
                    <a:moveTo>
                      <a:pt x="510" y="530925"/>
                    </a:moveTo>
                    <a:cubicBezTo>
                      <a:pt x="2434" y="548241"/>
                      <a:pt x="9882" y="566175"/>
                      <a:pt x="24246" y="584633"/>
                    </a:cubicBezTo>
                    <a:cubicBezTo>
                      <a:pt x="139163" y="732300"/>
                      <a:pt x="322171" y="430760"/>
                      <a:pt x="367171" y="381500"/>
                    </a:cubicBezTo>
                    <a:lnTo>
                      <a:pt x="362218" y="375221"/>
                    </a:lnTo>
                    <a:lnTo>
                      <a:pt x="468461" y="410496"/>
                    </a:lnTo>
                    <a:lnTo>
                      <a:pt x="643261" y="459981"/>
                    </a:lnTo>
                    <a:lnTo>
                      <a:pt x="611216" y="485315"/>
                    </a:lnTo>
                    <a:cubicBezTo>
                      <a:pt x="515397" y="562502"/>
                      <a:pt x="377837" y="689076"/>
                      <a:pt x="487029" y="777229"/>
                    </a:cubicBezTo>
                    <a:cubicBezTo>
                      <a:pt x="632619" y="894767"/>
                      <a:pt x="741966" y="559415"/>
                      <a:pt x="774534" y="501184"/>
                    </a:cubicBezTo>
                    <a:lnTo>
                      <a:pt x="765295" y="493827"/>
                    </a:lnTo>
                    <a:lnTo>
                      <a:pt x="910308" y="525658"/>
                    </a:lnTo>
                    <a:cubicBezTo>
                      <a:pt x="963334" y="535940"/>
                      <a:pt x="1017223" y="544937"/>
                      <a:pt x="1071529" y="552204"/>
                    </a:cubicBezTo>
                    <a:lnTo>
                      <a:pt x="1111358" y="556466"/>
                    </a:lnTo>
                    <a:lnTo>
                      <a:pt x="1107135" y="563873"/>
                    </a:lnTo>
                    <a:cubicBezTo>
                      <a:pt x="1050280" y="657805"/>
                      <a:pt x="909533" y="876247"/>
                      <a:pt x="1064917" y="927835"/>
                    </a:cubicBezTo>
                    <a:cubicBezTo>
                      <a:pt x="1220302" y="979422"/>
                      <a:pt x="1227996" y="716067"/>
                      <a:pt x="1234229" y="605236"/>
                    </a:cubicBezTo>
                    <a:lnTo>
                      <a:pt x="1237115" y="569922"/>
                    </a:lnTo>
                    <a:lnTo>
                      <a:pt x="1254547" y="571787"/>
                    </a:lnTo>
                    <a:lnTo>
                      <a:pt x="1292670" y="574601"/>
                    </a:lnTo>
                    <a:lnTo>
                      <a:pt x="1293748" y="578766"/>
                    </a:lnTo>
                    <a:lnTo>
                      <a:pt x="1327009" y="577135"/>
                    </a:lnTo>
                    <a:lnTo>
                      <a:pt x="1440949" y="585545"/>
                    </a:lnTo>
                    <a:lnTo>
                      <a:pt x="1541635" y="591018"/>
                    </a:lnTo>
                    <a:lnTo>
                      <a:pt x="1533896" y="611363"/>
                    </a:lnTo>
                    <a:cubicBezTo>
                      <a:pt x="1492197" y="712934"/>
                      <a:pt x="1386796" y="950458"/>
                      <a:pt x="1548275" y="977482"/>
                    </a:cubicBezTo>
                    <a:cubicBezTo>
                      <a:pt x="1709753" y="1004506"/>
                      <a:pt x="1676769" y="743112"/>
                      <a:pt x="1665847" y="632645"/>
                    </a:cubicBezTo>
                    <a:lnTo>
                      <a:pt x="1663252" y="597250"/>
                    </a:lnTo>
                    <a:lnTo>
                      <a:pt x="1737487" y="599923"/>
                    </a:lnTo>
                    <a:lnTo>
                      <a:pt x="1739346" y="604030"/>
                    </a:lnTo>
                    <a:lnTo>
                      <a:pt x="1754873" y="600549"/>
                    </a:lnTo>
                    <a:lnTo>
                      <a:pt x="1973574" y="608422"/>
                    </a:lnTo>
                    <a:lnTo>
                      <a:pt x="1973138" y="609331"/>
                    </a:lnTo>
                    <a:cubicBezTo>
                      <a:pt x="1923129" y="707079"/>
                      <a:pt x="1798322" y="935005"/>
                      <a:pt x="1956990" y="975377"/>
                    </a:cubicBezTo>
                    <a:cubicBezTo>
                      <a:pt x="2115658" y="1015749"/>
                      <a:pt x="2104548" y="752516"/>
                      <a:pt x="2102859" y="641523"/>
                    </a:cubicBezTo>
                    <a:lnTo>
                      <a:pt x="2103154" y="612522"/>
                    </a:lnTo>
                    <a:lnTo>
                      <a:pt x="2252074" y="616063"/>
                    </a:lnTo>
                    <a:cubicBezTo>
                      <a:pt x="2438725" y="619931"/>
                      <a:pt x="2595736" y="621662"/>
                      <a:pt x="2683640" y="622798"/>
                    </a:cubicBezTo>
                    <a:lnTo>
                      <a:pt x="2678927" y="572967"/>
                    </a:lnTo>
                    <a:cubicBezTo>
                      <a:pt x="2613720" y="568469"/>
                      <a:pt x="2509869" y="566003"/>
                      <a:pt x="2384206" y="563981"/>
                    </a:cubicBezTo>
                    <a:lnTo>
                      <a:pt x="2269245" y="562336"/>
                    </a:lnTo>
                    <a:lnTo>
                      <a:pt x="2272834" y="542985"/>
                    </a:lnTo>
                    <a:cubicBezTo>
                      <a:pt x="2295835" y="434388"/>
                      <a:pt x="2357357" y="178205"/>
                      <a:pt x="2193887" y="187311"/>
                    </a:cubicBezTo>
                    <a:cubicBezTo>
                      <a:pt x="2030416" y="196418"/>
                      <a:pt x="2109064" y="444090"/>
                      <a:pt x="2139344" y="549631"/>
                    </a:cubicBezTo>
                    <a:lnTo>
                      <a:pt x="2142151" y="560476"/>
                    </a:lnTo>
                    <a:lnTo>
                      <a:pt x="1958603" y="557654"/>
                    </a:lnTo>
                    <a:lnTo>
                      <a:pt x="1854494" y="555328"/>
                    </a:lnTo>
                    <a:lnTo>
                      <a:pt x="1854658" y="541353"/>
                    </a:lnTo>
                    <a:cubicBezTo>
                      <a:pt x="1858778" y="430424"/>
                      <a:pt x="1875653" y="167498"/>
                      <a:pt x="1716138" y="204384"/>
                    </a:cubicBezTo>
                    <a:cubicBezTo>
                      <a:pt x="1579411" y="236001"/>
                      <a:pt x="1647883" y="409941"/>
                      <a:pt x="1700374" y="521225"/>
                    </a:cubicBezTo>
                    <a:lnTo>
                      <a:pt x="1715256" y="552042"/>
                    </a:lnTo>
                    <a:lnTo>
                      <a:pt x="1503097" y="544450"/>
                    </a:lnTo>
                    <a:lnTo>
                      <a:pt x="1417562" y="539435"/>
                    </a:lnTo>
                    <a:lnTo>
                      <a:pt x="1418069" y="536699"/>
                    </a:lnTo>
                    <a:cubicBezTo>
                      <a:pt x="1441070" y="428102"/>
                      <a:pt x="1502593" y="171920"/>
                      <a:pt x="1339122" y="181026"/>
                    </a:cubicBezTo>
                    <a:cubicBezTo>
                      <a:pt x="1199005" y="188832"/>
                      <a:pt x="1236770" y="371910"/>
                      <a:pt x="1269488" y="490522"/>
                    </a:cubicBezTo>
                    <a:lnTo>
                      <a:pt x="1281007" y="530841"/>
                    </a:lnTo>
                    <a:lnTo>
                      <a:pt x="1118667" y="514830"/>
                    </a:lnTo>
                    <a:lnTo>
                      <a:pt x="979326" y="491753"/>
                    </a:lnTo>
                    <a:lnTo>
                      <a:pt x="982701" y="465604"/>
                    </a:lnTo>
                    <a:cubicBezTo>
                      <a:pt x="999699" y="355906"/>
                      <a:pt x="1047049" y="96729"/>
                      <a:pt x="884326" y="114807"/>
                    </a:cubicBezTo>
                    <a:cubicBezTo>
                      <a:pt x="744849" y="130302"/>
                      <a:pt x="792620" y="311027"/>
                      <a:pt x="831807" y="427662"/>
                    </a:cubicBezTo>
                    <a:lnTo>
                      <a:pt x="843576" y="461659"/>
                    </a:lnTo>
                    <a:lnTo>
                      <a:pt x="815512" y="455234"/>
                    </a:lnTo>
                    <a:lnTo>
                      <a:pt x="590881" y="388039"/>
                    </a:lnTo>
                    <a:lnTo>
                      <a:pt x="598017" y="387193"/>
                    </a:lnTo>
                    <a:cubicBezTo>
                      <a:pt x="600991" y="320539"/>
                      <a:pt x="684609" y="-22134"/>
                      <a:pt x="498948" y="1130"/>
                    </a:cubicBezTo>
                    <a:cubicBezTo>
                      <a:pt x="359702" y="18577"/>
                      <a:pt x="410000" y="198616"/>
                      <a:pt x="450817" y="314689"/>
                    </a:cubicBezTo>
                    <a:lnTo>
                      <a:pt x="462039" y="345693"/>
                    </a:lnTo>
                    <a:lnTo>
                      <a:pt x="426792" y="333539"/>
                    </a:lnTo>
                    <a:cubicBezTo>
                      <a:pt x="314563" y="293996"/>
                      <a:pt x="222166" y="259964"/>
                      <a:pt x="157057" y="244911"/>
                    </a:cubicBezTo>
                    <a:lnTo>
                      <a:pt x="76922" y="273979"/>
                    </a:lnTo>
                    <a:cubicBezTo>
                      <a:pt x="95974" y="280381"/>
                      <a:pt x="119015" y="288621"/>
                      <a:pt x="145599" y="298254"/>
                    </a:cubicBezTo>
                    <a:lnTo>
                      <a:pt x="219605" y="325104"/>
                    </a:lnTo>
                    <a:lnTo>
                      <a:pt x="211788" y="328771"/>
                    </a:lnTo>
                    <a:cubicBezTo>
                      <a:pt x="119364" y="373169"/>
                      <a:pt x="-9110" y="444342"/>
                      <a:pt x="510" y="530925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25"/>
              <p:cNvSpPr/>
              <p:nvPr/>
            </p:nvSpPr>
            <p:spPr>
              <a:xfrm rot="8199617">
                <a:off x="6943415" y="691933"/>
                <a:ext cx="347957" cy="518430"/>
              </a:xfrm>
              <a:custGeom>
                <a:avLst/>
                <a:gdLst/>
                <a:ahLst/>
                <a:cxnLst/>
                <a:rect l="l" t="t" r="r" b="b"/>
                <a:pathLst>
                  <a:path w="1425735" h="2739746" extrusionOk="0">
                    <a:moveTo>
                      <a:pt x="121841" y="2709471"/>
                    </a:moveTo>
                    <a:cubicBezTo>
                      <a:pt x="223273" y="2258156"/>
                      <a:pt x="-504362" y="-69284"/>
                      <a:pt x="730433" y="1583"/>
                    </a:cubicBezTo>
                    <a:cubicBezTo>
                      <a:pt x="1965228" y="72450"/>
                      <a:pt x="1136161" y="1806842"/>
                      <a:pt x="1339025" y="2709471"/>
                    </a:cubicBezTo>
                    <a:lnTo>
                      <a:pt x="1339025" y="2709471"/>
                    </a:lnTo>
                    <a:cubicBezTo>
                      <a:pt x="1278468" y="2713507"/>
                      <a:pt x="1284523" y="1742586"/>
                      <a:pt x="1157354" y="2721578"/>
                    </a:cubicBezTo>
                    <a:cubicBezTo>
                      <a:pt x="1018074" y="2218961"/>
                      <a:pt x="1048354" y="2146292"/>
                      <a:pt x="939352" y="2691299"/>
                    </a:cubicBezTo>
                    <a:cubicBezTo>
                      <a:pt x="805120" y="2215933"/>
                      <a:pt x="832369" y="2016097"/>
                      <a:pt x="678959" y="2739746"/>
                    </a:cubicBezTo>
                    <a:cubicBezTo>
                      <a:pt x="516466" y="2196758"/>
                      <a:pt x="584086" y="2054449"/>
                      <a:pt x="400399" y="2703411"/>
                    </a:cubicBezTo>
                    <a:cubicBezTo>
                      <a:pt x="269194" y="2008025"/>
                      <a:pt x="249010" y="2359253"/>
                      <a:pt x="121841" y="2709471"/>
                    </a:cubicBezTo>
                    <a:lnTo>
                      <a:pt x="121841" y="270947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C41BA2-5401-48DF-BB7D-52B462E96522}"/>
              </a:ext>
            </a:extLst>
          </p:cNvPr>
          <p:cNvCxnSpPr/>
          <p:nvPr/>
        </p:nvCxnSpPr>
        <p:spPr>
          <a:xfrm flipV="1">
            <a:off x="3346704" y="2100224"/>
            <a:ext cx="451184" cy="130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294FDF-CD1E-4E43-A44A-E3C4EDFE1C5A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3418640" y="1615592"/>
            <a:ext cx="1372139" cy="550090"/>
          </a:xfrm>
          <a:prstGeom prst="straightConnector1">
            <a:avLst/>
          </a:prstGeom>
          <a:ln w="82550" cap="sq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77030A1-57A9-4171-8B8E-34EADD6F48BA}"/>
              </a:ext>
            </a:extLst>
          </p:cNvPr>
          <p:cNvCxnSpPr>
            <a:cxnSpLocks/>
          </p:cNvCxnSpPr>
          <p:nvPr/>
        </p:nvCxnSpPr>
        <p:spPr>
          <a:xfrm flipV="1">
            <a:off x="3940146" y="3429000"/>
            <a:ext cx="979326" cy="1"/>
          </a:xfrm>
          <a:prstGeom prst="straightConnector1">
            <a:avLst/>
          </a:prstGeom>
          <a:ln w="82550" cap="sq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423522B-35B1-493D-BDA1-BBA0BB678F37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3279166" y="4478431"/>
            <a:ext cx="1321960" cy="731522"/>
          </a:xfrm>
          <a:prstGeom prst="straightConnector1">
            <a:avLst/>
          </a:prstGeom>
          <a:ln w="82550" cap="sq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B905E94B-2B9A-46CA-B2F5-F692EB6EF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2859" y="93822"/>
            <a:ext cx="1755800" cy="12427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82A00F-C19E-4937-935B-6403B81E78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45"/>
    </mc:Choice>
    <mc:Fallback xmlns="">
      <p:transition spd="slow" advTm="33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777DC5-55A2-4CB6-A4F3-E4F3AA7A5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59" y="527902"/>
            <a:ext cx="10982227" cy="6146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5DB976-50EE-4172-9345-D476625465C1}"/>
              </a:ext>
            </a:extLst>
          </p:cNvPr>
          <p:cNvSpPr txBox="1"/>
          <p:nvPr/>
        </p:nvSpPr>
        <p:spPr>
          <a:xfrm>
            <a:off x="2782478" y="1927014"/>
            <a:ext cx="66270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Phần 3- Trò chơi: Ai nhanh hơn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Cách chơi: </a:t>
            </a:r>
            <a:r>
              <a:rPr lang="vi-VN" sz="2400" dirty="0">
                <a:latin typeface="+mj-lt"/>
              </a:rPr>
              <a:t>Bé hãy chọn chữ số chỉ số lượng còn lại khi 7 đối tượng đã được tách thành 2 nhóm</a:t>
            </a:r>
            <a:endParaRPr lang="en-US" sz="24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966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681">
        <p159:morph option="byChar"/>
      </p:transition>
    </mc:Choice>
    <mc:Fallback xmlns="">
      <p:transition spd="slow" advTm="16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9465FD-1EDF-454A-9578-91971A90D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710" y="796566"/>
            <a:ext cx="1185082" cy="1244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FCCDF8-673A-4B13-9DBB-115729C29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273" y="3585378"/>
            <a:ext cx="1182727" cy="1249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18EC37-C7FB-4111-9CA9-076C412C9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410" y="3585378"/>
            <a:ext cx="1182727" cy="1249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673F4C-9E4C-4012-909E-290282A94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1547" y="3567310"/>
            <a:ext cx="1182727" cy="1249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A41AEE-4DA3-4AC2-B163-DC7FF4A4F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5919" y="791115"/>
            <a:ext cx="1182727" cy="1249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99C77-3176-4696-8FE8-782A3E04E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301" y="791115"/>
            <a:ext cx="1182727" cy="1249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39093D-C539-4753-B816-E3446F0A5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683" y="791115"/>
            <a:ext cx="1182727" cy="12497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C020F2-28B7-4556-947B-2785F664D138}"/>
              </a:ext>
            </a:extLst>
          </p:cNvPr>
          <p:cNvSpPr txBox="1"/>
          <p:nvPr/>
        </p:nvSpPr>
        <p:spPr>
          <a:xfrm>
            <a:off x="11299842" y="791115"/>
            <a:ext cx="1289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dirty="0">
                <a:solidFill>
                  <a:srgbClr val="00B050"/>
                </a:solidFill>
                <a:latin typeface="+mj-lt"/>
              </a:rPr>
              <a:t>4</a:t>
            </a:r>
            <a:endParaRPr lang="en-US" sz="88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3FB21B-B52E-45E0-87BE-AAE5F836659D}"/>
              </a:ext>
            </a:extLst>
          </p:cNvPr>
          <p:cNvSpPr/>
          <p:nvPr/>
        </p:nvSpPr>
        <p:spPr>
          <a:xfrm>
            <a:off x="134031" y="2139284"/>
            <a:ext cx="2463666" cy="26210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0" b="1" dirty="0">
                <a:solidFill>
                  <a:srgbClr val="FF0000"/>
                </a:solidFill>
                <a:latin typeface="+mj-lt"/>
              </a:rPr>
              <a:t>7</a:t>
            </a:r>
            <a:endParaRPr lang="en-US" sz="120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6A3264-BC5C-4A37-B9F3-5C5AD6E04BA0}"/>
              </a:ext>
            </a:extLst>
          </p:cNvPr>
          <p:cNvCxnSpPr/>
          <p:nvPr/>
        </p:nvCxnSpPr>
        <p:spPr>
          <a:xfrm flipV="1">
            <a:off x="2597697" y="1770185"/>
            <a:ext cx="1399872" cy="1230923"/>
          </a:xfrm>
          <a:prstGeom prst="straightConnector1">
            <a:avLst/>
          </a:prstGeom>
          <a:ln>
            <a:solidFill>
              <a:schemeClr val="accent1">
                <a:lumMod val="1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FE40DC3-4307-4BAD-9C07-0ADEC1A652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87347">
            <a:off x="2783942" y="3124922"/>
            <a:ext cx="1782281" cy="15932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65FB9C5-2F70-4F7B-A9F4-951B259FA033}"/>
              </a:ext>
            </a:extLst>
          </p:cNvPr>
          <p:cNvSpPr txBox="1"/>
          <p:nvPr/>
        </p:nvSpPr>
        <p:spPr>
          <a:xfrm>
            <a:off x="3118338" y="5357446"/>
            <a:ext cx="1794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FF0000"/>
                </a:solidFill>
                <a:latin typeface="+mj-lt"/>
              </a:rPr>
              <a:t>4</a:t>
            </a:r>
            <a:endParaRPr lang="en-US" sz="9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CE71D4-6004-4A04-B09B-5DE5F43D8FEA}"/>
              </a:ext>
            </a:extLst>
          </p:cNvPr>
          <p:cNvSpPr txBox="1"/>
          <p:nvPr/>
        </p:nvSpPr>
        <p:spPr>
          <a:xfrm>
            <a:off x="5449000" y="5357446"/>
            <a:ext cx="1794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50"/>
                </a:solidFill>
                <a:latin typeface="+mj-lt"/>
              </a:rPr>
              <a:t>3</a:t>
            </a:r>
            <a:endParaRPr lang="en-US" sz="96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B3941C-67F8-4F9D-B730-5FF0E7C54C5C}"/>
              </a:ext>
            </a:extLst>
          </p:cNvPr>
          <p:cNvSpPr txBox="1"/>
          <p:nvPr/>
        </p:nvSpPr>
        <p:spPr>
          <a:xfrm>
            <a:off x="7779662" y="5357446"/>
            <a:ext cx="1540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7030A0"/>
                </a:solidFill>
                <a:latin typeface="+mj-lt"/>
              </a:rPr>
              <a:t>5</a:t>
            </a:r>
            <a:endParaRPr lang="en-US" sz="96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CCF0D8-7932-41E7-8CCA-BF3249DCC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9038" y="-36131"/>
            <a:ext cx="1755800" cy="12427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37"/>
    </mc:Choice>
    <mc:Fallback xmlns="">
      <p:transition spd="slow" advTm="27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47956 -0.2803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1" y="-1402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9" name="Google Shape;649;p28"/>
          <p:cNvGrpSpPr/>
          <p:nvPr/>
        </p:nvGrpSpPr>
        <p:grpSpPr>
          <a:xfrm>
            <a:off x="9917100" y="2879335"/>
            <a:ext cx="2384881" cy="3983416"/>
            <a:chOff x="8537534" y="445851"/>
            <a:chExt cx="3921211" cy="6549518"/>
          </a:xfrm>
        </p:grpSpPr>
        <p:sp>
          <p:nvSpPr>
            <p:cNvPr id="650" name="Google Shape;650;p28"/>
            <p:cNvSpPr/>
            <p:nvPr/>
          </p:nvSpPr>
          <p:spPr>
            <a:xfrm rot="6963880">
              <a:off x="10039367" y="3194235"/>
              <a:ext cx="2742411" cy="8793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8"/>
            <p:cNvSpPr/>
            <p:nvPr/>
          </p:nvSpPr>
          <p:spPr>
            <a:xfrm rot="342636" flipH="1">
              <a:off x="10783193" y="445851"/>
              <a:ext cx="1522632" cy="5474309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8"/>
            <p:cNvSpPr/>
            <p:nvPr/>
          </p:nvSpPr>
          <p:spPr>
            <a:xfrm rot="1057145" flipH="1">
              <a:off x="11100766" y="2956121"/>
              <a:ext cx="1121583" cy="4032422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53" name="Google Shape;653;p28"/>
            <p:cNvGrpSpPr/>
            <p:nvPr/>
          </p:nvGrpSpPr>
          <p:grpSpPr>
            <a:xfrm rot="834297">
              <a:off x="8537534" y="734267"/>
              <a:ext cx="2935744" cy="5958665"/>
              <a:chOff x="5368897" y="1487338"/>
              <a:chExt cx="2009955" cy="4079596"/>
            </a:xfrm>
          </p:grpSpPr>
          <p:sp>
            <p:nvSpPr>
              <p:cNvPr id="654" name="Google Shape;654;p28"/>
              <p:cNvSpPr/>
              <p:nvPr/>
            </p:nvSpPr>
            <p:spPr>
              <a:xfrm rot="-1170648">
                <a:off x="6587411" y="1949092"/>
                <a:ext cx="185621" cy="3690976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28"/>
              <p:cNvSpPr/>
              <p:nvPr/>
            </p:nvSpPr>
            <p:spPr>
              <a:xfrm rot="4234075">
                <a:off x="5489229" y="1617265"/>
                <a:ext cx="913596" cy="90167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28"/>
              <p:cNvSpPr/>
              <p:nvPr/>
            </p:nvSpPr>
            <p:spPr>
              <a:xfrm rot="781437">
                <a:off x="5870962" y="2008507"/>
                <a:ext cx="131790" cy="13179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7" name="Google Shape;657;p28"/>
            <p:cNvGrpSpPr/>
            <p:nvPr/>
          </p:nvGrpSpPr>
          <p:grpSpPr>
            <a:xfrm rot="-834363" flipH="1">
              <a:off x="10007823" y="1779855"/>
              <a:ext cx="2189869" cy="5071126"/>
              <a:chOff x="5307255" y="1547438"/>
              <a:chExt cx="1784043" cy="4131344"/>
            </a:xfrm>
          </p:grpSpPr>
          <p:sp>
            <p:nvSpPr>
              <p:cNvPr id="658" name="Google Shape;658;p28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28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28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1" name="Google Shape;661;p28"/>
            <p:cNvGrpSpPr/>
            <p:nvPr/>
          </p:nvGrpSpPr>
          <p:grpSpPr>
            <a:xfrm rot="440309">
              <a:off x="9237033" y="2293084"/>
              <a:ext cx="1956333" cy="4542963"/>
              <a:chOff x="5307255" y="1547438"/>
              <a:chExt cx="1786162" cy="4147796"/>
            </a:xfrm>
          </p:grpSpPr>
          <p:sp>
            <p:nvSpPr>
              <p:cNvPr id="662" name="Google Shape;662;p28"/>
              <p:cNvSpPr/>
              <p:nvPr/>
            </p:nvSpPr>
            <p:spPr>
              <a:xfrm rot="-960242">
                <a:off x="6405617" y="2049201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28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28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5" name="Google Shape;665;p28"/>
            <p:cNvGrpSpPr/>
            <p:nvPr/>
          </p:nvGrpSpPr>
          <p:grpSpPr>
            <a:xfrm rot="952222" flipH="1">
              <a:off x="9239221" y="4840114"/>
              <a:ext cx="1627833" cy="843994"/>
              <a:chOff x="5790678" y="2050692"/>
              <a:chExt cx="1869593" cy="969341"/>
            </a:xfrm>
          </p:grpSpPr>
          <p:sp>
            <p:nvSpPr>
              <p:cNvPr id="666" name="Google Shape;666;p28"/>
              <p:cNvSpPr/>
              <p:nvPr/>
            </p:nvSpPr>
            <p:spPr>
              <a:xfrm rot="4440912">
                <a:off x="6753378" y="2113139"/>
                <a:ext cx="912848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28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8" name="Google Shape;668;p28"/>
            <p:cNvGrpSpPr/>
            <p:nvPr/>
          </p:nvGrpSpPr>
          <p:grpSpPr>
            <a:xfrm rot="952222" flipH="1">
              <a:off x="10406852" y="3368180"/>
              <a:ext cx="972982" cy="980094"/>
              <a:chOff x="5307255" y="1547438"/>
              <a:chExt cx="1117486" cy="1125654"/>
            </a:xfrm>
          </p:grpSpPr>
          <p:sp>
            <p:nvSpPr>
              <p:cNvPr id="669" name="Google Shape;669;p28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670;p28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1" name="Google Shape;671;p28"/>
            <p:cNvGrpSpPr/>
            <p:nvPr/>
          </p:nvGrpSpPr>
          <p:grpSpPr>
            <a:xfrm rot="952222" flipH="1">
              <a:off x="11485763" y="3114853"/>
              <a:ext cx="972982" cy="980094"/>
              <a:chOff x="5307255" y="1547438"/>
              <a:chExt cx="1117486" cy="1125654"/>
            </a:xfrm>
          </p:grpSpPr>
          <p:sp>
            <p:nvSpPr>
              <p:cNvPr id="672" name="Google Shape;672;p28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28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4" name="Google Shape;674;p28"/>
            <p:cNvGrpSpPr/>
            <p:nvPr/>
          </p:nvGrpSpPr>
          <p:grpSpPr>
            <a:xfrm rot="952222" flipH="1">
              <a:off x="11371716" y="4308822"/>
              <a:ext cx="972982" cy="980094"/>
              <a:chOff x="5307255" y="1547438"/>
              <a:chExt cx="1117486" cy="1125654"/>
            </a:xfrm>
          </p:grpSpPr>
          <p:sp>
            <p:nvSpPr>
              <p:cNvPr id="675" name="Google Shape;675;p28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77" name="Google Shape;677;p28"/>
            <p:cNvSpPr/>
            <p:nvPr/>
          </p:nvSpPr>
          <p:spPr>
            <a:xfrm rot="-6416953" flipH="1">
              <a:off x="8195028" y="4496461"/>
              <a:ext cx="3919040" cy="1078776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 descr="Strawberry PNG Picture | Strawberry png, Fruit photography, Strawberry art">
            <a:extLst>
              <a:ext uri="{FF2B5EF4-FFF2-40B4-BE49-F238E27FC236}">
                <a16:creationId xmlns:a16="http://schemas.microsoft.com/office/drawing/2014/main" id="{9C04EC2D-7F70-4508-A785-0085661FB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961" y="2806017"/>
            <a:ext cx="1210315" cy="141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ECE288-987A-4961-AA86-8CD279DFE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886" y="820614"/>
            <a:ext cx="1207113" cy="1414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CFC530-0C33-4E5E-B20B-33F341C40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550" y="2810114"/>
            <a:ext cx="1207113" cy="1414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0E533D-D43F-4B34-BE5B-252C83257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768" y="820615"/>
            <a:ext cx="1207113" cy="1414395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8F0B71EF-A820-4351-8E17-CF53153FEA81}"/>
              </a:ext>
            </a:extLst>
          </p:cNvPr>
          <p:cNvSpPr/>
          <p:nvPr/>
        </p:nvSpPr>
        <p:spPr>
          <a:xfrm>
            <a:off x="9021658" y="1944176"/>
            <a:ext cx="1481102" cy="161794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0" b="1" dirty="0">
                <a:solidFill>
                  <a:srgbClr val="FF0000"/>
                </a:solidFill>
                <a:latin typeface="+mj-lt"/>
              </a:rPr>
              <a:t>7</a:t>
            </a:r>
            <a:endParaRPr lang="en-US" sz="120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BAB560-4379-4677-A01F-C2957EE460DC}"/>
              </a:ext>
            </a:extLst>
          </p:cNvPr>
          <p:cNvCxnSpPr>
            <a:cxnSpLocks/>
          </p:cNvCxnSpPr>
          <p:nvPr/>
        </p:nvCxnSpPr>
        <p:spPr>
          <a:xfrm flipH="1" flipV="1">
            <a:off x="7772400" y="1828800"/>
            <a:ext cx="1087575" cy="54920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148BCDB-5804-466B-AE56-834DA42C92F2}"/>
              </a:ext>
            </a:extLst>
          </p:cNvPr>
          <p:cNvCxnSpPr/>
          <p:nvPr/>
        </p:nvCxnSpPr>
        <p:spPr>
          <a:xfrm flipH="1">
            <a:off x="7973246" y="3213352"/>
            <a:ext cx="921012" cy="30191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83496B5-91B1-43B6-A935-404A27BBF282}"/>
              </a:ext>
            </a:extLst>
          </p:cNvPr>
          <p:cNvSpPr txBox="1"/>
          <p:nvPr/>
        </p:nvSpPr>
        <p:spPr>
          <a:xfrm>
            <a:off x="789046" y="808349"/>
            <a:ext cx="1364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F0"/>
                </a:solidFill>
                <a:latin typeface="+mj-lt"/>
              </a:rPr>
              <a:t>2</a:t>
            </a:r>
            <a:endParaRPr lang="en-US" sz="96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1DB603-03C6-4203-9363-BA2BD8BA9069}"/>
              </a:ext>
            </a:extLst>
          </p:cNvPr>
          <p:cNvSpPr txBox="1"/>
          <p:nvPr/>
        </p:nvSpPr>
        <p:spPr>
          <a:xfrm>
            <a:off x="2684585" y="5131865"/>
            <a:ext cx="1552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F0"/>
                </a:solidFill>
                <a:latin typeface="+mj-lt"/>
              </a:rPr>
              <a:t>5</a:t>
            </a:r>
            <a:endParaRPr lang="en-US" sz="96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C95299-CEF6-46C1-9579-BAC466149908}"/>
              </a:ext>
            </a:extLst>
          </p:cNvPr>
          <p:cNvSpPr txBox="1"/>
          <p:nvPr/>
        </p:nvSpPr>
        <p:spPr>
          <a:xfrm>
            <a:off x="4601592" y="5131865"/>
            <a:ext cx="1181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7030A0"/>
                </a:solidFill>
                <a:latin typeface="+mj-lt"/>
              </a:rPr>
              <a:t>6</a:t>
            </a:r>
            <a:endParaRPr lang="en-US" sz="96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6DAB93-F857-48DA-9F05-21E82D0C721B}"/>
              </a:ext>
            </a:extLst>
          </p:cNvPr>
          <p:cNvSpPr txBox="1"/>
          <p:nvPr/>
        </p:nvSpPr>
        <p:spPr>
          <a:xfrm>
            <a:off x="6299739" y="5131865"/>
            <a:ext cx="1749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latin typeface="+mj-lt"/>
              </a:rPr>
              <a:t>4</a:t>
            </a:r>
            <a:endParaRPr lang="en-US" sz="9600" dirty="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6992A40-41E5-43A8-90CE-5E98DE3BE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2443" y="2721802"/>
            <a:ext cx="1207113" cy="14143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2B6CD1-32E4-46F6-BB6F-7C3EB9748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553" y="2753146"/>
            <a:ext cx="1207113" cy="14143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4B6283-3131-4436-A5C3-A2753E60A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4701" y="2707730"/>
            <a:ext cx="1207113" cy="141439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6688D08-65EE-4F6C-BBD9-3F6C1A58FD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9038" y="-36131"/>
            <a:ext cx="1755800" cy="12427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068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15494 -0.3502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1752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17" grpId="0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26"/>
          <p:cNvGrpSpPr/>
          <p:nvPr/>
        </p:nvGrpSpPr>
        <p:grpSpPr>
          <a:xfrm>
            <a:off x="9444374" y="2781960"/>
            <a:ext cx="3005569" cy="4190284"/>
            <a:chOff x="7864580" y="177905"/>
            <a:chExt cx="4941744" cy="6889649"/>
          </a:xfrm>
        </p:grpSpPr>
        <p:sp>
          <p:nvSpPr>
            <p:cNvPr id="579" name="Google Shape;579;p26"/>
            <p:cNvSpPr/>
            <p:nvPr/>
          </p:nvSpPr>
          <p:spPr>
            <a:xfrm rot="6963880">
              <a:off x="10039367" y="3194235"/>
              <a:ext cx="2742411" cy="8793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26"/>
            <p:cNvSpPr/>
            <p:nvPr/>
          </p:nvSpPr>
          <p:spPr>
            <a:xfrm rot="342636" flipH="1">
              <a:off x="10454693" y="240075"/>
              <a:ext cx="1522632" cy="5474309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26"/>
            <p:cNvSpPr/>
            <p:nvPr/>
          </p:nvSpPr>
          <p:spPr>
            <a:xfrm rot="1057145" flipH="1">
              <a:off x="11100766" y="2956121"/>
              <a:ext cx="1121583" cy="4032422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82" name="Google Shape;582;p26"/>
            <p:cNvGrpSpPr/>
            <p:nvPr/>
          </p:nvGrpSpPr>
          <p:grpSpPr>
            <a:xfrm rot="834297">
              <a:off x="8537534" y="734267"/>
              <a:ext cx="2935744" cy="5958665"/>
              <a:chOff x="5368897" y="1487338"/>
              <a:chExt cx="2009955" cy="4079596"/>
            </a:xfrm>
          </p:grpSpPr>
          <p:sp>
            <p:nvSpPr>
              <p:cNvPr id="583" name="Google Shape;583;p26"/>
              <p:cNvSpPr/>
              <p:nvPr/>
            </p:nvSpPr>
            <p:spPr>
              <a:xfrm rot="-1170648">
                <a:off x="6587411" y="1949092"/>
                <a:ext cx="185621" cy="3690976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26"/>
              <p:cNvSpPr/>
              <p:nvPr/>
            </p:nvSpPr>
            <p:spPr>
              <a:xfrm rot="4234075">
                <a:off x="5489229" y="1617265"/>
                <a:ext cx="913596" cy="90167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26"/>
              <p:cNvSpPr/>
              <p:nvPr/>
            </p:nvSpPr>
            <p:spPr>
              <a:xfrm rot="781437">
                <a:off x="5870962" y="2008507"/>
                <a:ext cx="131790" cy="13179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6" name="Google Shape;586;p26"/>
            <p:cNvGrpSpPr/>
            <p:nvPr/>
          </p:nvGrpSpPr>
          <p:grpSpPr>
            <a:xfrm rot="-834363" flipH="1">
              <a:off x="10007823" y="1779855"/>
              <a:ext cx="2189869" cy="5071126"/>
              <a:chOff x="5307255" y="1547438"/>
              <a:chExt cx="1784043" cy="4131344"/>
            </a:xfrm>
          </p:grpSpPr>
          <p:sp>
            <p:nvSpPr>
              <p:cNvPr id="587" name="Google Shape;587;p26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26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26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0" name="Google Shape;590;p26"/>
            <p:cNvGrpSpPr/>
            <p:nvPr/>
          </p:nvGrpSpPr>
          <p:grpSpPr>
            <a:xfrm rot="440309">
              <a:off x="9237033" y="2293084"/>
              <a:ext cx="1956333" cy="4542963"/>
              <a:chOff x="5307255" y="1547438"/>
              <a:chExt cx="1786162" cy="4147796"/>
            </a:xfrm>
          </p:grpSpPr>
          <p:sp>
            <p:nvSpPr>
              <p:cNvPr id="591" name="Google Shape;591;p26"/>
              <p:cNvSpPr/>
              <p:nvPr/>
            </p:nvSpPr>
            <p:spPr>
              <a:xfrm rot="-960242">
                <a:off x="6405617" y="2049201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26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26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4" name="Google Shape;594;p26"/>
            <p:cNvGrpSpPr/>
            <p:nvPr/>
          </p:nvGrpSpPr>
          <p:grpSpPr>
            <a:xfrm rot="952222" flipH="1">
              <a:off x="10387675" y="4620686"/>
              <a:ext cx="972982" cy="980094"/>
              <a:chOff x="5307255" y="1547438"/>
              <a:chExt cx="1117486" cy="1125654"/>
            </a:xfrm>
          </p:grpSpPr>
          <p:sp>
            <p:nvSpPr>
              <p:cNvPr id="595" name="Google Shape;595;p26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26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7" name="Google Shape;597;p26"/>
            <p:cNvGrpSpPr/>
            <p:nvPr/>
          </p:nvGrpSpPr>
          <p:grpSpPr>
            <a:xfrm rot="952222" flipH="1">
              <a:off x="10406852" y="3368180"/>
              <a:ext cx="972982" cy="980094"/>
              <a:chOff x="5307255" y="1547438"/>
              <a:chExt cx="1117486" cy="1125654"/>
            </a:xfrm>
          </p:grpSpPr>
          <p:sp>
            <p:nvSpPr>
              <p:cNvPr id="598" name="Google Shape;598;p26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26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0" name="Google Shape;600;p26"/>
            <p:cNvGrpSpPr/>
            <p:nvPr/>
          </p:nvGrpSpPr>
          <p:grpSpPr>
            <a:xfrm rot="952222" flipH="1">
              <a:off x="11485763" y="3114853"/>
              <a:ext cx="972982" cy="980094"/>
              <a:chOff x="5307255" y="1547438"/>
              <a:chExt cx="1117486" cy="1125654"/>
            </a:xfrm>
          </p:grpSpPr>
          <p:sp>
            <p:nvSpPr>
              <p:cNvPr id="601" name="Google Shape;601;p26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26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3" name="Google Shape;603;p26"/>
            <p:cNvGrpSpPr/>
            <p:nvPr/>
          </p:nvGrpSpPr>
          <p:grpSpPr>
            <a:xfrm rot="952222" flipH="1">
              <a:off x="11371716" y="4308822"/>
              <a:ext cx="972982" cy="980094"/>
              <a:chOff x="5307255" y="1547438"/>
              <a:chExt cx="1117486" cy="1125654"/>
            </a:xfrm>
          </p:grpSpPr>
          <p:sp>
            <p:nvSpPr>
              <p:cNvPr id="604" name="Google Shape;604;p26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26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6" name="Google Shape;606;p26"/>
            <p:cNvSpPr/>
            <p:nvPr/>
          </p:nvSpPr>
          <p:spPr>
            <a:xfrm rot="-6416953" flipH="1">
              <a:off x="8195028" y="4496461"/>
              <a:ext cx="3919040" cy="1078776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06E1E44-9D39-485A-B334-271755084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7965">
            <a:off x="2652838" y="932324"/>
            <a:ext cx="2195328" cy="1569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583492-9D2E-4ECB-8C78-E9BA73870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2459">
            <a:off x="1374194" y="986205"/>
            <a:ext cx="2375426" cy="1569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691315-C7B8-4429-9D16-B6AD9D996B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7258" y="1013386"/>
            <a:ext cx="2291153" cy="1641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8416DD-9BB3-446A-B062-6EFD469F9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199" y="1035334"/>
            <a:ext cx="2291152" cy="1641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57334-2666-415A-92F2-B753F7387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930" y="1020022"/>
            <a:ext cx="2190624" cy="15696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64498-BD0E-4FAD-88C0-9EAE301D1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199" y="2596545"/>
            <a:ext cx="2195328" cy="15730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A41CD8-A98B-4A39-9E2E-978E718C71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9446" y="1047717"/>
            <a:ext cx="2195328" cy="1573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003105-66AF-4EEE-8FF6-BD4755F39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8749" y="1308823"/>
            <a:ext cx="2059717" cy="25432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393A59-945F-47E5-931E-7DEF5BFD39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497913">
            <a:off x="8358127" y="2737290"/>
            <a:ext cx="1548518" cy="7376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08C7A5-ED07-440A-BE48-21BF95A16CA0}"/>
              </a:ext>
            </a:extLst>
          </p:cNvPr>
          <p:cNvSpPr txBox="1"/>
          <p:nvPr/>
        </p:nvSpPr>
        <p:spPr>
          <a:xfrm>
            <a:off x="3002780" y="4759076"/>
            <a:ext cx="1031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FF0000"/>
                </a:solidFill>
                <a:latin typeface="+mj-lt"/>
              </a:rPr>
              <a:t>6</a:t>
            </a:r>
            <a:endParaRPr lang="en-US" sz="9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160814-5EDF-4F8B-B659-CC3F507E3A45}"/>
              </a:ext>
            </a:extLst>
          </p:cNvPr>
          <p:cNvSpPr txBox="1"/>
          <p:nvPr/>
        </p:nvSpPr>
        <p:spPr>
          <a:xfrm>
            <a:off x="5377333" y="2494604"/>
            <a:ext cx="5776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FF0000"/>
                </a:solidFill>
                <a:latin typeface="+mj-lt"/>
              </a:rPr>
              <a:t>1</a:t>
            </a:r>
            <a:r>
              <a:rPr lang="vi-VN" sz="9600" dirty="0">
                <a:latin typeface="+mj-lt"/>
              </a:rPr>
              <a:t>                                                             </a:t>
            </a:r>
            <a:endParaRPr lang="en-US" sz="96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BF8A96-1376-485D-9344-86A489D61179}"/>
              </a:ext>
            </a:extLst>
          </p:cNvPr>
          <p:cNvSpPr txBox="1"/>
          <p:nvPr/>
        </p:nvSpPr>
        <p:spPr>
          <a:xfrm>
            <a:off x="4990214" y="4759076"/>
            <a:ext cx="2583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4</a:t>
            </a:r>
            <a:endParaRPr lang="en-US" sz="9600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D49F4A-DACB-42C0-AF5D-B82FC6810AFD}"/>
              </a:ext>
            </a:extLst>
          </p:cNvPr>
          <p:cNvSpPr txBox="1"/>
          <p:nvPr/>
        </p:nvSpPr>
        <p:spPr>
          <a:xfrm>
            <a:off x="7010721" y="4759163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9600" dirty="0">
                <a:solidFill>
                  <a:srgbClr val="33CC33"/>
                </a:solidFill>
                <a:latin typeface="+mj-lt"/>
              </a:rPr>
              <a:t>5</a:t>
            </a:r>
            <a:endParaRPr lang="en-US" sz="9600" dirty="0">
              <a:solidFill>
                <a:srgbClr val="33CC33"/>
              </a:solidFill>
              <a:latin typeface="+mj-lt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FBA0CD0-B3CC-4F82-92E8-9D8D0646E21E}"/>
              </a:ext>
            </a:extLst>
          </p:cNvPr>
          <p:cNvCxnSpPr>
            <a:cxnSpLocks/>
          </p:cNvCxnSpPr>
          <p:nvPr/>
        </p:nvCxnSpPr>
        <p:spPr>
          <a:xfrm flipH="1" flipV="1">
            <a:off x="8938642" y="2051569"/>
            <a:ext cx="752132" cy="292175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09ED3DD7-CFE6-41CB-9644-6CAA451774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9038" y="-36131"/>
            <a:ext cx="1755800" cy="1242702"/>
          </a:xfrm>
          <a:prstGeom prst="rect">
            <a:avLst/>
          </a:prstGeom>
        </p:spPr>
      </p:pic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F5B3AB0F-8B6E-45D5-9072-3BC3ED3DFE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7301">
        <p14:ripple/>
      </p:transition>
    </mc:Choice>
    <mc:Fallback xmlns="">
      <p:transition spd="slow" advTm="37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16849 -0.5224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4" y="-2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9" grpId="0"/>
      <p:bldP spid="19" grpId="1"/>
      <p:bldP spid="20" grpId="0"/>
      <p:bldP spid="21" grpId="0"/>
      <p:bldP spid="21" grpId="1"/>
      <p:bldP spid="22" grpId="0"/>
      <p:bldP spid="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FB833B-2B2C-4772-AF74-AC987FA2A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73" y="0"/>
            <a:ext cx="1203732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BBCB4F-2832-4CA8-9F83-8E05F587F11D}"/>
              </a:ext>
            </a:extLst>
          </p:cNvPr>
          <p:cNvSpPr txBox="1"/>
          <p:nvPr/>
        </p:nvSpPr>
        <p:spPr>
          <a:xfrm>
            <a:off x="3210636" y="1298448"/>
            <a:ext cx="5943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br>
              <a:rPr lang="vi-VN" sz="5400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Thử tài trí thông minh của bé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5AB4A5-3D7C-494D-A005-4FBD220F3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746"/>
            <a:ext cx="1755800" cy="1242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972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141">
        <p15:prstTrans prst="prestige"/>
      </p:transition>
    </mc:Choice>
    <mc:Fallback xmlns="">
      <p:transition spd="slow" advTm="20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8B0AE2-CDEA-4958-90F5-47FD77CE4E7E}"/>
              </a:ext>
            </a:extLst>
          </p:cNvPr>
          <p:cNvSpPr/>
          <p:nvPr/>
        </p:nvSpPr>
        <p:spPr>
          <a:xfrm>
            <a:off x="5759778" y="3588000"/>
            <a:ext cx="5957740" cy="1119117"/>
          </a:xfrm>
          <a:prstGeom prst="rect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4CED85-14F0-4DC0-81A0-80FC637D54FE}"/>
              </a:ext>
            </a:extLst>
          </p:cNvPr>
          <p:cNvSpPr/>
          <p:nvPr/>
        </p:nvSpPr>
        <p:spPr>
          <a:xfrm>
            <a:off x="5863957" y="751016"/>
            <a:ext cx="5481013" cy="1119117"/>
          </a:xfrm>
          <a:prstGeom prst="rect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FFDCE7A-5640-4A0E-8FFA-66F5B2E7986C}"/>
              </a:ext>
            </a:extLst>
          </p:cNvPr>
          <p:cNvSpPr/>
          <p:nvPr/>
        </p:nvSpPr>
        <p:spPr>
          <a:xfrm>
            <a:off x="216818" y="765790"/>
            <a:ext cx="4490114" cy="4585648"/>
          </a:xfrm>
          <a:prstGeom prst="ellips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blue and orange school bag png transparent - Clipart World">
            <a:extLst>
              <a:ext uri="{FF2B5EF4-FFF2-40B4-BE49-F238E27FC236}">
                <a16:creationId xmlns:a16="http://schemas.microsoft.com/office/drawing/2014/main" id="{2042664D-89AF-4C6A-8CE4-5D05F3A9C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78" y="1263242"/>
            <a:ext cx="895902" cy="9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lue and orange school bag png transparent - Clipart World">
            <a:extLst>
              <a:ext uri="{FF2B5EF4-FFF2-40B4-BE49-F238E27FC236}">
                <a16:creationId xmlns:a16="http://schemas.microsoft.com/office/drawing/2014/main" id="{1CCEF4A5-8DC4-431A-8170-398143AE4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51" y="1316101"/>
            <a:ext cx="895902" cy="9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lue and orange school bag png transparent - Clipart World">
            <a:extLst>
              <a:ext uri="{FF2B5EF4-FFF2-40B4-BE49-F238E27FC236}">
                <a16:creationId xmlns:a16="http://schemas.microsoft.com/office/drawing/2014/main" id="{EC26BCB3-41B7-4F14-B0E4-04E031E05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48" y="2411310"/>
            <a:ext cx="895902" cy="9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lue and orange school bag png transparent - Clipart World">
            <a:extLst>
              <a:ext uri="{FF2B5EF4-FFF2-40B4-BE49-F238E27FC236}">
                <a16:creationId xmlns:a16="http://schemas.microsoft.com/office/drawing/2014/main" id="{4DCB52FC-13AE-45D8-AF56-B12B3FD0A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00" y="2413072"/>
            <a:ext cx="895902" cy="9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lue and orange school bag png transparent - Clipart World">
            <a:extLst>
              <a:ext uri="{FF2B5EF4-FFF2-40B4-BE49-F238E27FC236}">
                <a16:creationId xmlns:a16="http://schemas.microsoft.com/office/drawing/2014/main" id="{368DFF44-847C-4910-85D8-A3200051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69" y="3590706"/>
            <a:ext cx="895902" cy="9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lue and orange school bag png transparent - Clipart World">
            <a:extLst>
              <a:ext uri="{FF2B5EF4-FFF2-40B4-BE49-F238E27FC236}">
                <a16:creationId xmlns:a16="http://schemas.microsoft.com/office/drawing/2014/main" id="{CE559E68-B372-47F9-9984-77DBBA2C3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698" y="3588000"/>
            <a:ext cx="895902" cy="9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lue and orange school bag png transparent - Clipart World">
            <a:extLst>
              <a:ext uri="{FF2B5EF4-FFF2-40B4-BE49-F238E27FC236}">
                <a16:creationId xmlns:a16="http://schemas.microsoft.com/office/drawing/2014/main" id="{B6704B60-D136-4050-9610-7C0132F92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27" y="3517468"/>
            <a:ext cx="895902" cy="9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8F764D45-348D-4B49-9118-B48260C54583}"/>
              </a:ext>
            </a:extLst>
          </p:cNvPr>
          <p:cNvSpPr/>
          <p:nvPr/>
        </p:nvSpPr>
        <p:spPr>
          <a:xfrm>
            <a:off x="3140172" y="5131242"/>
            <a:ext cx="2335808" cy="14264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8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8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8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08179F5-17CD-4E5E-8ADD-C2C94CC3AAC1}"/>
              </a:ext>
            </a:extLst>
          </p:cNvPr>
          <p:cNvSpPr/>
          <p:nvPr/>
        </p:nvSpPr>
        <p:spPr>
          <a:xfrm>
            <a:off x="7051745" y="5151407"/>
            <a:ext cx="2335808" cy="14264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0E1400-3EF1-4DB9-A7B7-C6C653E19EDE}"/>
              </a:ext>
            </a:extLst>
          </p:cNvPr>
          <p:cNvSpPr txBox="1"/>
          <p:nvPr/>
        </p:nvSpPr>
        <p:spPr>
          <a:xfrm>
            <a:off x="1974698" y="888516"/>
            <a:ext cx="2007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8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C8DB5A9-E387-4E45-A9B0-E116CD48B380}"/>
              </a:ext>
            </a:extLst>
          </p:cNvPr>
          <p:cNvCxnSpPr>
            <a:cxnSpLocks/>
          </p:cNvCxnSpPr>
          <p:nvPr/>
        </p:nvCxnSpPr>
        <p:spPr>
          <a:xfrm flipV="1">
            <a:off x="4634120" y="1378926"/>
            <a:ext cx="1079050" cy="491207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DE8BA2-29D3-4C6F-97F6-E4AAE7245303}"/>
              </a:ext>
            </a:extLst>
          </p:cNvPr>
          <p:cNvCxnSpPr>
            <a:cxnSpLocks/>
          </p:cNvCxnSpPr>
          <p:nvPr/>
        </p:nvCxnSpPr>
        <p:spPr>
          <a:xfrm>
            <a:off x="4429141" y="3920208"/>
            <a:ext cx="1186213" cy="346992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8706F5A0-F198-45E9-861B-6EE521298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227" y="0"/>
            <a:ext cx="1755800" cy="1242702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773C8A7A-5CFC-4482-AB31-7BE649096A6F}"/>
              </a:ext>
            </a:extLst>
          </p:cNvPr>
          <p:cNvSpPr/>
          <p:nvPr/>
        </p:nvSpPr>
        <p:spPr>
          <a:xfrm>
            <a:off x="1254745" y="3582440"/>
            <a:ext cx="2335808" cy="14264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6-1</a:t>
            </a:r>
            <a:endParaRPr lang="en-US" sz="8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AFE66175-FCD3-4F01-85C2-B5B3458D4F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541281"/>
      </p:ext>
    </p:extLst>
  </p:cSld>
  <p:clrMapOvr>
    <a:masterClrMapping/>
  </p:clrMapOvr>
  <p:transition spd="slow" advTm="5113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62683 -0.059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41" y="-30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63737 0.35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62" y="175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68659 0.189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9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0.52278 0.189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33" y="9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58658 0.0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138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41094 0.0178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7" y="88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23659 0.024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19075 -0.43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8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7" grpId="2" animBg="1"/>
      <p:bldP spid="28" grpId="0" animBg="1"/>
      <p:bldP spid="28" grpId="1" animBg="1"/>
      <p:bldP spid="8" grpId="0"/>
      <p:bldP spid="34" grpId="0" animBg="1"/>
      <p:bldP spid="3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DE77E64-CA2E-41A4-BDE6-035C72FAA9DE}"/>
              </a:ext>
            </a:extLst>
          </p:cNvPr>
          <p:cNvSpPr/>
          <p:nvPr/>
        </p:nvSpPr>
        <p:spPr>
          <a:xfrm>
            <a:off x="6082685" y="2740062"/>
            <a:ext cx="4585647" cy="1119117"/>
          </a:xfrm>
          <a:prstGeom prst="rect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2B9654-E7EA-4531-B923-9E16A158DB16}"/>
              </a:ext>
            </a:extLst>
          </p:cNvPr>
          <p:cNvSpPr/>
          <p:nvPr/>
        </p:nvSpPr>
        <p:spPr>
          <a:xfrm>
            <a:off x="5863957" y="751016"/>
            <a:ext cx="5481013" cy="1119117"/>
          </a:xfrm>
          <a:prstGeom prst="rect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4E459D-999C-43BE-905D-23D52850024B}"/>
              </a:ext>
            </a:extLst>
          </p:cNvPr>
          <p:cNvSpPr/>
          <p:nvPr/>
        </p:nvSpPr>
        <p:spPr>
          <a:xfrm>
            <a:off x="261691" y="629361"/>
            <a:ext cx="4490114" cy="4585648"/>
          </a:xfrm>
          <a:prstGeom prst="ellips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69637B-B0EF-4551-AD88-016C3F0B3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01025">
            <a:off x="804296" y="1474261"/>
            <a:ext cx="1033124" cy="10086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564990-E566-4481-8246-ED8D84479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01025">
            <a:off x="2121645" y="585957"/>
            <a:ext cx="1033124" cy="10086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114CDD-43D2-47A0-8DFD-B02494A5D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01025">
            <a:off x="3367808" y="1502600"/>
            <a:ext cx="1033124" cy="10086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DECCCB-4797-4F9A-A414-E31393A8C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01025">
            <a:off x="2087385" y="1875329"/>
            <a:ext cx="1033124" cy="10086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2F64F-31A9-483F-A026-59A354E8E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01025">
            <a:off x="848138" y="2924656"/>
            <a:ext cx="1033124" cy="10086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550767-CC82-4E3C-8667-F8A8CCAC7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01025">
            <a:off x="2106588" y="3301288"/>
            <a:ext cx="1033124" cy="10086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4C2D7D-C897-4409-89AD-04C485895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01025">
            <a:off x="3380780" y="2985183"/>
            <a:ext cx="1033124" cy="1008682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EEE78D9-BBCF-4132-9ABE-8F7113D1F9E4}"/>
              </a:ext>
            </a:extLst>
          </p:cNvPr>
          <p:cNvCxnSpPr>
            <a:cxnSpLocks/>
          </p:cNvCxnSpPr>
          <p:nvPr/>
        </p:nvCxnSpPr>
        <p:spPr>
          <a:xfrm flipV="1">
            <a:off x="4634120" y="1378926"/>
            <a:ext cx="1079050" cy="491207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CA9F455-6DEA-42FF-BDCE-4E10A64D42C8}"/>
              </a:ext>
            </a:extLst>
          </p:cNvPr>
          <p:cNvCxnSpPr>
            <a:cxnSpLocks/>
          </p:cNvCxnSpPr>
          <p:nvPr/>
        </p:nvCxnSpPr>
        <p:spPr>
          <a:xfrm>
            <a:off x="4715886" y="3153761"/>
            <a:ext cx="1148071" cy="215482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CF5031FC-D58D-4EF8-82BC-D0AB7DB33552}"/>
              </a:ext>
            </a:extLst>
          </p:cNvPr>
          <p:cNvSpPr/>
          <p:nvPr/>
        </p:nvSpPr>
        <p:spPr>
          <a:xfrm>
            <a:off x="3528149" y="5072173"/>
            <a:ext cx="2335808" cy="14264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4-3</a:t>
            </a:r>
            <a:endParaRPr lang="en-US" sz="8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280B292-5F16-4E21-845A-70A0836813EC}"/>
              </a:ext>
            </a:extLst>
          </p:cNvPr>
          <p:cNvSpPr/>
          <p:nvPr/>
        </p:nvSpPr>
        <p:spPr>
          <a:xfrm>
            <a:off x="7110360" y="5081069"/>
            <a:ext cx="2335808" cy="14264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4-4</a:t>
            </a:r>
            <a:endParaRPr lang="en-US" sz="8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E2D334-F6FE-46D9-925F-E813BB24A0B2}"/>
              </a:ext>
            </a:extLst>
          </p:cNvPr>
          <p:cNvSpPr txBox="1"/>
          <p:nvPr/>
        </p:nvSpPr>
        <p:spPr>
          <a:xfrm>
            <a:off x="2163316" y="495420"/>
            <a:ext cx="1476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4524208-9966-414A-AB4A-983604A40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9038" y="-36131"/>
            <a:ext cx="1755800" cy="1242702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05C594FE-8C7B-4802-883D-6CA60CCCD58D}"/>
              </a:ext>
            </a:extLst>
          </p:cNvPr>
          <p:cNvSpPr/>
          <p:nvPr/>
        </p:nvSpPr>
        <p:spPr>
          <a:xfrm>
            <a:off x="1455246" y="3344188"/>
            <a:ext cx="2335808" cy="14264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endParaRPr lang="en-US" sz="8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4840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0.67408 0.021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67526 -0.103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63" y="-5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4586 -0.163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8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0093 L 0.23594 -0.111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-56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0.69974 -0.03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-159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48776 -0.0865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88" y="-43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7552 -0.030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77 -0.03519 L -0.15925 -0.49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-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43" grpId="0" animBg="1"/>
      <p:bldP spid="43" grpId="1" animBg="1"/>
      <p:bldP spid="48" grpId="0"/>
      <p:bldP spid="55" grpId="0" animBg="1"/>
      <p:bldP spid="5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F9659D-FCF3-44A1-9B4E-8429BA7114E7}"/>
              </a:ext>
            </a:extLst>
          </p:cNvPr>
          <p:cNvSpPr txBox="1"/>
          <p:nvPr/>
        </p:nvSpPr>
        <p:spPr>
          <a:xfrm>
            <a:off x="504968" y="1771905"/>
            <a:ext cx="696035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</a:p>
          <a:p>
            <a:pPr lvl="0"/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số lượng trong phạm vi 7</a:t>
            </a:r>
            <a:endParaRPr lang="en-GB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E0AB736-B127-47E7-8C07-283A172280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91B94-7A22-443E-B824-827B88EDB5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24" y="0"/>
            <a:ext cx="2473339" cy="159490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782">
        <p14:reveal/>
      </p:transition>
    </mc:Choice>
    <mc:Fallback xmlns="">
      <p:transition spd="slow" advTm="26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EB9942-62F9-4F1B-BC74-802EDEB66DEA}"/>
              </a:ext>
            </a:extLst>
          </p:cNvPr>
          <p:cNvSpPr/>
          <p:nvPr/>
        </p:nvSpPr>
        <p:spPr>
          <a:xfrm>
            <a:off x="5863957" y="751016"/>
            <a:ext cx="5481013" cy="1119117"/>
          </a:xfrm>
          <a:prstGeom prst="rect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BBCF3A-5425-49EB-8C3E-8FDE3E93DF46}"/>
              </a:ext>
            </a:extLst>
          </p:cNvPr>
          <p:cNvSpPr/>
          <p:nvPr/>
        </p:nvSpPr>
        <p:spPr>
          <a:xfrm>
            <a:off x="5713170" y="3300435"/>
            <a:ext cx="6218736" cy="1119117"/>
          </a:xfrm>
          <a:prstGeom prst="rect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1B2AEFF-5CBF-4C50-AFE6-CEBC5DC560C2}"/>
              </a:ext>
            </a:extLst>
          </p:cNvPr>
          <p:cNvSpPr/>
          <p:nvPr/>
        </p:nvSpPr>
        <p:spPr>
          <a:xfrm>
            <a:off x="247484" y="473890"/>
            <a:ext cx="4490114" cy="4585648"/>
          </a:xfrm>
          <a:prstGeom prst="ellips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D0BFB1-822A-4950-A904-8D2B6CBBA1C1}"/>
              </a:ext>
            </a:extLst>
          </p:cNvPr>
          <p:cNvCxnSpPr>
            <a:cxnSpLocks/>
          </p:cNvCxnSpPr>
          <p:nvPr/>
        </p:nvCxnSpPr>
        <p:spPr>
          <a:xfrm flipV="1">
            <a:off x="4634120" y="1378926"/>
            <a:ext cx="1079050" cy="491207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CD1966-AE2C-4A44-A0A1-E0EBB59FB7E5}"/>
              </a:ext>
            </a:extLst>
          </p:cNvPr>
          <p:cNvCxnSpPr>
            <a:cxnSpLocks/>
          </p:cNvCxnSpPr>
          <p:nvPr/>
        </p:nvCxnSpPr>
        <p:spPr>
          <a:xfrm>
            <a:off x="4653112" y="3498485"/>
            <a:ext cx="966433" cy="382307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ars PNG Images, Download 29000+ Cars PNG Resources.🚗">
            <a:extLst>
              <a:ext uri="{FF2B5EF4-FFF2-40B4-BE49-F238E27FC236}">
                <a16:creationId xmlns:a16="http://schemas.microsoft.com/office/drawing/2014/main" id="{CB6C98B2-23AE-47F6-87EB-01E314B6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0172" y="2575441"/>
            <a:ext cx="1134170" cy="56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s PNG Images, Download 29000+ Cars PNG Resources.🚗">
            <a:extLst>
              <a:ext uri="{FF2B5EF4-FFF2-40B4-BE49-F238E27FC236}">
                <a16:creationId xmlns:a16="http://schemas.microsoft.com/office/drawing/2014/main" id="{6AA97D96-A495-449D-B404-C66737670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0788" y="1624529"/>
            <a:ext cx="1134170" cy="56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ars PNG Images, Download 29000+ Cars PNG Resources.🚗">
            <a:extLst>
              <a:ext uri="{FF2B5EF4-FFF2-40B4-BE49-F238E27FC236}">
                <a16:creationId xmlns:a16="http://schemas.microsoft.com/office/drawing/2014/main" id="{6844DF82-901A-4FB6-999E-86DAF67E5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0788" y="2668262"/>
            <a:ext cx="1134170" cy="56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ars PNG Images, Download 29000+ Cars PNG Resources.🚗">
            <a:extLst>
              <a:ext uri="{FF2B5EF4-FFF2-40B4-BE49-F238E27FC236}">
                <a16:creationId xmlns:a16="http://schemas.microsoft.com/office/drawing/2014/main" id="{D57D1CF3-3092-4E4D-88B8-DA7A47C75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262" y="2670718"/>
            <a:ext cx="1134170" cy="56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ars PNG Images, Download 29000+ Cars PNG Resources.🚗">
            <a:extLst>
              <a:ext uri="{FF2B5EF4-FFF2-40B4-BE49-F238E27FC236}">
                <a16:creationId xmlns:a16="http://schemas.microsoft.com/office/drawing/2014/main" id="{B0FFD39F-D093-472E-94E5-90102C20A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0172" y="3428791"/>
            <a:ext cx="1134170" cy="56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ars PNG Images, Download 29000+ Cars PNG Resources.🚗">
            <a:extLst>
              <a:ext uri="{FF2B5EF4-FFF2-40B4-BE49-F238E27FC236}">
                <a16:creationId xmlns:a16="http://schemas.microsoft.com/office/drawing/2014/main" id="{6A634C3B-CB40-4332-9749-8117E5C2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3843" y="3428791"/>
            <a:ext cx="1134170" cy="56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ars PNG Images, Download 29000+ Cars PNG Resources.🚗">
            <a:extLst>
              <a:ext uri="{FF2B5EF4-FFF2-40B4-BE49-F238E27FC236}">
                <a16:creationId xmlns:a16="http://schemas.microsoft.com/office/drawing/2014/main" id="{D40FB953-0B50-46F1-BDBD-35C5D71A4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14" y="3429000"/>
            <a:ext cx="1134170" cy="56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2104EC2F-6365-44E8-970C-F32F92AEBA6F}"/>
              </a:ext>
            </a:extLst>
          </p:cNvPr>
          <p:cNvSpPr/>
          <p:nvPr/>
        </p:nvSpPr>
        <p:spPr>
          <a:xfrm>
            <a:off x="2539353" y="5044764"/>
            <a:ext cx="2335808" cy="14264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97D2A2-804D-457E-AB6C-2D6F6101CDE5}"/>
              </a:ext>
            </a:extLst>
          </p:cNvPr>
          <p:cNvSpPr/>
          <p:nvPr/>
        </p:nvSpPr>
        <p:spPr>
          <a:xfrm>
            <a:off x="5630993" y="5136622"/>
            <a:ext cx="2335808" cy="14264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5-2</a:t>
            </a:r>
            <a:endParaRPr lang="en-US" sz="8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670E33-796C-4A2B-B75D-FA115A97583E}"/>
              </a:ext>
            </a:extLst>
          </p:cNvPr>
          <p:cNvSpPr txBox="1"/>
          <p:nvPr/>
        </p:nvSpPr>
        <p:spPr>
          <a:xfrm>
            <a:off x="10963318" y="6423982"/>
            <a:ext cx="6160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00" dirty="0">
                <a:hlinkClick r:id="rId4" action="ppaction://hlinkpres?slideindex=1&amp;slidetitle="/>
              </a:rPr>
              <a:t>Trò chơi</a:t>
            </a:r>
            <a:endParaRPr lang="en-US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1D6F9F-BCEF-44A9-810A-421D3489560B}"/>
              </a:ext>
            </a:extLst>
          </p:cNvPr>
          <p:cNvSpPr txBox="1"/>
          <p:nvPr/>
        </p:nvSpPr>
        <p:spPr>
          <a:xfrm>
            <a:off x="1986881" y="867373"/>
            <a:ext cx="1476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8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DD4E4E2-A50C-491E-9A3C-13E16661F5EF}"/>
              </a:ext>
            </a:extLst>
          </p:cNvPr>
          <p:cNvSpPr/>
          <p:nvPr/>
        </p:nvSpPr>
        <p:spPr>
          <a:xfrm>
            <a:off x="8301710" y="5136622"/>
            <a:ext cx="2335808" cy="14264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6-1</a:t>
            </a:r>
            <a:endParaRPr lang="en-US" sz="8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19AC4ED-5D79-4483-B4D4-CE896B75A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922" y="-49539"/>
            <a:ext cx="1755800" cy="1242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4570310"/>
      </p:ext>
    </p:extLst>
  </p:cSld>
  <p:clrMapOvr>
    <a:masterClrMapping/>
  </p:clrMapOvr>
  <p:transition spd="slow" advTm="5475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61107 -0.08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47" y="-42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5293 -0.2372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-118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45287 0.1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43" y="67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23541 0.163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81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66914 0.024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51" y="122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72774 0.0236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80" y="11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53437 0.021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19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10742 -0.4092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048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35416 -0.22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32" grpId="0"/>
      <p:bldP spid="33" grpId="0" animBg="1"/>
      <p:bldP spid="3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D59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0"/>
          <p:cNvSpPr txBox="1">
            <a:spLocks noGrp="1"/>
          </p:cNvSpPr>
          <p:nvPr>
            <p:ph type="title"/>
          </p:nvPr>
        </p:nvSpPr>
        <p:spPr>
          <a:xfrm>
            <a:off x="2122295" y="374739"/>
            <a:ext cx="7574276" cy="38806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800" dirty="0">
                <a:solidFill>
                  <a:srgbClr val="FF6699"/>
                </a:solidFill>
                <a:latin typeface="+mj-lt"/>
                <a:cs typeface="ItalicC" panose="00000400000000000000" pitchFamily="2" charset="0"/>
              </a:rPr>
              <a:t>Xin chào và hẹn gặp các con!</a:t>
            </a:r>
            <a:endParaRPr sz="8800" dirty="0">
              <a:solidFill>
                <a:srgbClr val="FF6699"/>
              </a:solidFill>
              <a:latin typeface="+mj-lt"/>
              <a:cs typeface="ItalicC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1DB8-1B19-4475-9266-3D7F606F4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3274">
            <a:off x="-69415" y="-246957"/>
            <a:ext cx="2476907" cy="2789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35CD72-4CFE-4396-8122-622774EC6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6300">
            <a:off x="7640867" y="3153948"/>
            <a:ext cx="2476907" cy="2789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26B3E-879D-4655-948D-9FE9AC8E2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4722">
            <a:off x="3377101" y="3760427"/>
            <a:ext cx="2476907" cy="27893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045">
        <p:blinds dir="vert"/>
      </p:transition>
    </mc:Choice>
    <mc:Fallback xmlns="">
      <p:transition spd="slow" advTm="1904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6C3B46-D880-41B8-98FF-C5777F473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076" y="2702139"/>
            <a:ext cx="1094538" cy="1809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7ABD28-D9F9-4958-A96B-1BD088F91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02139"/>
            <a:ext cx="1094538" cy="1809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28921C-9F93-4B21-A133-C56FBF1FC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253" y="4815268"/>
            <a:ext cx="1094538" cy="1809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8DC50-D48B-4BCC-B939-0935C23A9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253" y="582187"/>
            <a:ext cx="1094538" cy="18096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340D5B-5DEF-4722-83A7-923DBD92F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286" y="2774927"/>
            <a:ext cx="1094538" cy="18096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B6785-0E0C-4EBB-ADA8-88A4ECECA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748" y="582187"/>
            <a:ext cx="1094538" cy="1809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241B47-792F-4C07-89F9-C9114F5FEC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15" name="Picture 14" descr="77">
            <a:extLst>
              <a:ext uri="{FF2B5EF4-FFF2-40B4-BE49-F238E27FC236}">
                <a16:creationId xmlns:a16="http://schemas.microsoft.com/office/drawing/2014/main" id="{D92EDE75-50B9-4471-A515-3E306650AC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345" y="1638578"/>
            <a:ext cx="3416163" cy="4836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E39359-4935-4268-8811-5935A617446D}"/>
              </a:ext>
            </a:extLst>
          </p:cNvPr>
          <p:cNvSpPr txBox="1"/>
          <p:nvPr/>
        </p:nvSpPr>
        <p:spPr>
          <a:xfrm>
            <a:off x="767627" y="3271848"/>
            <a:ext cx="1094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FF0000"/>
                </a:solidFill>
              </a:rPr>
              <a:t>7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83C4CB-49D2-49E4-90F9-82B402358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879" y="4967668"/>
            <a:ext cx="1094538" cy="18096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67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9E148-6C6E-4933-95CE-AB4C922E6F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535" y="5046258"/>
            <a:ext cx="1882416" cy="1486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B86D3A-0B99-495F-AC75-9A543756AC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90" y="5046258"/>
            <a:ext cx="1882416" cy="1486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7A0637-4048-410A-85C4-1D01381436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882" y="4998501"/>
            <a:ext cx="1882416" cy="148662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AE813EF-4341-4365-AF46-72C53BFBBDEF}"/>
              </a:ext>
            </a:extLst>
          </p:cNvPr>
          <p:cNvGrpSpPr/>
          <p:nvPr/>
        </p:nvGrpSpPr>
        <p:grpSpPr>
          <a:xfrm>
            <a:off x="-106689" y="3383559"/>
            <a:ext cx="3153238" cy="3474441"/>
            <a:chOff x="6230190" y="4782386"/>
            <a:chExt cx="4038599" cy="45177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B81B95-7EDA-488E-8FCE-89E27B537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190" y="4782386"/>
              <a:ext cx="4038599" cy="4517755"/>
            </a:xfrm>
            <a:prstGeom prst="rect">
              <a:avLst/>
            </a:prstGeom>
          </p:spPr>
        </p:pic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F76DFC1C-4859-4CD6-A801-DFC2129A81BB}"/>
                </a:ext>
              </a:extLst>
            </p:cNvPr>
            <p:cNvSpPr/>
            <p:nvPr/>
          </p:nvSpPr>
          <p:spPr>
            <a:xfrm rot="1193023">
              <a:off x="7957686" y="5260058"/>
              <a:ext cx="1966788" cy="11846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10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7</a:t>
              </a:r>
              <a:endParaRPr lang="en-GB" sz="100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753CAEB-5A19-4F36-AF03-62CF9EFEA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2044" y="2433353"/>
            <a:ext cx="2003892" cy="148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F531A8-9B28-46C0-9C1D-34721C236A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16" y="5046258"/>
            <a:ext cx="1882416" cy="14866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77AED9-C69E-4AC8-9167-0B38B9827A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870" y="2402795"/>
            <a:ext cx="2003892" cy="14866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B85670-D603-4CDD-B02E-C52B35D1E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3540" y="2402794"/>
            <a:ext cx="2003892" cy="148662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45D6B83-5A66-49AE-9A0E-FFA7C9FC93DB}"/>
              </a:ext>
            </a:extLst>
          </p:cNvPr>
          <p:cNvSpPr txBox="1"/>
          <p:nvPr/>
        </p:nvSpPr>
        <p:spPr>
          <a:xfrm>
            <a:off x="6676406" y="1329368"/>
            <a:ext cx="639397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600" b="1" dirty="0">
                <a:solidFill>
                  <a:srgbClr val="FF0000"/>
                </a:solidFill>
              </a:rPr>
              <a:t>2</a:t>
            </a:r>
            <a:endParaRPr lang="en-GB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A7F212-444F-4912-AAD2-FAC63D41B06F}"/>
              </a:ext>
            </a:extLst>
          </p:cNvPr>
          <p:cNvSpPr txBox="1"/>
          <p:nvPr/>
        </p:nvSpPr>
        <p:spPr>
          <a:xfrm>
            <a:off x="4139904" y="1365909"/>
            <a:ext cx="68375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</a:rPr>
              <a:t>1</a:t>
            </a:r>
            <a:endParaRPr lang="en-US" sz="6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C2F9F8-C2C3-4EB4-9D84-FBBD1E3A5591}"/>
              </a:ext>
            </a:extLst>
          </p:cNvPr>
          <p:cNvSpPr txBox="1"/>
          <p:nvPr/>
        </p:nvSpPr>
        <p:spPr>
          <a:xfrm>
            <a:off x="9329232" y="1319178"/>
            <a:ext cx="68375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</a:rPr>
              <a:t>3</a:t>
            </a:r>
            <a:endParaRPr lang="en-US" sz="6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779652-6AC5-47CC-B924-29ABB024C779}"/>
              </a:ext>
            </a:extLst>
          </p:cNvPr>
          <p:cNvSpPr txBox="1"/>
          <p:nvPr/>
        </p:nvSpPr>
        <p:spPr>
          <a:xfrm>
            <a:off x="5578191" y="3939153"/>
            <a:ext cx="83865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</a:rPr>
              <a:t>5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C81B41-A664-48AF-BD9F-20746F667ADC}"/>
              </a:ext>
            </a:extLst>
          </p:cNvPr>
          <p:cNvSpPr txBox="1"/>
          <p:nvPr/>
        </p:nvSpPr>
        <p:spPr>
          <a:xfrm>
            <a:off x="7951646" y="3939153"/>
            <a:ext cx="83865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</a:rPr>
              <a:t>6</a:t>
            </a:r>
            <a:endParaRPr lang="en-US" sz="6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6ABF0B-3E99-4AF6-9159-6E8ACFD71486}"/>
              </a:ext>
            </a:extLst>
          </p:cNvPr>
          <p:cNvSpPr txBox="1"/>
          <p:nvPr/>
        </p:nvSpPr>
        <p:spPr>
          <a:xfrm>
            <a:off x="10703243" y="3912006"/>
            <a:ext cx="84684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</a:rPr>
              <a:t>7</a:t>
            </a:r>
            <a:endParaRPr lang="en-US" sz="6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67AFFB-A7D6-40C0-8285-5B367CD87C8C}"/>
              </a:ext>
            </a:extLst>
          </p:cNvPr>
          <p:cNvSpPr txBox="1"/>
          <p:nvPr/>
        </p:nvSpPr>
        <p:spPr>
          <a:xfrm>
            <a:off x="3288295" y="3948090"/>
            <a:ext cx="98878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</a:rPr>
              <a:t>4</a:t>
            </a:r>
            <a:endParaRPr lang="en-US" sz="660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D259F31-C6BB-495A-AACB-7AFE827D7A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957">
        <p:circle/>
      </p:transition>
    </mc:Choice>
    <mc:Fallback xmlns="">
      <p:transition spd="slow" advTm="249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4" grpId="0"/>
      <p:bldP spid="36" grpId="0"/>
      <p:bldP spid="38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25"/>
          <p:cNvGrpSpPr/>
          <p:nvPr/>
        </p:nvGrpSpPr>
        <p:grpSpPr>
          <a:xfrm>
            <a:off x="896697" y="506440"/>
            <a:ext cx="9269921" cy="6173956"/>
            <a:chOff x="1295330" y="1868507"/>
            <a:chExt cx="4365503" cy="3647530"/>
          </a:xfrm>
        </p:grpSpPr>
        <p:grpSp>
          <p:nvGrpSpPr>
            <p:cNvPr id="534" name="Google Shape;534;p25"/>
            <p:cNvGrpSpPr/>
            <p:nvPr/>
          </p:nvGrpSpPr>
          <p:grpSpPr>
            <a:xfrm>
              <a:off x="1295330" y="1868507"/>
              <a:ext cx="4365503" cy="3647530"/>
              <a:chOff x="6679223" y="1947864"/>
              <a:chExt cx="3956410" cy="3325308"/>
            </a:xfrm>
          </p:grpSpPr>
          <p:grpSp>
            <p:nvGrpSpPr>
              <p:cNvPr id="535" name="Google Shape;535;p25"/>
              <p:cNvGrpSpPr/>
              <p:nvPr/>
            </p:nvGrpSpPr>
            <p:grpSpPr>
              <a:xfrm>
                <a:off x="7996402" y="4725653"/>
                <a:ext cx="1328920" cy="547519"/>
                <a:chOff x="7059929" y="5060917"/>
                <a:chExt cx="1328920" cy="547519"/>
              </a:xfrm>
            </p:grpSpPr>
            <p:sp>
              <p:nvSpPr>
                <p:cNvPr id="536" name="Google Shape;536;p25"/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name="adj" fmla="val 142327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p25"/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name="adj" fmla="val 15083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p25"/>
                <p:cNvSpPr/>
                <p:nvPr/>
              </p:nvSpPr>
              <p:spPr>
                <a:xfrm>
                  <a:off x="7066749" y="5488243"/>
                  <a:ext cx="1322100" cy="93600"/>
                </a:xfrm>
                <a:prstGeom prst="trapezoid">
                  <a:avLst>
                    <a:gd name="adj" fmla="val 142327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39" name="Google Shape;539;p25"/>
              <p:cNvGrpSpPr/>
              <p:nvPr/>
            </p:nvGrpSpPr>
            <p:grpSpPr>
              <a:xfrm>
                <a:off x="6679223" y="1947864"/>
                <a:ext cx="3956410" cy="2777787"/>
                <a:chOff x="5742750" y="2283128"/>
                <a:chExt cx="3956410" cy="2777787"/>
              </a:xfrm>
            </p:grpSpPr>
            <p:sp>
              <p:nvSpPr>
                <p:cNvPr id="540" name="Google Shape;540;p25"/>
                <p:cNvSpPr/>
                <p:nvPr/>
              </p:nvSpPr>
              <p:spPr>
                <a:xfrm>
                  <a:off x="5742760" y="2283128"/>
                  <a:ext cx="3956400" cy="2777700"/>
                </a:xfrm>
                <a:prstGeom prst="roundRect">
                  <a:avLst>
                    <a:gd name="adj" fmla="val 3377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1" name="Google Shape;541;p25"/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name="adj1" fmla="val 19571"/>
                    <a:gd name="adj2" fmla="val 0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42" name="Google Shape;542;p25"/>
            <p:cNvSpPr/>
            <p:nvPr/>
          </p:nvSpPr>
          <p:spPr>
            <a:xfrm>
              <a:off x="3370018" y="1929853"/>
              <a:ext cx="108000" cy="1080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25"/>
          <p:cNvGrpSpPr/>
          <p:nvPr/>
        </p:nvGrpSpPr>
        <p:grpSpPr>
          <a:xfrm rot="20348418">
            <a:off x="9363158" y="2720121"/>
            <a:ext cx="3257693" cy="4297362"/>
            <a:chOff x="-559696" y="1402157"/>
            <a:chExt cx="4385693" cy="5785355"/>
          </a:xfrm>
        </p:grpSpPr>
        <p:sp>
          <p:nvSpPr>
            <p:cNvPr id="544" name="Google Shape;544;p25"/>
            <p:cNvSpPr/>
            <p:nvPr/>
          </p:nvSpPr>
          <p:spPr>
            <a:xfrm rot="648264" flipH="1">
              <a:off x="2036631" y="1896553"/>
              <a:ext cx="748358" cy="4344453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5"/>
            <p:cNvSpPr/>
            <p:nvPr/>
          </p:nvSpPr>
          <p:spPr>
            <a:xfrm rot="159780">
              <a:off x="456006" y="1427869"/>
              <a:ext cx="1207753" cy="4342227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6" name="Google Shape;546;p25"/>
            <p:cNvGrpSpPr/>
            <p:nvPr/>
          </p:nvGrpSpPr>
          <p:grpSpPr>
            <a:xfrm rot="-1545250" flipH="1">
              <a:off x="241930" y="2094991"/>
              <a:ext cx="2782442" cy="4325244"/>
              <a:chOff x="5781674" y="547101"/>
              <a:chExt cx="2605044" cy="4089732"/>
            </a:xfrm>
          </p:grpSpPr>
          <p:sp>
            <p:nvSpPr>
              <p:cNvPr id="547" name="Google Shape;547;p25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8" name="Google Shape;548;p25"/>
              <p:cNvGrpSpPr/>
              <p:nvPr/>
            </p:nvGrpSpPr>
            <p:grpSpPr>
              <a:xfrm>
                <a:off x="5781674" y="547101"/>
                <a:ext cx="968399" cy="1110421"/>
                <a:chOff x="5781674" y="528934"/>
                <a:chExt cx="968399" cy="1110421"/>
              </a:xfrm>
            </p:grpSpPr>
            <p:sp>
              <p:nvSpPr>
                <p:cNvPr id="549" name="Google Shape;549;p25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25"/>
                <p:cNvSpPr/>
                <p:nvPr/>
              </p:nvSpPr>
              <p:spPr>
                <a:xfrm rot="-1127820">
                  <a:off x="5913155" y="617709"/>
                  <a:ext cx="705437" cy="932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51" name="Google Shape;551;p25"/>
            <p:cNvSpPr/>
            <p:nvPr/>
          </p:nvSpPr>
          <p:spPr>
            <a:xfrm rot="5776094">
              <a:off x="-165195" y="3859180"/>
              <a:ext cx="3924007" cy="1079422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25"/>
            <p:cNvSpPr/>
            <p:nvPr/>
          </p:nvSpPr>
          <p:spPr>
            <a:xfrm rot="-6131143" flipH="1">
              <a:off x="-596651" y="3591208"/>
              <a:ext cx="2748577" cy="8817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3" name="Google Shape;553;p25"/>
            <p:cNvGrpSpPr/>
            <p:nvPr/>
          </p:nvGrpSpPr>
          <p:grpSpPr>
            <a:xfrm rot="-347622" flipH="1">
              <a:off x="1147280" y="3810467"/>
              <a:ext cx="1894165" cy="2973703"/>
              <a:chOff x="5781674" y="547101"/>
              <a:chExt cx="2605044" cy="4089732"/>
            </a:xfrm>
          </p:grpSpPr>
          <p:sp>
            <p:nvSpPr>
              <p:cNvPr id="554" name="Google Shape;554;p25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55" name="Google Shape;555;p25"/>
              <p:cNvGrpSpPr/>
              <p:nvPr/>
            </p:nvGrpSpPr>
            <p:grpSpPr>
              <a:xfrm>
                <a:off x="5781674" y="547101"/>
                <a:ext cx="968399" cy="1110421"/>
                <a:chOff x="5781674" y="528934"/>
                <a:chExt cx="968399" cy="1110421"/>
              </a:xfrm>
            </p:grpSpPr>
            <p:sp>
              <p:nvSpPr>
                <p:cNvPr id="556" name="Google Shape;556;p25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25"/>
                <p:cNvSpPr/>
                <p:nvPr/>
              </p:nvSpPr>
              <p:spPr>
                <a:xfrm rot="-1127820">
                  <a:off x="5913155" y="617709"/>
                  <a:ext cx="705437" cy="932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58" name="Google Shape;558;p25"/>
            <p:cNvSpPr/>
            <p:nvPr/>
          </p:nvSpPr>
          <p:spPr>
            <a:xfrm rot="-777684">
              <a:off x="446972" y="3979513"/>
              <a:ext cx="1088281" cy="3095371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9" name="Google Shape;559;p25"/>
            <p:cNvGrpSpPr/>
            <p:nvPr/>
          </p:nvGrpSpPr>
          <p:grpSpPr>
            <a:xfrm rot="-156809">
              <a:off x="42923" y="4543298"/>
              <a:ext cx="1760154" cy="2605440"/>
              <a:chOff x="3959902" y="4082354"/>
              <a:chExt cx="1760083" cy="2605335"/>
            </a:xfrm>
          </p:grpSpPr>
          <p:sp>
            <p:nvSpPr>
              <p:cNvPr id="560" name="Google Shape;560;p25"/>
              <p:cNvSpPr/>
              <p:nvPr/>
            </p:nvSpPr>
            <p:spPr>
              <a:xfrm rot="-675222" flipH="1">
                <a:off x="4467664" y="4369220"/>
                <a:ext cx="1043970" cy="2238117"/>
              </a:xfrm>
              <a:custGeom>
                <a:avLst/>
                <a:gdLst/>
                <a:ahLst/>
                <a:cxnLst/>
                <a:rect l="l" t="t" r="r" b="b"/>
                <a:pathLst>
                  <a:path w="1044793" h="2239882" extrusionOk="0">
                    <a:moveTo>
                      <a:pt x="398175" y="0"/>
                    </a:moveTo>
                    <a:cubicBezTo>
                      <a:pt x="490894" y="53960"/>
                      <a:pt x="538275" y="144853"/>
                      <a:pt x="541157" y="227561"/>
                    </a:cubicBezTo>
                    <a:cubicBezTo>
                      <a:pt x="543319" y="289592"/>
                      <a:pt x="602864" y="363290"/>
                      <a:pt x="641869" y="394063"/>
                    </a:cubicBezTo>
                    <a:lnTo>
                      <a:pt x="659358" y="402692"/>
                    </a:lnTo>
                    <a:lnTo>
                      <a:pt x="562479" y="588915"/>
                    </a:lnTo>
                    <a:cubicBezTo>
                      <a:pt x="542646" y="630701"/>
                      <a:pt x="523303" y="673770"/>
                      <a:pt x="504913" y="717817"/>
                    </a:cubicBezTo>
                    <a:lnTo>
                      <a:pt x="460240" y="833946"/>
                    </a:lnTo>
                    <a:lnTo>
                      <a:pt x="457242" y="784886"/>
                    </a:lnTo>
                    <a:cubicBezTo>
                      <a:pt x="452943" y="762334"/>
                      <a:pt x="445377" y="741120"/>
                      <a:pt x="433456" y="724478"/>
                    </a:cubicBezTo>
                    <a:cubicBezTo>
                      <a:pt x="385770" y="657910"/>
                      <a:pt x="294240" y="563990"/>
                      <a:pt x="151000" y="537289"/>
                    </a:cubicBezTo>
                    <a:cubicBezTo>
                      <a:pt x="245426" y="588205"/>
                      <a:pt x="295739" y="677507"/>
                      <a:pt x="301311" y="760078"/>
                    </a:cubicBezTo>
                    <a:cubicBezTo>
                      <a:pt x="305489" y="822006"/>
                      <a:pt x="367400" y="893729"/>
                      <a:pt x="407385" y="923216"/>
                    </a:cubicBezTo>
                    <a:lnTo>
                      <a:pt x="427463" y="932322"/>
                    </a:lnTo>
                    <a:lnTo>
                      <a:pt x="403333" y="1007459"/>
                    </a:lnTo>
                    <a:lnTo>
                      <a:pt x="371658" y="1119165"/>
                    </a:lnTo>
                    <a:lnTo>
                      <a:pt x="346514" y="1159762"/>
                    </a:lnTo>
                    <a:cubicBezTo>
                      <a:pt x="340117" y="1174001"/>
                      <a:pt x="337885" y="1185058"/>
                      <a:pt x="341098" y="1189769"/>
                    </a:cubicBezTo>
                    <a:lnTo>
                      <a:pt x="350305" y="1194829"/>
                    </a:lnTo>
                    <a:lnTo>
                      <a:pt x="299442" y="1389685"/>
                    </a:lnTo>
                    <a:lnTo>
                      <a:pt x="296897" y="1400082"/>
                    </a:lnTo>
                    <a:lnTo>
                      <a:pt x="291721" y="1379526"/>
                    </a:lnTo>
                    <a:cubicBezTo>
                      <a:pt x="288059" y="1369228"/>
                      <a:pt x="283426" y="1359645"/>
                      <a:pt x="277675" y="1351177"/>
                    </a:cubicBezTo>
                    <a:cubicBezTo>
                      <a:pt x="231673" y="1283435"/>
                      <a:pt x="142526" y="1187250"/>
                      <a:pt x="0" y="1156968"/>
                    </a:cubicBezTo>
                    <a:cubicBezTo>
                      <a:pt x="93120" y="1210234"/>
                      <a:pt x="141179" y="1300769"/>
                      <a:pt x="144679" y="1383454"/>
                    </a:cubicBezTo>
                    <a:cubicBezTo>
                      <a:pt x="147305" y="1445467"/>
                      <a:pt x="207399" y="1518719"/>
                      <a:pt x="246633" y="1549199"/>
                    </a:cubicBezTo>
                    <a:lnTo>
                      <a:pt x="258943" y="1555159"/>
                    </a:lnTo>
                    <a:lnTo>
                      <a:pt x="237009" y="1644782"/>
                    </a:lnTo>
                    <a:cubicBezTo>
                      <a:pt x="177150" y="1896446"/>
                      <a:pt x="126879" y="2126659"/>
                      <a:pt x="102953" y="2235042"/>
                    </a:cubicBezTo>
                    <a:lnTo>
                      <a:pt x="146832" y="2239882"/>
                    </a:lnTo>
                    <a:cubicBezTo>
                      <a:pt x="170203" y="2156446"/>
                      <a:pt x="205219" y="1996949"/>
                      <a:pt x="246325" y="1811504"/>
                    </a:cubicBezTo>
                    <a:lnTo>
                      <a:pt x="248981" y="1799696"/>
                    </a:lnTo>
                    <a:lnTo>
                      <a:pt x="254588" y="1800579"/>
                    </a:lnTo>
                    <a:cubicBezTo>
                      <a:pt x="304137" y="1804231"/>
                      <a:pt x="397825" y="1790102"/>
                      <a:pt x="441316" y="1745819"/>
                    </a:cubicBezTo>
                    <a:cubicBezTo>
                      <a:pt x="499305" y="1686774"/>
                      <a:pt x="595637" y="1651751"/>
                      <a:pt x="700456" y="1674584"/>
                    </a:cubicBezTo>
                    <a:cubicBezTo>
                      <a:pt x="574352" y="1601589"/>
                      <a:pt x="443730" y="1613282"/>
                      <a:pt x="364195" y="1632761"/>
                    </a:cubicBezTo>
                    <a:cubicBezTo>
                      <a:pt x="344312" y="1637630"/>
                      <a:pt x="324757" y="1648806"/>
                      <a:pt x="306811" y="1663125"/>
                    </a:cubicBezTo>
                    <a:lnTo>
                      <a:pt x="271512" y="1699524"/>
                    </a:lnTo>
                    <a:lnTo>
                      <a:pt x="311858" y="1520141"/>
                    </a:lnTo>
                    <a:cubicBezTo>
                      <a:pt x="334762" y="1420710"/>
                      <a:pt x="358494" y="1321056"/>
                      <a:pt x="382360" y="1227443"/>
                    </a:cubicBezTo>
                    <a:lnTo>
                      <a:pt x="389993" y="1199070"/>
                    </a:lnTo>
                    <a:lnTo>
                      <a:pt x="400455" y="1199177"/>
                    </a:lnTo>
                    <a:cubicBezTo>
                      <a:pt x="451823" y="1196995"/>
                      <a:pt x="522924" y="1181033"/>
                      <a:pt x="559167" y="1144131"/>
                    </a:cubicBezTo>
                    <a:cubicBezTo>
                      <a:pt x="617156" y="1085086"/>
                      <a:pt x="713487" y="1050062"/>
                      <a:pt x="818307" y="1072896"/>
                    </a:cubicBezTo>
                    <a:cubicBezTo>
                      <a:pt x="692202" y="999901"/>
                      <a:pt x="561581" y="1011593"/>
                      <a:pt x="482046" y="1031072"/>
                    </a:cubicBezTo>
                    <a:lnTo>
                      <a:pt x="427415" y="1059980"/>
                    </a:lnTo>
                    <a:lnTo>
                      <a:pt x="430064" y="1050131"/>
                    </a:lnTo>
                    <a:cubicBezTo>
                      <a:pt x="445888" y="994949"/>
                      <a:pt x="461566" y="944309"/>
                      <a:pt x="476892" y="900065"/>
                    </a:cubicBezTo>
                    <a:cubicBezTo>
                      <a:pt x="507543" y="811580"/>
                      <a:pt x="544104" y="727288"/>
                      <a:pt x="582733" y="648388"/>
                    </a:cubicBezTo>
                    <a:lnTo>
                      <a:pt x="591905" y="631376"/>
                    </a:lnTo>
                    <a:lnTo>
                      <a:pt x="598925" y="632482"/>
                    </a:lnTo>
                    <a:cubicBezTo>
                      <a:pt x="648473" y="636134"/>
                      <a:pt x="742161" y="622005"/>
                      <a:pt x="785653" y="577722"/>
                    </a:cubicBezTo>
                    <a:cubicBezTo>
                      <a:pt x="843642" y="518677"/>
                      <a:pt x="939973" y="483654"/>
                      <a:pt x="1044793" y="506487"/>
                    </a:cubicBezTo>
                    <a:cubicBezTo>
                      <a:pt x="918688" y="433492"/>
                      <a:pt x="788066" y="445185"/>
                      <a:pt x="708532" y="464664"/>
                    </a:cubicBezTo>
                    <a:lnTo>
                      <a:pt x="671110" y="484465"/>
                    </a:lnTo>
                    <a:lnTo>
                      <a:pt x="700979" y="429063"/>
                    </a:lnTo>
                    <a:cubicBezTo>
                      <a:pt x="778821" y="295227"/>
                      <a:pt x="849563" y="187751"/>
                      <a:pt x="882467" y="116218"/>
                    </a:cubicBezTo>
                    <a:lnTo>
                      <a:pt x="871738" y="41668"/>
                    </a:lnTo>
                    <a:cubicBezTo>
                      <a:pt x="844901" y="87691"/>
                      <a:pt x="797334" y="161824"/>
                      <a:pt x="741604" y="255792"/>
                    </a:cubicBezTo>
                    <a:lnTo>
                      <a:pt x="696759" y="333336"/>
                    </a:lnTo>
                    <a:lnTo>
                      <a:pt x="698154" y="325969"/>
                    </a:lnTo>
                    <a:cubicBezTo>
                      <a:pt x="701877" y="282074"/>
                      <a:pt x="697138" y="230321"/>
                      <a:pt x="674391" y="196279"/>
                    </a:cubicBezTo>
                    <a:cubicBezTo>
                      <a:pt x="628897" y="128195"/>
                      <a:pt x="540471" y="31347"/>
                      <a:pt x="39817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25"/>
              <p:cNvSpPr/>
              <p:nvPr/>
            </p:nvSpPr>
            <p:spPr>
              <a:xfrm rot="-1374346">
                <a:off x="4028299" y="4168843"/>
                <a:ext cx="537742" cy="460238"/>
              </a:xfrm>
              <a:custGeom>
                <a:avLst/>
                <a:gdLst/>
                <a:ahLst/>
                <a:cxnLst/>
                <a:rect l="l" t="t" r="r" b="b"/>
                <a:pathLst>
                  <a:path w="558128" h="534914" extrusionOk="0">
                    <a:moveTo>
                      <a:pt x="321454" y="0"/>
                    </a:moveTo>
                    <a:cubicBezTo>
                      <a:pt x="351415" y="0"/>
                      <a:pt x="378539" y="12144"/>
                      <a:pt x="398173" y="31778"/>
                    </a:cubicBezTo>
                    <a:lnTo>
                      <a:pt x="404781" y="41579"/>
                    </a:lnTo>
                    <a:lnTo>
                      <a:pt x="407399" y="39814"/>
                    </a:lnTo>
                    <a:cubicBezTo>
                      <a:pt x="420380" y="34324"/>
                      <a:pt x="434651" y="31288"/>
                      <a:pt x="449631" y="31288"/>
                    </a:cubicBezTo>
                    <a:cubicBezTo>
                      <a:pt x="509552" y="31288"/>
                      <a:pt x="558128" y="79864"/>
                      <a:pt x="558128" y="139785"/>
                    </a:cubicBezTo>
                    <a:cubicBezTo>
                      <a:pt x="558128" y="162256"/>
                      <a:pt x="551297" y="183131"/>
                      <a:pt x="539598" y="200447"/>
                    </a:cubicBezTo>
                    <a:lnTo>
                      <a:pt x="527971" y="213243"/>
                    </a:lnTo>
                    <a:lnTo>
                      <a:pt x="544556" y="237841"/>
                    </a:lnTo>
                    <a:cubicBezTo>
                      <a:pt x="550046" y="250822"/>
                      <a:pt x="553082" y="265093"/>
                      <a:pt x="553082" y="280073"/>
                    </a:cubicBezTo>
                    <a:cubicBezTo>
                      <a:pt x="553082" y="325014"/>
                      <a:pt x="525758" y="363573"/>
                      <a:pt x="486817" y="380044"/>
                    </a:cubicBezTo>
                    <a:lnTo>
                      <a:pt x="455184" y="386430"/>
                    </a:lnTo>
                    <a:lnTo>
                      <a:pt x="463257" y="426417"/>
                    </a:lnTo>
                    <a:cubicBezTo>
                      <a:pt x="463257" y="486338"/>
                      <a:pt x="414681" y="534914"/>
                      <a:pt x="354760" y="534914"/>
                    </a:cubicBezTo>
                    <a:cubicBezTo>
                      <a:pt x="324800" y="534914"/>
                      <a:pt x="297675" y="522770"/>
                      <a:pt x="278041" y="503136"/>
                    </a:cubicBezTo>
                    <a:lnTo>
                      <a:pt x="264452" y="482980"/>
                    </a:lnTo>
                    <a:lnTo>
                      <a:pt x="234499" y="503175"/>
                    </a:lnTo>
                    <a:cubicBezTo>
                      <a:pt x="221518" y="508665"/>
                      <a:pt x="207247" y="511701"/>
                      <a:pt x="192267" y="511701"/>
                    </a:cubicBezTo>
                    <a:cubicBezTo>
                      <a:pt x="132346" y="511701"/>
                      <a:pt x="83770" y="463125"/>
                      <a:pt x="83770" y="403204"/>
                    </a:cubicBezTo>
                    <a:lnTo>
                      <a:pt x="87094" y="381221"/>
                    </a:lnTo>
                    <a:lnTo>
                      <a:pt x="66265" y="377016"/>
                    </a:lnTo>
                    <a:cubicBezTo>
                      <a:pt x="27324" y="360545"/>
                      <a:pt x="0" y="321986"/>
                      <a:pt x="0" y="277045"/>
                    </a:cubicBezTo>
                    <a:cubicBezTo>
                      <a:pt x="0" y="247085"/>
                      <a:pt x="12144" y="219960"/>
                      <a:pt x="31778" y="200326"/>
                    </a:cubicBezTo>
                    <a:lnTo>
                      <a:pt x="55047" y="184638"/>
                    </a:lnTo>
                    <a:lnTo>
                      <a:pt x="54332" y="183150"/>
                    </a:lnTo>
                    <a:cubicBezTo>
                      <a:pt x="51162" y="172958"/>
                      <a:pt x="49454" y="162121"/>
                      <a:pt x="49454" y="150886"/>
                    </a:cubicBezTo>
                    <a:cubicBezTo>
                      <a:pt x="49454" y="90965"/>
                      <a:pt x="98030" y="42389"/>
                      <a:pt x="157951" y="42389"/>
                    </a:cubicBezTo>
                    <a:cubicBezTo>
                      <a:pt x="180421" y="42389"/>
                      <a:pt x="201296" y="49220"/>
                      <a:pt x="218613" y="60919"/>
                    </a:cubicBezTo>
                    <a:lnTo>
                      <a:pt x="222628" y="64567"/>
                    </a:lnTo>
                    <a:lnTo>
                      <a:pt x="244735" y="31778"/>
                    </a:lnTo>
                    <a:cubicBezTo>
                      <a:pt x="264369" y="12144"/>
                      <a:pt x="291494" y="0"/>
                      <a:pt x="32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2" name="Google Shape;562;p25"/>
            <p:cNvGrpSpPr/>
            <p:nvPr/>
          </p:nvGrpSpPr>
          <p:grpSpPr>
            <a:xfrm rot="215344">
              <a:off x="680963" y="3959985"/>
              <a:ext cx="1575177" cy="2973419"/>
              <a:chOff x="6812776" y="643385"/>
              <a:chExt cx="1603353" cy="3026606"/>
            </a:xfrm>
          </p:grpSpPr>
          <p:sp>
            <p:nvSpPr>
              <p:cNvPr id="563" name="Google Shape;563;p25"/>
              <p:cNvSpPr/>
              <p:nvPr/>
            </p:nvSpPr>
            <p:spPr>
              <a:xfrm rot="-5995998" flipH="1">
                <a:off x="6360430" y="1774043"/>
                <a:ext cx="2683615" cy="979539"/>
              </a:xfrm>
              <a:custGeom>
                <a:avLst/>
                <a:gdLst/>
                <a:ahLst/>
                <a:cxnLst/>
                <a:rect l="l" t="t" r="r" b="b"/>
                <a:pathLst>
                  <a:path w="2683640" h="979548" extrusionOk="0">
                    <a:moveTo>
                      <a:pt x="510" y="530925"/>
                    </a:moveTo>
                    <a:cubicBezTo>
                      <a:pt x="2434" y="548241"/>
                      <a:pt x="9882" y="566175"/>
                      <a:pt x="24246" y="584633"/>
                    </a:cubicBezTo>
                    <a:cubicBezTo>
                      <a:pt x="139163" y="732300"/>
                      <a:pt x="322171" y="430760"/>
                      <a:pt x="367171" y="381500"/>
                    </a:cubicBezTo>
                    <a:lnTo>
                      <a:pt x="362218" y="375221"/>
                    </a:lnTo>
                    <a:lnTo>
                      <a:pt x="468461" y="410496"/>
                    </a:lnTo>
                    <a:lnTo>
                      <a:pt x="643261" y="459981"/>
                    </a:lnTo>
                    <a:lnTo>
                      <a:pt x="611216" y="485315"/>
                    </a:lnTo>
                    <a:cubicBezTo>
                      <a:pt x="515397" y="562502"/>
                      <a:pt x="377837" y="689076"/>
                      <a:pt x="487029" y="777229"/>
                    </a:cubicBezTo>
                    <a:cubicBezTo>
                      <a:pt x="632619" y="894767"/>
                      <a:pt x="741966" y="559415"/>
                      <a:pt x="774534" y="501184"/>
                    </a:cubicBezTo>
                    <a:lnTo>
                      <a:pt x="765295" y="493827"/>
                    </a:lnTo>
                    <a:lnTo>
                      <a:pt x="910308" y="525658"/>
                    </a:lnTo>
                    <a:cubicBezTo>
                      <a:pt x="963334" y="535940"/>
                      <a:pt x="1017223" y="544937"/>
                      <a:pt x="1071529" y="552204"/>
                    </a:cubicBezTo>
                    <a:lnTo>
                      <a:pt x="1111358" y="556466"/>
                    </a:lnTo>
                    <a:lnTo>
                      <a:pt x="1107135" y="563873"/>
                    </a:lnTo>
                    <a:cubicBezTo>
                      <a:pt x="1050280" y="657805"/>
                      <a:pt x="909533" y="876247"/>
                      <a:pt x="1064917" y="927835"/>
                    </a:cubicBezTo>
                    <a:cubicBezTo>
                      <a:pt x="1220302" y="979422"/>
                      <a:pt x="1227996" y="716067"/>
                      <a:pt x="1234229" y="605236"/>
                    </a:cubicBezTo>
                    <a:lnTo>
                      <a:pt x="1237115" y="569922"/>
                    </a:lnTo>
                    <a:lnTo>
                      <a:pt x="1254547" y="571787"/>
                    </a:lnTo>
                    <a:lnTo>
                      <a:pt x="1292670" y="574601"/>
                    </a:lnTo>
                    <a:lnTo>
                      <a:pt x="1293748" y="578766"/>
                    </a:lnTo>
                    <a:lnTo>
                      <a:pt x="1327009" y="577135"/>
                    </a:lnTo>
                    <a:lnTo>
                      <a:pt x="1440949" y="585545"/>
                    </a:lnTo>
                    <a:lnTo>
                      <a:pt x="1541635" y="591018"/>
                    </a:lnTo>
                    <a:lnTo>
                      <a:pt x="1533896" y="611363"/>
                    </a:lnTo>
                    <a:cubicBezTo>
                      <a:pt x="1492197" y="712934"/>
                      <a:pt x="1386796" y="950458"/>
                      <a:pt x="1548275" y="977482"/>
                    </a:cubicBezTo>
                    <a:cubicBezTo>
                      <a:pt x="1709753" y="1004506"/>
                      <a:pt x="1676769" y="743112"/>
                      <a:pt x="1665847" y="632645"/>
                    </a:cubicBezTo>
                    <a:lnTo>
                      <a:pt x="1663252" y="597250"/>
                    </a:lnTo>
                    <a:lnTo>
                      <a:pt x="1737487" y="599923"/>
                    </a:lnTo>
                    <a:lnTo>
                      <a:pt x="1739346" y="604030"/>
                    </a:lnTo>
                    <a:lnTo>
                      <a:pt x="1754873" y="600549"/>
                    </a:lnTo>
                    <a:lnTo>
                      <a:pt x="1973574" y="608422"/>
                    </a:lnTo>
                    <a:lnTo>
                      <a:pt x="1973138" y="609331"/>
                    </a:lnTo>
                    <a:cubicBezTo>
                      <a:pt x="1923129" y="707079"/>
                      <a:pt x="1798322" y="935005"/>
                      <a:pt x="1956990" y="975377"/>
                    </a:cubicBezTo>
                    <a:cubicBezTo>
                      <a:pt x="2115658" y="1015749"/>
                      <a:pt x="2104548" y="752516"/>
                      <a:pt x="2102859" y="641523"/>
                    </a:cubicBezTo>
                    <a:lnTo>
                      <a:pt x="2103154" y="612522"/>
                    </a:lnTo>
                    <a:lnTo>
                      <a:pt x="2252074" y="616063"/>
                    </a:lnTo>
                    <a:cubicBezTo>
                      <a:pt x="2438725" y="619931"/>
                      <a:pt x="2595736" y="621662"/>
                      <a:pt x="2683640" y="622798"/>
                    </a:cubicBezTo>
                    <a:lnTo>
                      <a:pt x="2678927" y="572967"/>
                    </a:lnTo>
                    <a:cubicBezTo>
                      <a:pt x="2613720" y="568469"/>
                      <a:pt x="2509869" y="566003"/>
                      <a:pt x="2384206" y="563981"/>
                    </a:cubicBezTo>
                    <a:lnTo>
                      <a:pt x="2269245" y="562336"/>
                    </a:lnTo>
                    <a:lnTo>
                      <a:pt x="2272834" y="542985"/>
                    </a:lnTo>
                    <a:cubicBezTo>
                      <a:pt x="2295835" y="434388"/>
                      <a:pt x="2357357" y="178205"/>
                      <a:pt x="2193887" y="187311"/>
                    </a:cubicBezTo>
                    <a:cubicBezTo>
                      <a:pt x="2030416" y="196418"/>
                      <a:pt x="2109064" y="444090"/>
                      <a:pt x="2139344" y="549631"/>
                    </a:cubicBezTo>
                    <a:lnTo>
                      <a:pt x="2142151" y="560476"/>
                    </a:lnTo>
                    <a:lnTo>
                      <a:pt x="1958603" y="557654"/>
                    </a:lnTo>
                    <a:lnTo>
                      <a:pt x="1854494" y="555328"/>
                    </a:lnTo>
                    <a:lnTo>
                      <a:pt x="1854658" y="541353"/>
                    </a:lnTo>
                    <a:cubicBezTo>
                      <a:pt x="1858778" y="430424"/>
                      <a:pt x="1875653" y="167498"/>
                      <a:pt x="1716138" y="204384"/>
                    </a:cubicBezTo>
                    <a:cubicBezTo>
                      <a:pt x="1579411" y="236001"/>
                      <a:pt x="1647883" y="409941"/>
                      <a:pt x="1700374" y="521225"/>
                    </a:cubicBezTo>
                    <a:lnTo>
                      <a:pt x="1715256" y="552042"/>
                    </a:lnTo>
                    <a:lnTo>
                      <a:pt x="1503097" y="544450"/>
                    </a:lnTo>
                    <a:lnTo>
                      <a:pt x="1417562" y="539435"/>
                    </a:lnTo>
                    <a:lnTo>
                      <a:pt x="1418069" y="536699"/>
                    </a:lnTo>
                    <a:cubicBezTo>
                      <a:pt x="1441070" y="428102"/>
                      <a:pt x="1502593" y="171920"/>
                      <a:pt x="1339122" y="181026"/>
                    </a:cubicBezTo>
                    <a:cubicBezTo>
                      <a:pt x="1199005" y="188832"/>
                      <a:pt x="1236770" y="371910"/>
                      <a:pt x="1269488" y="490522"/>
                    </a:cubicBezTo>
                    <a:lnTo>
                      <a:pt x="1281007" y="530841"/>
                    </a:lnTo>
                    <a:lnTo>
                      <a:pt x="1118667" y="514830"/>
                    </a:lnTo>
                    <a:lnTo>
                      <a:pt x="979326" y="491753"/>
                    </a:lnTo>
                    <a:lnTo>
                      <a:pt x="982701" y="465604"/>
                    </a:lnTo>
                    <a:cubicBezTo>
                      <a:pt x="999699" y="355906"/>
                      <a:pt x="1047049" y="96729"/>
                      <a:pt x="884326" y="114807"/>
                    </a:cubicBezTo>
                    <a:cubicBezTo>
                      <a:pt x="744849" y="130302"/>
                      <a:pt x="792620" y="311027"/>
                      <a:pt x="831807" y="427662"/>
                    </a:cubicBezTo>
                    <a:lnTo>
                      <a:pt x="843576" y="461659"/>
                    </a:lnTo>
                    <a:lnTo>
                      <a:pt x="815512" y="455234"/>
                    </a:lnTo>
                    <a:lnTo>
                      <a:pt x="590881" y="388039"/>
                    </a:lnTo>
                    <a:lnTo>
                      <a:pt x="598017" y="387193"/>
                    </a:lnTo>
                    <a:cubicBezTo>
                      <a:pt x="600991" y="320539"/>
                      <a:pt x="684609" y="-22134"/>
                      <a:pt x="498948" y="1130"/>
                    </a:cubicBezTo>
                    <a:cubicBezTo>
                      <a:pt x="359702" y="18577"/>
                      <a:pt x="410000" y="198616"/>
                      <a:pt x="450817" y="314689"/>
                    </a:cubicBezTo>
                    <a:lnTo>
                      <a:pt x="462039" y="345693"/>
                    </a:lnTo>
                    <a:lnTo>
                      <a:pt x="426792" y="333539"/>
                    </a:lnTo>
                    <a:cubicBezTo>
                      <a:pt x="314563" y="293996"/>
                      <a:pt x="222166" y="259964"/>
                      <a:pt x="157057" y="244911"/>
                    </a:cubicBezTo>
                    <a:lnTo>
                      <a:pt x="76922" y="273979"/>
                    </a:lnTo>
                    <a:cubicBezTo>
                      <a:pt x="95974" y="280381"/>
                      <a:pt x="119015" y="288621"/>
                      <a:pt x="145599" y="298254"/>
                    </a:cubicBezTo>
                    <a:lnTo>
                      <a:pt x="219605" y="325104"/>
                    </a:lnTo>
                    <a:lnTo>
                      <a:pt x="211788" y="328771"/>
                    </a:lnTo>
                    <a:cubicBezTo>
                      <a:pt x="119364" y="373169"/>
                      <a:pt x="-9110" y="444342"/>
                      <a:pt x="510" y="530925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25"/>
              <p:cNvSpPr/>
              <p:nvPr/>
            </p:nvSpPr>
            <p:spPr>
              <a:xfrm rot="8199617">
                <a:off x="6943415" y="691933"/>
                <a:ext cx="347957" cy="518430"/>
              </a:xfrm>
              <a:custGeom>
                <a:avLst/>
                <a:gdLst/>
                <a:ahLst/>
                <a:cxnLst/>
                <a:rect l="l" t="t" r="r" b="b"/>
                <a:pathLst>
                  <a:path w="1425735" h="2739746" extrusionOk="0">
                    <a:moveTo>
                      <a:pt x="121841" y="2709471"/>
                    </a:moveTo>
                    <a:cubicBezTo>
                      <a:pt x="223273" y="2258156"/>
                      <a:pt x="-504362" y="-69284"/>
                      <a:pt x="730433" y="1583"/>
                    </a:cubicBezTo>
                    <a:cubicBezTo>
                      <a:pt x="1965228" y="72450"/>
                      <a:pt x="1136161" y="1806842"/>
                      <a:pt x="1339025" y="2709471"/>
                    </a:cubicBezTo>
                    <a:lnTo>
                      <a:pt x="1339025" y="2709471"/>
                    </a:lnTo>
                    <a:cubicBezTo>
                      <a:pt x="1278468" y="2713507"/>
                      <a:pt x="1284523" y="1742586"/>
                      <a:pt x="1157354" y="2721578"/>
                    </a:cubicBezTo>
                    <a:cubicBezTo>
                      <a:pt x="1018074" y="2218961"/>
                      <a:pt x="1048354" y="2146292"/>
                      <a:pt x="939352" y="2691299"/>
                    </a:cubicBezTo>
                    <a:cubicBezTo>
                      <a:pt x="805120" y="2215933"/>
                      <a:pt x="832369" y="2016097"/>
                      <a:pt x="678959" y="2739746"/>
                    </a:cubicBezTo>
                    <a:cubicBezTo>
                      <a:pt x="516466" y="2196758"/>
                      <a:pt x="584086" y="2054449"/>
                      <a:pt x="400399" y="2703411"/>
                    </a:cubicBezTo>
                    <a:cubicBezTo>
                      <a:pt x="269194" y="2008025"/>
                      <a:pt x="249010" y="2359253"/>
                      <a:pt x="121841" y="2709471"/>
                    </a:cubicBezTo>
                    <a:lnTo>
                      <a:pt x="121841" y="270947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0D78701-C731-488D-9450-922170DF8AC0}"/>
              </a:ext>
            </a:extLst>
          </p:cNvPr>
          <p:cNvGrpSpPr/>
          <p:nvPr/>
        </p:nvGrpSpPr>
        <p:grpSpPr>
          <a:xfrm>
            <a:off x="9333126" y="941839"/>
            <a:ext cx="2778766" cy="3488986"/>
            <a:chOff x="8108434" y="4120599"/>
            <a:chExt cx="2910739" cy="378828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A8EE6DB-A1C6-49E1-9872-3E8CA16E0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8434" y="4459115"/>
              <a:ext cx="2910739" cy="3449765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6D535EA-3CAE-4C66-93B1-19A9FE5D8965}"/>
                </a:ext>
              </a:extLst>
            </p:cNvPr>
            <p:cNvSpPr txBox="1"/>
            <p:nvPr/>
          </p:nvSpPr>
          <p:spPr>
            <a:xfrm>
              <a:off x="8535565" y="4120599"/>
              <a:ext cx="945689" cy="1771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GB" sz="10000" b="1" kern="1200" dirty="0">
                  <a:solidFill>
                    <a:srgbClr val="FF0000"/>
                  </a:solidFill>
                  <a:latin typeface=".VnAvant" panose="020B7200000000000000" pitchFamily="34" charset="0"/>
                  <a:ea typeface="+mn-ea"/>
                  <a:cs typeface="+mn-cs"/>
                </a:rPr>
                <a:t>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734A2A6-431E-43B8-9856-3BCC45869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256" y="652530"/>
            <a:ext cx="3818480" cy="2624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C4D5DF-A80C-4328-9BA7-63BAA00D0F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0286" y="3029131"/>
            <a:ext cx="3961802" cy="2308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55F7A-9C22-44DE-8C10-956E709F1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9131" y="2682864"/>
            <a:ext cx="4427128" cy="2836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09E6EF-1CFD-40FC-9B40-9CD487920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2421" y="2755489"/>
            <a:ext cx="4179923" cy="27565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A01592-65EA-4F15-A95B-2D0F58D113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8842" y="450463"/>
            <a:ext cx="4858933" cy="27556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D196AE-437C-4523-A122-1501DB9A3A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3771" y="2603805"/>
            <a:ext cx="4858933" cy="27556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EC66E1-6A62-4079-B9E6-6DDB3B2CA4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9412" y="403766"/>
            <a:ext cx="4858933" cy="27556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AC47B9-15CB-435D-ACD4-D4CB9AF2DC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064" y="572811"/>
            <a:ext cx="1755800" cy="12427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D0155D-C397-48C6-B17D-C9E4CF44A5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059">
        <p15:prstTrans prst="airplane"/>
      </p:transition>
    </mc:Choice>
    <mc:Fallback xmlns="">
      <p:transition spd="slow" advTm="270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F9659D-FCF3-44A1-9B4E-8429BA7114E7}"/>
              </a:ext>
            </a:extLst>
          </p:cNvPr>
          <p:cNvSpPr txBox="1"/>
          <p:nvPr/>
        </p:nvSpPr>
        <p:spPr>
          <a:xfrm>
            <a:off x="504968" y="1771905"/>
            <a:ext cx="743202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6000" b="1" dirty="0">
                <a:solidFill>
                  <a:srgbClr val="00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</a:t>
            </a:r>
          </a:p>
          <a:p>
            <a:pPr lvl="0"/>
            <a:r>
              <a:rPr lang="vi-VN" sz="6000" b="1" dirty="0">
                <a:solidFill>
                  <a:srgbClr val="00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7 đối tượng thành 2 phần bằng các cách khác nhau</a:t>
            </a:r>
            <a:endParaRPr lang="en-GB" sz="6000" b="1" dirty="0">
              <a:solidFill>
                <a:srgbClr val="00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AA55F-AC49-44BC-B093-4A9B1F8E5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444" y="0"/>
            <a:ext cx="1755800" cy="1242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4096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3872">
        <p15:prstTrans prst="origami"/>
      </p:transition>
    </mc:Choice>
    <mc:Fallback xmlns="">
      <p:transition spd="slow" advTm="138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25"/>
          <p:cNvGrpSpPr/>
          <p:nvPr/>
        </p:nvGrpSpPr>
        <p:grpSpPr>
          <a:xfrm>
            <a:off x="1572062" y="622272"/>
            <a:ext cx="9521224" cy="5881255"/>
            <a:chOff x="1295330" y="1868507"/>
            <a:chExt cx="4365503" cy="3647530"/>
          </a:xfrm>
        </p:grpSpPr>
        <p:grpSp>
          <p:nvGrpSpPr>
            <p:cNvPr id="534" name="Google Shape;534;p25"/>
            <p:cNvGrpSpPr/>
            <p:nvPr/>
          </p:nvGrpSpPr>
          <p:grpSpPr>
            <a:xfrm>
              <a:off x="1295330" y="1868507"/>
              <a:ext cx="4365503" cy="3647530"/>
              <a:chOff x="6679223" y="1947864"/>
              <a:chExt cx="3956410" cy="3325308"/>
            </a:xfrm>
          </p:grpSpPr>
          <p:grpSp>
            <p:nvGrpSpPr>
              <p:cNvPr id="535" name="Google Shape;535;p25"/>
              <p:cNvGrpSpPr/>
              <p:nvPr/>
            </p:nvGrpSpPr>
            <p:grpSpPr>
              <a:xfrm>
                <a:off x="7996402" y="4725653"/>
                <a:ext cx="1328920" cy="547519"/>
                <a:chOff x="7059929" y="5060917"/>
                <a:chExt cx="1328920" cy="547519"/>
              </a:xfrm>
            </p:grpSpPr>
            <p:sp>
              <p:nvSpPr>
                <p:cNvPr id="536" name="Google Shape;536;p25"/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name="adj" fmla="val 142327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p25"/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name="adj" fmla="val 15083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p25"/>
                <p:cNvSpPr/>
                <p:nvPr/>
              </p:nvSpPr>
              <p:spPr>
                <a:xfrm>
                  <a:off x="7066749" y="5488243"/>
                  <a:ext cx="1322100" cy="93600"/>
                </a:xfrm>
                <a:prstGeom prst="trapezoid">
                  <a:avLst>
                    <a:gd name="adj" fmla="val 142327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39" name="Google Shape;539;p25"/>
              <p:cNvGrpSpPr/>
              <p:nvPr/>
            </p:nvGrpSpPr>
            <p:grpSpPr>
              <a:xfrm>
                <a:off x="6679223" y="1947864"/>
                <a:ext cx="3956410" cy="2777787"/>
                <a:chOff x="5742750" y="2283128"/>
                <a:chExt cx="3956410" cy="2777787"/>
              </a:xfrm>
            </p:grpSpPr>
            <p:sp>
              <p:nvSpPr>
                <p:cNvPr id="540" name="Google Shape;540;p25"/>
                <p:cNvSpPr/>
                <p:nvPr/>
              </p:nvSpPr>
              <p:spPr>
                <a:xfrm>
                  <a:off x="5742760" y="2283128"/>
                  <a:ext cx="3956400" cy="2777700"/>
                </a:xfrm>
                <a:prstGeom prst="roundRect">
                  <a:avLst>
                    <a:gd name="adj" fmla="val 3377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1" name="Google Shape;541;p25"/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name="adj1" fmla="val 19571"/>
                    <a:gd name="adj2" fmla="val 0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42" name="Google Shape;542;p25"/>
            <p:cNvSpPr/>
            <p:nvPr/>
          </p:nvSpPr>
          <p:spPr>
            <a:xfrm>
              <a:off x="3370018" y="1929853"/>
              <a:ext cx="108000" cy="1080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25"/>
          <p:cNvGrpSpPr/>
          <p:nvPr/>
        </p:nvGrpSpPr>
        <p:grpSpPr>
          <a:xfrm>
            <a:off x="-499951" y="2740787"/>
            <a:ext cx="3257693" cy="4297362"/>
            <a:chOff x="-559696" y="1402157"/>
            <a:chExt cx="4385693" cy="5785355"/>
          </a:xfrm>
        </p:grpSpPr>
        <p:sp>
          <p:nvSpPr>
            <p:cNvPr id="544" name="Google Shape;544;p25"/>
            <p:cNvSpPr/>
            <p:nvPr/>
          </p:nvSpPr>
          <p:spPr>
            <a:xfrm rot="648264" flipH="1">
              <a:off x="2036631" y="1896553"/>
              <a:ext cx="748358" cy="4344453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5"/>
            <p:cNvSpPr/>
            <p:nvPr/>
          </p:nvSpPr>
          <p:spPr>
            <a:xfrm rot="159780">
              <a:off x="456006" y="1427869"/>
              <a:ext cx="1207753" cy="4342227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6" name="Google Shape;546;p25"/>
            <p:cNvGrpSpPr/>
            <p:nvPr/>
          </p:nvGrpSpPr>
          <p:grpSpPr>
            <a:xfrm rot="-1545250" flipH="1">
              <a:off x="241930" y="2094991"/>
              <a:ext cx="2782442" cy="4325244"/>
              <a:chOff x="5781674" y="547101"/>
              <a:chExt cx="2605044" cy="4089732"/>
            </a:xfrm>
          </p:grpSpPr>
          <p:sp>
            <p:nvSpPr>
              <p:cNvPr id="547" name="Google Shape;547;p25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8" name="Google Shape;548;p25"/>
              <p:cNvGrpSpPr/>
              <p:nvPr/>
            </p:nvGrpSpPr>
            <p:grpSpPr>
              <a:xfrm>
                <a:off x="5781674" y="547101"/>
                <a:ext cx="968399" cy="1110421"/>
                <a:chOff x="5781674" y="528934"/>
                <a:chExt cx="968399" cy="1110421"/>
              </a:xfrm>
            </p:grpSpPr>
            <p:sp>
              <p:nvSpPr>
                <p:cNvPr id="549" name="Google Shape;549;p25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25"/>
                <p:cNvSpPr/>
                <p:nvPr/>
              </p:nvSpPr>
              <p:spPr>
                <a:xfrm rot="-1127820">
                  <a:off x="5913155" y="617709"/>
                  <a:ext cx="705437" cy="932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51" name="Google Shape;551;p25"/>
            <p:cNvSpPr/>
            <p:nvPr/>
          </p:nvSpPr>
          <p:spPr>
            <a:xfrm rot="5776094">
              <a:off x="-165195" y="3859180"/>
              <a:ext cx="3924007" cy="1079422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25"/>
            <p:cNvSpPr/>
            <p:nvPr/>
          </p:nvSpPr>
          <p:spPr>
            <a:xfrm rot="-6131143" flipH="1">
              <a:off x="-596651" y="3591208"/>
              <a:ext cx="2748577" cy="8817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3" name="Google Shape;553;p25"/>
            <p:cNvGrpSpPr/>
            <p:nvPr/>
          </p:nvGrpSpPr>
          <p:grpSpPr>
            <a:xfrm rot="-347622" flipH="1">
              <a:off x="1147280" y="3810467"/>
              <a:ext cx="1894165" cy="2973703"/>
              <a:chOff x="5781674" y="547101"/>
              <a:chExt cx="2605044" cy="4089732"/>
            </a:xfrm>
          </p:grpSpPr>
          <p:sp>
            <p:nvSpPr>
              <p:cNvPr id="554" name="Google Shape;554;p25"/>
              <p:cNvSpPr/>
              <p:nvPr/>
            </p:nvSpPr>
            <p:spPr>
              <a:xfrm rot="-894226">
                <a:off x="6527769" y="1142238"/>
                <a:ext cx="1450664" cy="3364637"/>
              </a:xfrm>
              <a:custGeom>
                <a:avLst/>
                <a:gdLst/>
                <a:ahLst/>
                <a:cxnLst/>
                <a:rect l="l" t="t" r="r" b="b"/>
                <a:pathLst>
                  <a:path w="1448953" h="3360670" extrusionOk="0">
                    <a:moveTo>
                      <a:pt x="1191919" y="86813"/>
                    </a:moveTo>
                    <a:cubicBezTo>
                      <a:pt x="1025290" y="132667"/>
                      <a:pt x="921395" y="246543"/>
                      <a:pt x="892225" y="363714"/>
                    </a:cubicBezTo>
                    <a:cubicBezTo>
                      <a:pt x="866702" y="466240"/>
                      <a:pt x="709570" y="565145"/>
                      <a:pt x="647549" y="578271"/>
                    </a:cubicBezTo>
                    <a:lnTo>
                      <a:pt x="640118" y="578320"/>
                    </a:lnTo>
                    <a:lnTo>
                      <a:pt x="692307" y="728846"/>
                    </a:lnTo>
                    <a:cubicBezTo>
                      <a:pt x="726650" y="838573"/>
                      <a:pt x="758737" y="954796"/>
                      <a:pt x="785069" y="1074429"/>
                    </a:cubicBezTo>
                    <a:lnTo>
                      <a:pt x="819224" y="1257170"/>
                    </a:lnTo>
                    <a:lnTo>
                      <a:pt x="825754" y="1225216"/>
                    </a:lnTo>
                    <a:cubicBezTo>
                      <a:pt x="838960" y="1176376"/>
                      <a:pt x="862291" y="1128744"/>
                      <a:pt x="898552" y="1099183"/>
                    </a:cubicBezTo>
                    <a:cubicBezTo>
                      <a:pt x="995245" y="1020355"/>
                      <a:pt x="1171036" y="917459"/>
                      <a:pt x="1411292" y="928426"/>
                    </a:cubicBezTo>
                    <a:cubicBezTo>
                      <a:pt x="1243260" y="968835"/>
                      <a:pt x="1135715" y="1079270"/>
                      <a:pt x="1102749" y="1195430"/>
                    </a:cubicBezTo>
                    <a:cubicBezTo>
                      <a:pt x="1073903" y="1297071"/>
                      <a:pt x="913637" y="1390812"/>
                      <a:pt x="851222" y="1401913"/>
                    </a:cubicBezTo>
                    <a:lnTo>
                      <a:pt x="838408" y="1401581"/>
                    </a:lnTo>
                    <a:lnTo>
                      <a:pt x="852577" y="1518234"/>
                    </a:lnTo>
                    <a:lnTo>
                      <a:pt x="868497" y="1712474"/>
                    </a:lnTo>
                    <a:lnTo>
                      <a:pt x="875296" y="1738373"/>
                    </a:lnTo>
                    <a:cubicBezTo>
                      <a:pt x="877335" y="1749742"/>
                      <a:pt x="878083" y="1759689"/>
                      <a:pt x="877453" y="1767587"/>
                    </a:cubicBezTo>
                    <a:lnTo>
                      <a:pt x="873836" y="1777607"/>
                    </a:lnTo>
                    <a:lnTo>
                      <a:pt x="875241" y="1794757"/>
                    </a:lnTo>
                    <a:lnTo>
                      <a:pt x="892177" y="2109908"/>
                    </a:lnTo>
                    <a:lnTo>
                      <a:pt x="909485" y="2076862"/>
                    </a:lnTo>
                    <a:cubicBezTo>
                      <a:pt x="918468" y="2063388"/>
                      <a:pt x="928818" y="2051263"/>
                      <a:pt x="940654" y="2041110"/>
                    </a:cubicBezTo>
                    <a:cubicBezTo>
                      <a:pt x="1035341" y="1959884"/>
                      <a:pt x="1208498" y="1852615"/>
                      <a:pt x="1448953" y="1857557"/>
                    </a:cubicBezTo>
                    <a:cubicBezTo>
                      <a:pt x="1281987" y="1902164"/>
                      <a:pt x="1177243" y="2015259"/>
                      <a:pt x="1147199" y="2132210"/>
                    </a:cubicBezTo>
                    <a:cubicBezTo>
                      <a:pt x="1124665" y="2219922"/>
                      <a:pt x="1005462" y="2304253"/>
                      <a:pt x="932746" y="2334531"/>
                    </a:cubicBezTo>
                    <a:lnTo>
                      <a:pt x="903202" y="2344187"/>
                    </a:lnTo>
                    <a:lnTo>
                      <a:pt x="908194" y="2477841"/>
                    </a:lnTo>
                    <a:cubicBezTo>
                      <a:pt x="920701" y="2855046"/>
                      <a:pt x="924855" y="3198771"/>
                      <a:pt x="927229" y="3360670"/>
                    </a:cubicBezTo>
                    <a:lnTo>
                      <a:pt x="854303" y="3354593"/>
                    </a:lnTo>
                    <a:cubicBezTo>
                      <a:pt x="844428" y="3228492"/>
                      <a:pt x="841247" y="2990296"/>
                      <a:pt x="836909" y="2713233"/>
                    </a:cubicBezTo>
                    <a:lnTo>
                      <a:pt x="836374" y="2685348"/>
                    </a:lnTo>
                    <a:lnTo>
                      <a:pt x="807689" y="2685619"/>
                    </a:lnTo>
                    <a:cubicBezTo>
                      <a:pt x="729110" y="2680171"/>
                      <a:pt x="589206" y="2638363"/>
                      <a:pt x="539820" y="2562453"/>
                    </a:cubicBezTo>
                    <a:cubicBezTo>
                      <a:pt x="473971" y="2461241"/>
                      <a:pt x="338574" y="2387555"/>
                      <a:pt x="166109" y="2398654"/>
                    </a:cubicBezTo>
                    <a:cubicBezTo>
                      <a:pt x="392372" y="2317117"/>
                      <a:pt x="590731" y="2363415"/>
                      <a:pt x="706413" y="2410116"/>
                    </a:cubicBezTo>
                    <a:cubicBezTo>
                      <a:pt x="735334" y="2421792"/>
                      <a:pt x="761141" y="2442840"/>
                      <a:pt x="783151" y="2468240"/>
                    </a:cubicBezTo>
                    <a:lnTo>
                      <a:pt x="833724" y="2547209"/>
                    </a:lnTo>
                    <a:lnTo>
                      <a:pt x="828552" y="2277642"/>
                    </a:lnTo>
                    <a:cubicBezTo>
                      <a:pt x="824823" y="2128831"/>
                      <a:pt x="819823" y="1979457"/>
                      <a:pt x="812571" y="1838673"/>
                    </a:cubicBezTo>
                    <a:lnTo>
                      <a:pt x="809332" y="1790015"/>
                    </a:lnTo>
                    <a:lnTo>
                      <a:pt x="775134" y="1785520"/>
                    </a:lnTo>
                    <a:cubicBezTo>
                      <a:pt x="696132" y="1770932"/>
                      <a:pt x="592118" y="1731356"/>
                      <a:pt x="550962" y="1668098"/>
                    </a:cubicBezTo>
                    <a:cubicBezTo>
                      <a:pt x="485113" y="1566885"/>
                      <a:pt x="349716" y="1493200"/>
                      <a:pt x="177251" y="1504299"/>
                    </a:cubicBezTo>
                    <a:cubicBezTo>
                      <a:pt x="403514" y="1422761"/>
                      <a:pt x="601873" y="1469060"/>
                      <a:pt x="717555" y="1515761"/>
                    </a:cubicBezTo>
                    <a:cubicBezTo>
                      <a:pt x="746476" y="1527437"/>
                      <a:pt x="772283" y="1548484"/>
                      <a:pt x="794293" y="1573885"/>
                    </a:cubicBezTo>
                    <a:lnTo>
                      <a:pt x="795022" y="1575023"/>
                    </a:lnTo>
                    <a:lnTo>
                      <a:pt x="794772" y="1571272"/>
                    </a:lnTo>
                    <a:cubicBezTo>
                      <a:pt x="787645" y="1487765"/>
                      <a:pt x="779225" y="1410788"/>
                      <a:pt x="769223" y="1343053"/>
                    </a:cubicBezTo>
                    <a:cubicBezTo>
                      <a:pt x="749219" y="1207583"/>
                      <a:pt x="718200" y="1076354"/>
                      <a:pt x="682006" y="952215"/>
                    </a:cubicBezTo>
                    <a:lnTo>
                      <a:pt x="669328" y="914878"/>
                    </a:lnTo>
                    <a:lnTo>
                      <a:pt x="641580" y="915141"/>
                    </a:lnTo>
                    <a:cubicBezTo>
                      <a:pt x="563001" y="909692"/>
                      <a:pt x="423097" y="867885"/>
                      <a:pt x="373711" y="791975"/>
                    </a:cubicBezTo>
                    <a:cubicBezTo>
                      <a:pt x="307862" y="690762"/>
                      <a:pt x="172465" y="617077"/>
                      <a:pt x="0" y="628176"/>
                    </a:cubicBezTo>
                    <a:cubicBezTo>
                      <a:pt x="226263" y="546638"/>
                      <a:pt x="424622" y="592936"/>
                      <a:pt x="540304" y="639638"/>
                    </a:cubicBezTo>
                    <a:cubicBezTo>
                      <a:pt x="554765" y="645476"/>
                      <a:pt x="568447" y="653656"/>
                      <a:pt x="581265" y="663553"/>
                    </a:cubicBezTo>
                    <a:lnTo>
                      <a:pt x="585298" y="667408"/>
                    </a:lnTo>
                    <a:lnTo>
                      <a:pt x="563739" y="603918"/>
                    </a:lnTo>
                    <a:cubicBezTo>
                      <a:pt x="482330" y="389698"/>
                      <a:pt x="403580" y="215233"/>
                      <a:pt x="374207" y="103312"/>
                    </a:cubicBezTo>
                    <a:lnTo>
                      <a:pt x="416747" y="0"/>
                    </a:lnTo>
                    <a:cubicBezTo>
                      <a:pt x="449538" y="85967"/>
                      <a:pt x="515287" y="234940"/>
                      <a:pt x="586004" y="422239"/>
                    </a:cubicBezTo>
                    <a:lnTo>
                      <a:pt x="608266" y="486450"/>
                    </a:lnTo>
                    <a:lnTo>
                      <a:pt x="607999" y="451410"/>
                    </a:lnTo>
                    <a:cubicBezTo>
                      <a:pt x="614944" y="387457"/>
                      <a:pt x="637966" y="315127"/>
                      <a:pt x="685005" y="274161"/>
                    </a:cubicBezTo>
                    <a:cubicBezTo>
                      <a:pt x="779083" y="192229"/>
                      <a:pt x="951433" y="83669"/>
                      <a:pt x="1191919" y="868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55" name="Google Shape;555;p25"/>
              <p:cNvGrpSpPr/>
              <p:nvPr/>
            </p:nvGrpSpPr>
            <p:grpSpPr>
              <a:xfrm>
                <a:off x="5781674" y="547101"/>
                <a:ext cx="968399" cy="1110421"/>
                <a:chOff x="5781674" y="528934"/>
                <a:chExt cx="968399" cy="1110421"/>
              </a:xfrm>
            </p:grpSpPr>
            <p:sp>
              <p:nvSpPr>
                <p:cNvPr id="556" name="Google Shape;556;p25"/>
                <p:cNvSpPr/>
                <p:nvPr/>
              </p:nvSpPr>
              <p:spPr>
                <a:xfrm rot="-1985831">
                  <a:off x="6188231" y="595206"/>
                  <a:ext cx="265355" cy="9320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25"/>
                <p:cNvSpPr/>
                <p:nvPr/>
              </p:nvSpPr>
              <p:spPr>
                <a:xfrm rot="-1127820">
                  <a:off x="5913155" y="617709"/>
                  <a:ext cx="705437" cy="932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16" h="932050" extrusionOk="0">
                      <a:moveTo>
                        <a:pt x="572192" y="0"/>
                      </a:moveTo>
                      <a:cubicBezTo>
                        <a:pt x="645438" y="0"/>
                        <a:pt x="704816" y="208646"/>
                        <a:pt x="704816" y="466025"/>
                      </a:cubicBezTo>
                      <a:cubicBezTo>
                        <a:pt x="704816" y="723404"/>
                        <a:pt x="645438" y="932050"/>
                        <a:pt x="572192" y="932050"/>
                      </a:cubicBezTo>
                      <a:lnTo>
                        <a:pt x="562800" y="928723"/>
                      </a:lnTo>
                      <a:lnTo>
                        <a:pt x="554667" y="931304"/>
                      </a:lnTo>
                      <a:cubicBezTo>
                        <a:pt x="480254" y="933116"/>
                        <a:pt x="330628" y="810708"/>
                        <a:pt x="194743" y="631117"/>
                      </a:cubicBezTo>
                      <a:cubicBezTo>
                        <a:pt x="39445" y="425869"/>
                        <a:pt x="-39097" y="223657"/>
                        <a:pt x="19313" y="179461"/>
                      </a:cubicBezTo>
                      <a:cubicBezTo>
                        <a:pt x="77723" y="135266"/>
                        <a:pt x="250967" y="265824"/>
                        <a:pt x="406265" y="471071"/>
                      </a:cubicBezTo>
                      <a:lnTo>
                        <a:pt x="441116" y="519986"/>
                      </a:lnTo>
                      <a:lnTo>
                        <a:pt x="439568" y="466025"/>
                      </a:lnTo>
                      <a:cubicBezTo>
                        <a:pt x="439568" y="208646"/>
                        <a:pt x="498946" y="0"/>
                        <a:pt x="5721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58" name="Google Shape;558;p25"/>
            <p:cNvSpPr/>
            <p:nvPr/>
          </p:nvSpPr>
          <p:spPr>
            <a:xfrm rot="-777684">
              <a:off x="446972" y="3979513"/>
              <a:ext cx="1088281" cy="3095371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9" name="Google Shape;559;p25"/>
            <p:cNvGrpSpPr/>
            <p:nvPr/>
          </p:nvGrpSpPr>
          <p:grpSpPr>
            <a:xfrm rot="-156809">
              <a:off x="42923" y="4543298"/>
              <a:ext cx="1760154" cy="2605440"/>
              <a:chOff x="3959902" y="4082354"/>
              <a:chExt cx="1760083" cy="2605335"/>
            </a:xfrm>
          </p:grpSpPr>
          <p:sp>
            <p:nvSpPr>
              <p:cNvPr id="560" name="Google Shape;560;p25"/>
              <p:cNvSpPr/>
              <p:nvPr/>
            </p:nvSpPr>
            <p:spPr>
              <a:xfrm rot="-675222" flipH="1">
                <a:off x="4467664" y="4369220"/>
                <a:ext cx="1043970" cy="2238117"/>
              </a:xfrm>
              <a:custGeom>
                <a:avLst/>
                <a:gdLst/>
                <a:ahLst/>
                <a:cxnLst/>
                <a:rect l="l" t="t" r="r" b="b"/>
                <a:pathLst>
                  <a:path w="1044793" h="2239882" extrusionOk="0">
                    <a:moveTo>
                      <a:pt x="398175" y="0"/>
                    </a:moveTo>
                    <a:cubicBezTo>
                      <a:pt x="490894" y="53960"/>
                      <a:pt x="538275" y="144853"/>
                      <a:pt x="541157" y="227561"/>
                    </a:cubicBezTo>
                    <a:cubicBezTo>
                      <a:pt x="543319" y="289592"/>
                      <a:pt x="602864" y="363290"/>
                      <a:pt x="641869" y="394063"/>
                    </a:cubicBezTo>
                    <a:lnTo>
                      <a:pt x="659358" y="402692"/>
                    </a:lnTo>
                    <a:lnTo>
                      <a:pt x="562479" y="588915"/>
                    </a:lnTo>
                    <a:cubicBezTo>
                      <a:pt x="542646" y="630701"/>
                      <a:pt x="523303" y="673770"/>
                      <a:pt x="504913" y="717817"/>
                    </a:cubicBezTo>
                    <a:lnTo>
                      <a:pt x="460240" y="833946"/>
                    </a:lnTo>
                    <a:lnTo>
                      <a:pt x="457242" y="784886"/>
                    </a:lnTo>
                    <a:cubicBezTo>
                      <a:pt x="452943" y="762334"/>
                      <a:pt x="445377" y="741120"/>
                      <a:pt x="433456" y="724478"/>
                    </a:cubicBezTo>
                    <a:cubicBezTo>
                      <a:pt x="385770" y="657910"/>
                      <a:pt x="294240" y="563990"/>
                      <a:pt x="151000" y="537289"/>
                    </a:cubicBezTo>
                    <a:cubicBezTo>
                      <a:pt x="245426" y="588205"/>
                      <a:pt x="295739" y="677507"/>
                      <a:pt x="301311" y="760078"/>
                    </a:cubicBezTo>
                    <a:cubicBezTo>
                      <a:pt x="305489" y="822006"/>
                      <a:pt x="367400" y="893729"/>
                      <a:pt x="407385" y="923216"/>
                    </a:cubicBezTo>
                    <a:lnTo>
                      <a:pt x="427463" y="932322"/>
                    </a:lnTo>
                    <a:lnTo>
                      <a:pt x="403333" y="1007459"/>
                    </a:lnTo>
                    <a:lnTo>
                      <a:pt x="371658" y="1119165"/>
                    </a:lnTo>
                    <a:lnTo>
                      <a:pt x="346514" y="1159762"/>
                    </a:lnTo>
                    <a:cubicBezTo>
                      <a:pt x="340117" y="1174001"/>
                      <a:pt x="337885" y="1185058"/>
                      <a:pt x="341098" y="1189769"/>
                    </a:cubicBezTo>
                    <a:lnTo>
                      <a:pt x="350305" y="1194829"/>
                    </a:lnTo>
                    <a:lnTo>
                      <a:pt x="299442" y="1389685"/>
                    </a:lnTo>
                    <a:lnTo>
                      <a:pt x="296897" y="1400082"/>
                    </a:lnTo>
                    <a:lnTo>
                      <a:pt x="291721" y="1379526"/>
                    </a:lnTo>
                    <a:cubicBezTo>
                      <a:pt x="288059" y="1369228"/>
                      <a:pt x="283426" y="1359645"/>
                      <a:pt x="277675" y="1351177"/>
                    </a:cubicBezTo>
                    <a:cubicBezTo>
                      <a:pt x="231673" y="1283435"/>
                      <a:pt x="142526" y="1187250"/>
                      <a:pt x="0" y="1156968"/>
                    </a:cubicBezTo>
                    <a:cubicBezTo>
                      <a:pt x="93120" y="1210234"/>
                      <a:pt x="141179" y="1300769"/>
                      <a:pt x="144679" y="1383454"/>
                    </a:cubicBezTo>
                    <a:cubicBezTo>
                      <a:pt x="147305" y="1445467"/>
                      <a:pt x="207399" y="1518719"/>
                      <a:pt x="246633" y="1549199"/>
                    </a:cubicBezTo>
                    <a:lnTo>
                      <a:pt x="258943" y="1555159"/>
                    </a:lnTo>
                    <a:lnTo>
                      <a:pt x="237009" y="1644782"/>
                    </a:lnTo>
                    <a:cubicBezTo>
                      <a:pt x="177150" y="1896446"/>
                      <a:pt x="126879" y="2126659"/>
                      <a:pt x="102953" y="2235042"/>
                    </a:cubicBezTo>
                    <a:lnTo>
                      <a:pt x="146832" y="2239882"/>
                    </a:lnTo>
                    <a:cubicBezTo>
                      <a:pt x="170203" y="2156446"/>
                      <a:pt x="205219" y="1996949"/>
                      <a:pt x="246325" y="1811504"/>
                    </a:cubicBezTo>
                    <a:lnTo>
                      <a:pt x="248981" y="1799696"/>
                    </a:lnTo>
                    <a:lnTo>
                      <a:pt x="254588" y="1800579"/>
                    </a:lnTo>
                    <a:cubicBezTo>
                      <a:pt x="304137" y="1804231"/>
                      <a:pt x="397825" y="1790102"/>
                      <a:pt x="441316" y="1745819"/>
                    </a:cubicBezTo>
                    <a:cubicBezTo>
                      <a:pt x="499305" y="1686774"/>
                      <a:pt x="595637" y="1651751"/>
                      <a:pt x="700456" y="1674584"/>
                    </a:cubicBezTo>
                    <a:cubicBezTo>
                      <a:pt x="574352" y="1601589"/>
                      <a:pt x="443730" y="1613282"/>
                      <a:pt x="364195" y="1632761"/>
                    </a:cubicBezTo>
                    <a:cubicBezTo>
                      <a:pt x="344312" y="1637630"/>
                      <a:pt x="324757" y="1648806"/>
                      <a:pt x="306811" y="1663125"/>
                    </a:cubicBezTo>
                    <a:lnTo>
                      <a:pt x="271512" y="1699524"/>
                    </a:lnTo>
                    <a:lnTo>
                      <a:pt x="311858" y="1520141"/>
                    </a:lnTo>
                    <a:cubicBezTo>
                      <a:pt x="334762" y="1420710"/>
                      <a:pt x="358494" y="1321056"/>
                      <a:pt x="382360" y="1227443"/>
                    </a:cubicBezTo>
                    <a:lnTo>
                      <a:pt x="389993" y="1199070"/>
                    </a:lnTo>
                    <a:lnTo>
                      <a:pt x="400455" y="1199177"/>
                    </a:lnTo>
                    <a:cubicBezTo>
                      <a:pt x="451823" y="1196995"/>
                      <a:pt x="522924" y="1181033"/>
                      <a:pt x="559167" y="1144131"/>
                    </a:cubicBezTo>
                    <a:cubicBezTo>
                      <a:pt x="617156" y="1085086"/>
                      <a:pt x="713487" y="1050062"/>
                      <a:pt x="818307" y="1072896"/>
                    </a:cubicBezTo>
                    <a:cubicBezTo>
                      <a:pt x="692202" y="999901"/>
                      <a:pt x="561581" y="1011593"/>
                      <a:pt x="482046" y="1031072"/>
                    </a:cubicBezTo>
                    <a:lnTo>
                      <a:pt x="427415" y="1059980"/>
                    </a:lnTo>
                    <a:lnTo>
                      <a:pt x="430064" y="1050131"/>
                    </a:lnTo>
                    <a:cubicBezTo>
                      <a:pt x="445888" y="994949"/>
                      <a:pt x="461566" y="944309"/>
                      <a:pt x="476892" y="900065"/>
                    </a:cubicBezTo>
                    <a:cubicBezTo>
                      <a:pt x="507543" y="811580"/>
                      <a:pt x="544104" y="727288"/>
                      <a:pt x="582733" y="648388"/>
                    </a:cubicBezTo>
                    <a:lnTo>
                      <a:pt x="591905" y="631376"/>
                    </a:lnTo>
                    <a:lnTo>
                      <a:pt x="598925" y="632482"/>
                    </a:lnTo>
                    <a:cubicBezTo>
                      <a:pt x="648473" y="636134"/>
                      <a:pt x="742161" y="622005"/>
                      <a:pt x="785653" y="577722"/>
                    </a:cubicBezTo>
                    <a:cubicBezTo>
                      <a:pt x="843642" y="518677"/>
                      <a:pt x="939973" y="483654"/>
                      <a:pt x="1044793" y="506487"/>
                    </a:cubicBezTo>
                    <a:cubicBezTo>
                      <a:pt x="918688" y="433492"/>
                      <a:pt x="788066" y="445185"/>
                      <a:pt x="708532" y="464664"/>
                    </a:cubicBezTo>
                    <a:lnTo>
                      <a:pt x="671110" y="484465"/>
                    </a:lnTo>
                    <a:lnTo>
                      <a:pt x="700979" y="429063"/>
                    </a:lnTo>
                    <a:cubicBezTo>
                      <a:pt x="778821" y="295227"/>
                      <a:pt x="849563" y="187751"/>
                      <a:pt x="882467" y="116218"/>
                    </a:cubicBezTo>
                    <a:lnTo>
                      <a:pt x="871738" y="41668"/>
                    </a:lnTo>
                    <a:cubicBezTo>
                      <a:pt x="844901" y="87691"/>
                      <a:pt x="797334" y="161824"/>
                      <a:pt x="741604" y="255792"/>
                    </a:cubicBezTo>
                    <a:lnTo>
                      <a:pt x="696759" y="333336"/>
                    </a:lnTo>
                    <a:lnTo>
                      <a:pt x="698154" y="325969"/>
                    </a:lnTo>
                    <a:cubicBezTo>
                      <a:pt x="701877" y="282074"/>
                      <a:pt x="697138" y="230321"/>
                      <a:pt x="674391" y="196279"/>
                    </a:cubicBezTo>
                    <a:cubicBezTo>
                      <a:pt x="628897" y="128195"/>
                      <a:pt x="540471" y="31347"/>
                      <a:pt x="39817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25"/>
              <p:cNvSpPr/>
              <p:nvPr/>
            </p:nvSpPr>
            <p:spPr>
              <a:xfrm rot="-1374346">
                <a:off x="4028299" y="4168843"/>
                <a:ext cx="537742" cy="460238"/>
              </a:xfrm>
              <a:custGeom>
                <a:avLst/>
                <a:gdLst/>
                <a:ahLst/>
                <a:cxnLst/>
                <a:rect l="l" t="t" r="r" b="b"/>
                <a:pathLst>
                  <a:path w="558128" h="534914" extrusionOk="0">
                    <a:moveTo>
                      <a:pt x="321454" y="0"/>
                    </a:moveTo>
                    <a:cubicBezTo>
                      <a:pt x="351415" y="0"/>
                      <a:pt x="378539" y="12144"/>
                      <a:pt x="398173" y="31778"/>
                    </a:cubicBezTo>
                    <a:lnTo>
                      <a:pt x="404781" y="41579"/>
                    </a:lnTo>
                    <a:lnTo>
                      <a:pt x="407399" y="39814"/>
                    </a:lnTo>
                    <a:cubicBezTo>
                      <a:pt x="420380" y="34324"/>
                      <a:pt x="434651" y="31288"/>
                      <a:pt x="449631" y="31288"/>
                    </a:cubicBezTo>
                    <a:cubicBezTo>
                      <a:pt x="509552" y="31288"/>
                      <a:pt x="558128" y="79864"/>
                      <a:pt x="558128" y="139785"/>
                    </a:cubicBezTo>
                    <a:cubicBezTo>
                      <a:pt x="558128" y="162256"/>
                      <a:pt x="551297" y="183131"/>
                      <a:pt x="539598" y="200447"/>
                    </a:cubicBezTo>
                    <a:lnTo>
                      <a:pt x="527971" y="213243"/>
                    </a:lnTo>
                    <a:lnTo>
                      <a:pt x="544556" y="237841"/>
                    </a:lnTo>
                    <a:cubicBezTo>
                      <a:pt x="550046" y="250822"/>
                      <a:pt x="553082" y="265093"/>
                      <a:pt x="553082" y="280073"/>
                    </a:cubicBezTo>
                    <a:cubicBezTo>
                      <a:pt x="553082" y="325014"/>
                      <a:pt x="525758" y="363573"/>
                      <a:pt x="486817" y="380044"/>
                    </a:cubicBezTo>
                    <a:lnTo>
                      <a:pt x="455184" y="386430"/>
                    </a:lnTo>
                    <a:lnTo>
                      <a:pt x="463257" y="426417"/>
                    </a:lnTo>
                    <a:cubicBezTo>
                      <a:pt x="463257" y="486338"/>
                      <a:pt x="414681" y="534914"/>
                      <a:pt x="354760" y="534914"/>
                    </a:cubicBezTo>
                    <a:cubicBezTo>
                      <a:pt x="324800" y="534914"/>
                      <a:pt x="297675" y="522770"/>
                      <a:pt x="278041" y="503136"/>
                    </a:cubicBezTo>
                    <a:lnTo>
                      <a:pt x="264452" y="482980"/>
                    </a:lnTo>
                    <a:lnTo>
                      <a:pt x="234499" y="503175"/>
                    </a:lnTo>
                    <a:cubicBezTo>
                      <a:pt x="221518" y="508665"/>
                      <a:pt x="207247" y="511701"/>
                      <a:pt x="192267" y="511701"/>
                    </a:cubicBezTo>
                    <a:cubicBezTo>
                      <a:pt x="132346" y="511701"/>
                      <a:pt x="83770" y="463125"/>
                      <a:pt x="83770" y="403204"/>
                    </a:cubicBezTo>
                    <a:lnTo>
                      <a:pt x="87094" y="381221"/>
                    </a:lnTo>
                    <a:lnTo>
                      <a:pt x="66265" y="377016"/>
                    </a:lnTo>
                    <a:cubicBezTo>
                      <a:pt x="27324" y="360545"/>
                      <a:pt x="0" y="321986"/>
                      <a:pt x="0" y="277045"/>
                    </a:cubicBezTo>
                    <a:cubicBezTo>
                      <a:pt x="0" y="247085"/>
                      <a:pt x="12144" y="219960"/>
                      <a:pt x="31778" y="200326"/>
                    </a:cubicBezTo>
                    <a:lnTo>
                      <a:pt x="55047" y="184638"/>
                    </a:lnTo>
                    <a:lnTo>
                      <a:pt x="54332" y="183150"/>
                    </a:lnTo>
                    <a:cubicBezTo>
                      <a:pt x="51162" y="172958"/>
                      <a:pt x="49454" y="162121"/>
                      <a:pt x="49454" y="150886"/>
                    </a:cubicBezTo>
                    <a:cubicBezTo>
                      <a:pt x="49454" y="90965"/>
                      <a:pt x="98030" y="42389"/>
                      <a:pt x="157951" y="42389"/>
                    </a:cubicBezTo>
                    <a:cubicBezTo>
                      <a:pt x="180421" y="42389"/>
                      <a:pt x="201296" y="49220"/>
                      <a:pt x="218613" y="60919"/>
                    </a:cubicBezTo>
                    <a:lnTo>
                      <a:pt x="222628" y="64567"/>
                    </a:lnTo>
                    <a:lnTo>
                      <a:pt x="244735" y="31778"/>
                    </a:lnTo>
                    <a:cubicBezTo>
                      <a:pt x="264369" y="12144"/>
                      <a:pt x="291494" y="0"/>
                      <a:pt x="32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2" name="Google Shape;562;p25"/>
            <p:cNvGrpSpPr/>
            <p:nvPr/>
          </p:nvGrpSpPr>
          <p:grpSpPr>
            <a:xfrm rot="215344">
              <a:off x="680963" y="3959985"/>
              <a:ext cx="1575177" cy="2973419"/>
              <a:chOff x="6812776" y="643385"/>
              <a:chExt cx="1603353" cy="3026606"/>
            </a:xfrm>
          </p:grpSpPr>
          <p:sp>
            <p:nvSpPr>
              <p:cNvPr id="563" name="Google Shape;563;p25"/>
              <p:cNvSpPr/>
              <p:nvPr/>
            </p:nvSpPr>
            <p:spPr>
              <a:xfrm rot="-5995998" flipH="1">
                <a:off x="6360430" y="1774043"/>
                <a:ext cx="2683615" cy="979539"/>
              </a:xfrm>
              <a:custGeom>
                <a:avLst/>
                <a:gdLst/>
                <a:ahLst/>
                <a:cxnLst/>
                <a:rect l="l" t="t" r="r" b="b"/>
                <a:pathLst>
                  <a:path w="2683640" h="979548" extrusionOk="0">
                    <a:moveTo>
                      <a:pt x="510" y="530925"/>
                    </a:moveTo>
                    <a:cubicBezTo>
                      <a:pt x="2434" y="548241"/>
                      <a:pt x="9882" y="566175"/>
                      <a:pt x="24246" y="584633"/>
                    </a:cubicBezTo>
                    <a:cubicBezTo>
                      <a:pt x="139163" y="732300"/>
                      <a:pt x="322171" y="430760"/>
                      <a:pt x="367171" y="381500"/>
                    </a:cubicBezTo>
                    <a:lnTo>
                      <a:pt x="362218" y="375221"/>
                    </a:lnTo>
                    <a:lnTo>
                      <a:pt x="468461" y="410496"/>
                    </a:lnTo>
                    <a:lnTo>
                      <a:pt x="643261" y="459981"/>
                    </a:lnTo>
                    <a:lnTo>
                      <a:pt x="611216" y="485315"/>
                    </a:lnTo>
                    <a:cubicBezTo>
                      <a:pt x="515397" y="562502"/>
                      <a:pt x="377837" y="689076"/>
                      <a:pt x="487029" y="777229"/>
                    </a:cubicBezTo>
                    <a:cubicBezTo>
                      <a:pt x="632619" y="894767"/>
                      <a:pt x="741966" y="559415"/>
                      <a:pt x="774534" y="501184"/>
                    </a:cubicBezTo>
                    <a:lnTo>
                      <a:pt x="765295" y="493827"/>
                    </a:lnTo>
                    <a:lnTo>
                      <a:pt x="910308" y="525658"/>
                    </a:lnTo>
                    <a:cubicBezTo>
                      <a:pt x="963334" y="535940"/>
                      <a:pt x="1017223" y="544937"/>
                      <a:pt x="1071529" y="552204"/>
                    </a:cubicBezTo>
                    <a:lnTo>
                      <a:pt x="1111358" y="556466"/>
                    </a:lnTo>
                    <a:lnTo>
                      <a:pt x="1107135" y="563873"/>
                    </a:lnTo>
                    <a:cubicBezTo>
                      <a:pt x="1050280" y="657805"/>
                      <a:pt x="909533" y="876247"/>
                      <a:pt x="1064917" y="927835"/>
                    </a:cubicBezTo>
                    <a:cubicBezTo>
                      <a:pt x="1220302" y="979422"/>
                      <a:pt x="1227996" y="716067"/>
                      <a:pt x="1234229" y="605236"/>
                    </a:cubicBezTo>
                    <a:lnTo>
                      <a:pt x="1237115" y="569922"/>
                    </a:lnTo>
                    <a:lnTo>
                      <a:pt x="1254547" y="571787"/>
                    </a:lnTo>
                    <a:lnTo>
                      <a:pt x="1292670" y="574601"/>
                    </a:lnTo>
                    <a:lnTo>
                      <a:pt x="1293748" y="578766"/>
                    </a:lnTo>
                    <a:lnTo>
                      <a:pt x="1327009" y="577135"/>
                    </a:lnTo>
                    <a:lnTo>
                      <a:pt x="1440949" y="585545"/>
                    </a:lnTo>
                    <a:lnTo>
                      <a:pt x="1541635" y="591018"/>
                    </a:lnTo>
                    <a:lnTo>
                      <a:pt x="1533896" y="611363"/>
                    </a:lnTo>
                    <a:cubicBezTo>
                      <a:pt x="1492197" y="712934"/>
                      <a:pt x="1386796" y="950458"/>
                      <a:pt x="1548275" y="977482"/>
                    </a:cubicBezTo>
                    <a:cubicBezTo>
                      <a:pt x="1709753" y="1004506"/>
                      <a:pt x="1676769" y="743112"/>
                      <a:pt x="1665847" y="632645"/>
                    </a:cubicBezTo>
                    <a:lnTo>
                      <a:pt x="1663252" y="597250"/>
                    </a:lnTo>
                    <a:lnTo>
                      <a:pt x="1737487" y="599923"/>
                    </a:lnTo>
                    <a:lnTo>
                      <a:pt x="1739346" y="604030"/>
                    </a:lnTo>
                    <a:lnTo>
                      <a:pt x="1754873" y="600549"/>
                    </a:lnTo>
                    <a:lnTo>
                      <a:pt x="1973574" y="608422"/>
                    </a:lnTo>
                    <a:lnTo>
                      <a:pt x="1973138" y="609331"/>
                    </a:lnTo>
                    <a:cubicBezTo>
                      <a:pt x="1923129" y="707079"/>
                      <a:pt x="1798322" y="935005"/>
                      <a:pt x="1956990" y="975377"/>
                    </a:cubicBezTo>
                    <a:cubicBezTo>
                      <a:pt x="2115658" y="1015749"/>
                      <a:pt x="2104548" y="752516"/>
                      <a:pt x="2102859" y="641523"/>
                    </a:cubicBezTo>
                    <a:lnTo>
                      <a:pt x="2103154" y="612522"/>
                    </a:lnTo>
                    <a:lnTo>
                      <a:pt x="2252074" y="616063"/>
                    </a:lnTo>
                    <a:cubicBezTo>
                      <a:pt x="2438725" y="619931"/>
                      <a:pt x="2595736" y="621662"/>
                      <a:pt x="2683640" y="622798"/>
                    </a:cubicBezTo>
                    <a:lnTo>
                      <a:pt x="2678927" y="572967"/>
                    </a:lnTo>
                    <a:cubicBezTo>
                      <a:pt x="2613720" y="568469"/>
                      <a:pt x="2509869" y="566003"/>
                      <a:pt x="2384206" y="563981"/>
                    </a:cubicBezTo>
                    <a:lnTo>
                      <a:pt x="2269245" y="562336"/>
                    </a:lnTo>
                    <a:lnTo>
                      <a:pt x="2272834" y="542985"/>
                    </a:lnTo>
                    <a:cubicBezTo>
                      <a:pt x="2295835" y="434388"/>
                      <a:pt x="2357357" y="178205"/>
                      <a:pt x="2193887" y="187311"/>
                    </a:cubicBezTo>
                    <a:cubicBezTo>
                      <a:pt x="2030416" y="196418"/>
                      <a:pt x="2109064" y="444090"/>
                      <a:pt x="2139344" y="549631"/>
                    </a:cubicBezTo>
                    <a:lnTo>
                      <a:pt x="2142151" y="560476"/>
                    </a:lnTo>
                    <a:lnTo>
                      <a:pt x="1958603" y="557654"/>
                    </a:lnTo>
                    <a:lnTo>
                      <a:pt x="1854494" y="555328"/>
                    </a:lnTo>
                    <a:lnTo>
                      <a:pt x="1854658" y="541353"/>
                    </a:lnTo>
                    <a:cubicBezTo>
                      <a:pt x="1858778" y="430424"/>
                      <a:pt x="1875653" y="167498"/>
                      <a:pt x="1716138" y="204384"/>
                    </a:cubicBezTo>
                    <a:cubicBezTo>
                      <a:pt x="1579411" y="236001"/>
                      <a:pt x="1647883" y="409941"/>
                      <a:pt x="1700374" y="521225"/>
                    </a:cubicBezTo>
                    <a:lnTo>
                      <a:pt x="1715256" y="552042"/>
                    </a:lnTo>
                    <a:lnTo>
                      <a:pt x="1503097" y="544450"/>
                    </a:lnTo>
                    <a:lnTo>
                      <a:pt x="1417562" y="539435"/>
                    </a:lnTo>
                    <a:lnTo>
                      <a:pt x="1418069" y="536699"/>
                    </a:lnTo>
                    <a:cubicBezTo>
                      <a:pt x="1441070" y="428102"/>
                      <a:pt x="1502593" y="171920"/>
                      <a:pt x="1339122" y="181026"/>
                    </a:cubicBezTo>
                    <a:cubicBezTo>
                      <a:pt x="1199005" y="188832"/>
                      <a:pt x="1236770" y="371910"/>
                      <a:pt x="1269488" y="490522"/>
                    </a:cubicBezTo>
                    <a:lnTo>
                      <a:pt x="1281007" y="530841"/>
                    </a:lnTo>
                    <a:lnTo>
                      <a:pt x="1118667" y="514830"/>
                    </a:lnTo>
                    <a:lnTo>
                      <a:pt x="979326" y="491753"/>
                    </a:lnTo>
                    <a:lnTo>
                      <a:pt x="982701" y="465604"/>
                    </a:lnTo>
                    <a:cubicBezTo>
                      <a:pt x="999699" y="355906"/>
                      <a:pt x="1047049" y="96729"/>
                      <a:pt x="884326" y="114807"/>
                    </a:cubicBezTo>
                    <a:cubicBezTo>
                      <a:pt x="744849" y="130302"/>
                      <a:pt x="792620" y="311027"/>
                      <a:pt x="831807" y="427662"/>
                    </a:cubicBezTo>
                    <a:lnTo>
                      <a:pt x="843576" y="461659"/>
                    </a:lnTo>
                    <a:lnTo>
                      <a:pt x="815512" y="455234"/>
                    </a:lnTo>
                    <a:lnTo>
                      <a:pt x="590881" y="388039"/>
                    </a:lnTo>
                    <a:lnTo>
                      <a:pt x="598017" y="387193"/>
                    </a:lnTo>
                    <a:cubicBezTo>
                      <a:pt x="600991" y="320539"/>
                      <a:pt x="684609" y="-22134"/>
                      <a:pt x="498948" y="1130"/>
                    </a:cubicBezTo>
                    <a:cubicBezTo>
                      <a:pt x="359702" y="18577"/>
                      <a:pt x="410000" y="198616"/>
                      <a:pt x="450817" y="314689"/>
                    </a:cubicBezTo>
                    <a:lnTo>
                      <a:pt x="462039" y="345693"/>
                    </a:lnTo>
                    <a:lnTo>
                      <a:pt x="426792" y="333539"/>
                    </a:lnTo>
                    <a:cubicBezTo>
                      <a:pt x="314563" y="293996"/>
                      <a:pt x="222166" y="259964"/>
                      <a:pt x="157057" y="244911"/>
                    </a:cubicBezTo>
                    <a:lnTo>
                      <a:pt x="76922" y="273979"/>
                    </a:lnTo>
                    <a:cubicBezTo>
                      <a:pt x="95974" y="280381"/>
                      <a:pt x="119015" y="288621"/>
                      <a:pt x="145599" y="298254"/>
                    </a:cubicBezTo>
                    <a:lnTo>
                      <a:pt x="219605" y="325104"/>
                    </a:lnTo>
                    <a:lnTo>
                      <a:pt x="211788" y="328771"/>
                    </a:lnTo>
                    <a:cubicBezTo>
                      <a:pt x="119364" y="373169"/>
                      <a:pt x="-9110" y="444342"/>
                      <a:pt x="510" y="530925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25"/>
              <p:cNvSpPr/>
              <p:nvPr/>
            </p:nvSpPr>
            <p:spPr>
              <a:xfrm rot="8199617">
                <a:off x="6943415" y="691933"/>
                <a:ext cx="347957" cy="518430"/>
              </a:xfrm>
              <a:custGeom>
                <a:avLst/>
                <a:gdLst/>
                <a:ahLst/>
                <a:cxnLst/>
                <a:rect l="l" t="t" r="r" b="b"/>
                <a:pathLst>
                  <a:path w="1425735" h="2739746" extrusionOk="0">
                    <a:moveTo>
                      <a:pt x="121841" y="2709471"/>
                    </a:moveTo>
                    <a:cubicBezTo>
                      <a:pt x="223273" y="2258156"/>
                      <a:pt x="-504362" y="-69284"/>
                      <a:pt x="730433" y="1583"/>
                    </a:cubicBezTo>
                    <a:cubicBezTo>
                      <a:pt x="1965228" y="72450"/>
                      <a:pt x="1136161" y="1806842"/>
                      <a:pt x="1339025" y="2709471"/>
                    </a:cubicBezTo>
                    <a:lnTo>
                      <a:pt x="1339025" y="2709471"/>
                    </a:lnTo>
                    <a:cubicBezTo>
                      <a:pt x="1278468" y="2713507"/>
                      <a:pt x="1284523" y="1742586"/>
                      <a:pt x="1157354" y="2721578"/>
                    </a:cubicBezTo>
                    <a:cubicBezTo>
                      <a:pt x="1018074" y="2218961"/>
                      <a:pt x="1048354" y="2146292"/>
                      <a:pt x="939352" y="2691299"/>
                    </a:cubicBezTo>
                    <a:cubicBezTo>
                      <a:pt x="805120" y="2215933"/>
                      <a:pt x="832369" y="2016097"/>
                      <a:pt x="678959" y="2739746"/>
                    </a:cubicBezTo>
                    <a:cubicBezTo>
                      <a:pt x="516466" y="2196758"/>
                      <a:pt x="584086" y="2054449"/>
                      <a:pt x="400399" y="2703411"/>
                    </a:cubicBezTo>
                    <a:cubicBezTo>
                      <a:pt x="269194" y="2008025"/>
                      <a:pt x="249010" y="2359253"/>
                      <a:pt x="121841" y="2709471"/>
                    </a:cubicBezTo>
                    <a:lnTo>
                      <a:pt x="121841" y="270947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26" name="Picture 2" descr="Red apple PNG image | Red apple art, Red apple, Apple art">
            <a:extLst>
              <a:ext uri="{FF2B5EF4-FFF2-40B4-BE49-F238E27FC236}">
                <a16:creationId xmlns:a16="http://schemas.microsoft.com/office/drawing/2014/main" id="{E2392130-F8C3-4777-9120-F7F7A9542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418" y="1243902"/>
            <a:ext cx="1030916" cy="131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Red apple PNG image | Red apple art, Red apple, Apple art">
            <a:extLst>
              <a:ext uri="{FF2B5EF4-FFF2-40B4-BE49-F238E27FC236}">
                <a16:creationId xmlns:a16="http://schemas.microsoft.com/office/drawing/2014/main" id="{1E732C38-1B72-4D9A-B7AA-9AB799FB6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44" y="1259307"/>
            <a:ext cx="1030916" cy="131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Red apple PNG image | Red apple art, Red apple, Apple art">
            <a:extLst>
              <a:ext uri="{FF2B5EF4-FFF2-40B4-BE49-F238E27FC236}">
                <a16:creationId xmlns:a16="http://schemas.microsoft.com/office/drawing/2014/main" id="{6CBE6B29-6D0B-450B-9382-EF53F24C0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839" y="1259308"/>
            <a:ext cx="1030916" cy="131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Red apple PNG image | Red apple art, Red apple, Apple art">
            <a:extLst>
              <a:ext uri="{FF2B5EF4-FFF2-40B4-BE49-F238E27FC236}">
                <a16:creationId xmlns:a16="http://schemas.microsoft.com/office/drawing/2014/main" id="{B5AFCD74-714C-44BF-8AAD-3B725FBA2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37" y="1309004"/>
            <a:ext cx="1030916" cy="131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Red apple PNG image | Red apple art, Red apple, Apple art">
            <a:extLst>
              <a:ext uri="{FF2B5EF4-FFF2-40B4-BE49-F238E27FC236}">
                <a16:creationId xmlns:a16="http://schemas.microsoft.com/office/drawing/2014/main" id="{7C2124CC-A949-4432-BF3B-477482D0C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737" y="1243901"/>
            <a:ext cx="1030916" cy="131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Red apple PNG image | Red apple art, Red apple, Apple art">
            <a:extLst>
              <a:ext uri="{FF2B5EF4-FFF2-40B4-BE49-F238E27FC236}">
                <a16:creationId xmlns:a16="http://schemas.microsoft.com/office/drawing/2014/main" id="{F53FDD24-D0BE-4D15-BBBA-DE78DF45E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316" y="1243902"/>
            <a:ext cx="1030916" cy="131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Red apple PNG image | Red apple art, Red apple, Apple art">
            <a:extLst>
              <a:ext uri="{FF2B5EF4-FFF2-40B4-BE49-F238E27FC236}">
                <a16:creationId xmlns:a16="http://schemas.microsoft.com/office/drawing/2014/main" id="{F87C836B-A940-483E-B506-C0DBBA43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813" y="1302509"/>
            <a:ext cx="1030916" cy="131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CCABCB-09FF-4F7C-B292-4DFA8E1ABEA0}"/>
              </a:ext>
            </a:extLst>
          </p:cNvPr>
          <p:cNvSpPr txBox="1"/>
          <p:nvPr/>
        </p:nvSpPr>
        <p:spPr>
          <a:xfrm>
            <a:off x="5985730" y="3060566"/>
            <a:ext cx="1951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>
                <a:solidFill>
                  <a:srgbClr val="FF0000"/>
                </a:solidFill>
              </a:rPr>
              <a:t>7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6B21E51-7966-466A-91AD-B5DA9FA97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75" y="0"/>
            <a:ext cx="1755800" cy="13380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570">
        <p15:prstTrans prst="airplane"/>
      </p:transition>
    </mc:Choice>
    <mc:Fallback xmlns="">
      <p:transition spd="slow" advTm="585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" name="Picture 24" descr="White Basic Plate with shadow PNG Image - PurePNG | Free transparent CC0 PNG  Image Library | Plates, Shadow, Basic">
            <a:extLst>
              <a:ext uri="{FF2B5EF4-FFF2-40B4-BE49-F238E27FC236}">
                <a16:creationId xmlns:a16="http://schemas.microsoft.com/office/drawing/2014/main" id="{4087D3E4-3619-4ED5-B387-CB15B9D24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053822"/>
            <a:ext cx="8122742" cy="380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CC22-7A9D-427E-8AA2-48A83FFC2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57" y="3673024"/>
            <a:ext cx="3421032" cy="2565774"/>
          </a:xfrm>
          <a:prstGeom prst="rect">
            <a:avLst/>
          </a:prstGeom>
        </p:spPr>
      </p:pic>
      <p:pic>
        <p:nvPicPr>
          <p:cNvPr id="2050" name="Picture 2" descr="Red apple PNG image | Red apple art, Red apple, Apple art">
            <a:extLst>
              <a:ext uri="{FF2B5EF4-FFF2-40B4-BE49-F238E27FC236}">
                <a16:creationId xmlns:a16="http://schemas.microsoft.com/office/drawing/2014/main" id="{958D92BE-C7DF-4FE3-AEE9-2E54D5E2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089" y="1275608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d apple PNG image | Red apple art, Red apple, Apple art">
            <a:extLst>
              <a:ext uri="{FF2B5EF4-FFF2-40B4-BE49-F238E27FC236}">
                <a16:creationId xmlns:a16="http://schemas.microsoft.com/office/drawing/2014/main" id="{2DD82678-865E-424F-9700-6C5720661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95" y="1174793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d apple PNG image | Red apple art, Red apple, Apple art">
            <a:extLst>
              <a:ext uri="{FF2B5EF4-FFF2-40B4-BE49-F238E27FC236}">
                <a16:creationId xmlns:a16="http://schemas.microsoft.com/office/drawing/2014/main" id="{0A478367-4534-4EE0-9729-182295189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45" y="1184621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d apple PNG image | Red apple art, Red apple, Apple art">
            <a:extLst>
              <a:ext uri="{FF2B5EF4-FFF2-40B4-BE49-F238E27FC236}">
                <a16:creationId xmlns:a16="http://schemas.microsoft.com/office/drawing/2014/main" id="{ABB4E111-A0B5-4543-8768-9D2E5F3F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78" y="1234663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d apple PNG image | Red apple art, Red apple, Apple art">
            <a:extLst>
              <a:ext uri="{FF2B5EF4-FFF2-40B4-BE49-F238E27FC236}">
                <a16:creationId xmlns:a16="http://schemas.microsoft.com/office/drawing/2014/main" id="{0473B17A-F095-4B99-88DF-6B882B22F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11" y="1275608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d apple PNG image | Red apple art, Red apple, Apple art">
            <a:extLst>
              <a:ext uri="{FF2B5EF4-FFF2-40B4-BE49-F238E27FC236}">
                <a16:creationId xmlns:a16="http://schemas.microsoft.com/office/drawing/2014/main" id="{1C1DC7F9-3AF8-4C1C-8400-9CDF64536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783" y="1285602"/>
            <a:ext cx="1179935" cy="150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d apple PNG image | Red apple art, Red apple, Apple art">
            <a:extLst>
              <a:ext uri="{FF2B5EF4-FFF2-40B4-BE49-F238E27FC236}">
                <a16:creationId xmlns:a16="http://schemas.microsoft.com/office/drawing/2014/main" id="{3C366AED-4A50-4318-BE56-4A3318EC5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534" y="1275608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835401-BA42-43ED-AFD9-90BFE3E7386F}"/>
              </a:ext>
            </a:extLst>
          </p:cNvPr>
          <p:cNvSpPr txBox="1"/>
          <p:nvPr/>
        </p:nvSpPr>
        <p:spPr>
          <a:xfrm>
            <a:off x="4499478" y="-70262"/>
            <a:ext cx="4193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+mj-lt"/>
              </a:rPr>
              <a:t>Cách tách số 1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13F54D-C4FC-42A5-B5FF-08F702522AE9}"/>
              </a:ext>
            </a:extLst>
          </p:cNvPr>
          <p:cNvSpPr txBox="1"/>
          <p:nvPr/>
        </p:nvSpPr>
        <p:spPr>
          <a:xfrm>
            <a:off x="1528295" y="5638633"/>
            <a:ext cx="1241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solidFill>
                  <a:srgbClr val="FF0000"/>
                </a:solidFill>
              </a:rPr>
              <a:t>1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224380-63E5-48C1-89D8-BA4CF3AB727D}"/>
              </a:ext>
            </a:extLst>
          </p:cNvPr>
          <p:cNvSpPr txBox="1"/>
          <p:nvPr/>
        </p:nvSpPr>
        <p:spPr>
          <a:xfrm>
            <a:off x="7616613" y="5657671"/>
            <a:ext cx="2934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solidFill>
                  <a:srgbClr val="FF0000"/>
                </a:solidFill>
              </a:rPr>
              <a:t>6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024F299-924A-433E-A16A-807EC0A20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720" y="-25567"/>
            <a:ext cx="1755800" cy="1242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005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18"/>
    </mc:Choice>
    <mc:Fallback xmlns="">
      <p:transition spd="slow" advTm="51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0.00274 0.3627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306 0.374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1870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9739 0.391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1958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08164 0.3740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1870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04843 0.3740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1870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162 L 0.02396 0.334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1678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0.00911 0.3201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" name="Picture 24" descr="White Basic Plate with shadow PNG Image - PurePNG | Free transparent CC0 PNG  Image Library | Plates, Shadow, Basic">
            <a:extLst>
              <a:ext uri="{FF2B5EF4-FFF2-40B4-BE49-F238E27FC236}">
                <a16:creationId xmlns:a16="http://schemas.microsoft.com/office/drawing/2014/main" id="{4087D3E4-3619-4ED5-B387-CB15B9D24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327" y="3053822"/>
            <a:ext cx="6831016" cy="380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CC22-7A9D-427E-8AA2-48A83FFC2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64" y="3692061"/>
            <a:ext cx="3421032" cy="2565774"/>
          </a:xfrm>
          <a:prstGeom prst="rect">
            <a:avLst/>
          </a:prstGeom>
        </p:spPr>
      </p:pic>
      <p:pic>
        <p:nvPicPr>
          <p:cNvPr id="2050" name="Picture 2" descr="Red apple PNG image | Red apple art, Red apple, Apple art">
            <a:extLst>
              <a:ext uri="{FF2B5EF4-FFF2-40B4-BE49-F238E27FC236}">
                <a16:creationId xmlns:a16="http://schemas.microsoft.com/office/drawing/2014/main" id="{958D92BE-C7DF-4FE3-AEE9-2E54D5E2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089" y="1275608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d apple PNG image | Red apple art, Red apple, Apple art">
            <a:extLst>
              <a:ext uri="{FF2B5EF4-FFF2-40B4-BE49-F238E27FC236}">
                <a16:creationId xmlns:a16="http://schemas.microsoft.com/office/drawing/2014/main" id="{2DD82678-865E-424F-9700-6C5720661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95" y="1174793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d apple PNG image | Red apple art, Red apple, Apple art">
            <a:extLst>
              <a:ext uri="{FF2B5EF4-FFF2-40B4-BE49-F238E27FC236}">
                <a16:creationId xmlns:a16="http://schemas.microsoft.com/office/drawing/2014/main" id="{0A478367-4534-4EE0-9729-182295189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45" y="1184621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d apple PNG image | Red apple art, Red apple, Apple art">
            <a:extLst>
              <a:ext uri="{FF2B5EF4-FFF2-40B4-BE49-F238E27FC236}">
                <a16:creationId xmlns:a16="http://schemas.microsoft.com/office/drawing/2014/main" id="{ABB4E111-A0B5-4543-8768-9D2E5F3F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78" y="1234663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d apple PNG image | Red apple art, Red apple, Apple art">
            <a:extLst>
              <a:ext uri="{FF2B5EF4-FFF2-40B4-BE49-F238E27FC236}">
                <a16:creationId xmlns:a16="http://schemas.microsoft.com/office/drawing/2014/main" id="{0473B17A-F095-4B99-88DF-6B882B22F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11" y="1275608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d apple PNG image | Red apple art, Red apple, Apple art">
            <a:extLst>
              <a:ext uri="{FF2B5EF4-FFF2-40B4-BE49-F238E27FC236}">
                <a16:creationId xmlns:a16="http://schemas.microsoft.com/office/drawing/2014/main" id="{1C1DC7F9-3AF8-4C1C-8400-9CDF64536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783" y="1285602"/>
            <a:ext cx="1179935" cy="150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d apple PNG image | Red apple art, Red apple, Apple art">
            <a:extLst>
              <a:ext uri="{FF2B5EF4-FFF2-40B4-BE49-F238E27FC236}">
                <a16:creationId xmlns:a16="http://schemas.microsoft.com/office/drawing/2014/main" id="{3C366AED-4A50-4318-BE56-4A3318EC5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534" y="1275608"/>
            <a:ext cx="1187757" cy="15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835401-BA42-43ED-AFD9-90BFE3E7386F}"/>
              </a:ext>
            </a:extLst>
          </p:cNvPr>
          <p:cNvSpPr txBox="1"/>
          <p:nvPr/>
        </p:nvSpPr>
        <p:spPr>
          <a:xfrm>
            <a:off x="4499478" y="1150"/>
            <a:ext cx="3557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Cách tách số 2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13F54D-C4FC-42A5-B5FF-08F702522AE9}"/>
              </a:ext>
            </a:extLst>
          </p:cNvPr>
          <p:cNvSpPr txBox="1"/>
          <p:nvPr/>
        </p:nvSpPr>
        <p:spPr>
          <a:xfrm>
            <a:off x="1528295" y="5638633"/>
            <a:ext cx="1241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7200" dirty="0">
                <a:solidFill>
                  <a:srgbClr val="FF0000"/>
                </a:solidFill>
              </a:rPr>
              <a:t>2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224380-63E5-48C1-89D8-BA4CF3AB727D}"/>
              </a:ext>
            </a:extLst>
          </p:cNvPr>
          <p:cNvSpPr txBox="1"/>
          <p:nvPr/>
        </p:nvSpPr>
        <p:spPr>
          <a:xfrm>
            <a:off x="7616613" y="5657671"/>
            <a:ext cx="2934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7200" dirty="0">
                <a:solidFill>
                  <a:srgbClr val="FF0000"/>
                </a:solidFill>
              </a:rPr>
              <a:t>5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1D1FF8-4464-4EDE-8795-4B5DC3AC4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6936" y="-67909"/>
            <a:ext cx="1755800" cy="1242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7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01"/>
    </mc:Choice>
    <mc:Fallback xmlns="">
      <p:transition spd="slow" advTm="54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0.0487 0.358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1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5963 0.3495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" y="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2526 0.3740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1870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08164 0.3740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1870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04843 0.374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1870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162 L 0.02396 0.3340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1678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0.00911 0.320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7|1.7|2.6|8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4|3.2|10.4|1.1|1.1|4.1|6.4|1|1.2|1|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|1.6|6.3|1.1|7.1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7|3.6|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6.5|5.1|7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6|5.8|9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4|21.1|11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4|22|9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4|2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1|1.3|1|1.2|1.2|1.5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3|1.4|1.5|1.4|1.3|1.4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.2|1.1|1.1|1|1.1|1.1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2.5|1|1.1|1.2|0.9|1|1.1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8|2.7|8.9|2.5|5.2|1.2|1.1|1.1|1.1|0.9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4|4.9|7.7|1.1|2.5|6.3|1|1.3|1.1|1.2|3.4"/>
</p:tagLst>
</file>

<file path=ppt/theme/theme1.xml><?xml version="1.0" encoding="utf-8"?>
<a:theme xmlns:a="http://schemas.openxmlformats.org/drawingml/2006/main" name="0179 Vivian · SlidesMania">
  <a:themeElements>
    <a:clrScheme name="Simple Light">
      <a:dk1>
        <a:srgbClr val="636D42"/>
      </a:dk1>
      <a:lt1>
        <a:srgbClr val="C4D0C8"/>
      </a:lt1>
      <a:dk2>
        <a:srgbClr val="434343"/>
      </a:dk2>
      <a:lt2>
        <a:srgbClr val="434343"/>
      </a:lt2>
      <a:accent1>
        <a:srgbClr val="F3EBDF"/>
      </a:accent1>
      <a:accent2>
        <a:srgbClr val="EDEEE9"/>
      </a:accent2>
      <a:accent3>
        <a:srgbClr val="E5B596"/>
      </a:accent3>
      <a:accent4>
        <a:srgbClr val="D8A98A"/>
      </a:accent4>
      <a:accent5>
        <a:srgbClr val="DFB138"/>
      </a:accent5>
      <a:accent6>
        <a:srgbClr val="DFAA8C"/>
      </a:accent6>
      <a:hlink>
        <a:srgbClr val="4A52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0179 Vivian · SlidesMania">
  <a:themeElements>
    <a:clrScheme name="Simple Light">
      <a:dk1>
        <a:srgbClr val="636D42"/>
      </a:dk1>
      <a:lt1>
        <a:srgbClr val="C4D0C8"/>
      </a:lt1>
      <a:dk2>
        <a:srgbClr val="434343"/>
      </a:dk2>
      <a:lt2>
        <a:srgbClr val="434343"/>
      </a:lt2>
      <a:accent1>
        <a:srgbClr val="F3EBDF"/>
      </a:accent1>
      <a:accent2>
        <a:srgbClr val="EDEEE9"/>
      </a:accent2>
      <a:accent3>
        <a:srgbClr val="E5B596"/>
      </a:accent3>
      <a:accent4>
        <a:srgbClr val="D8A98A"/>
      </a:accent4>
      <a:accent5>
        <a:srgbClr val="DFB138"/>
      </a:accent5>
      <a:accent6>
        <a:srgbClr val="DFAA8C"/>
      </a:accent6>
      <a:hlink>
        <a:srgbClr val="4A52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227</Words>
  <Application>Microsoft Office PowerPoint</Application>
  <PresentationFormat>Widescreen</PresentationFormat>
  <Paragraphs>70</Paragraphs>
  <Slides>21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Quicksand Medium</vt:lpstr>
      <vt:lpstr>Poppins</vt:lpstr>
      <vt:lpstr>Times New Roman</vt:lpstr>
      <vt:lpstr>Barlow Condensed</vt:lpstr>
      <vt:lpstr>Calibri</vt:lpstr>
      <vt:lpstr>.VnAvant</vt:lpstr>
      <vt:lpstr>Arial</vt:lpstr>
      <vt:lpstr>Homemade Apple</vt:lpstr>
      <vt:lpstr>Kristi</vt:lpstr>
      <vt:lpstr>0179 Vivian · SlidesMania</vt:lpstr>
      <vt:lpstr>1_0179 Vivian · 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-Vậy có mấy cách tách nhóm có số lượng là 7 thành 2 phần ?  -  Đó là những cách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các con!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Toán hnayQ</dc:title>
  <dc:creator>Admin</dc:creator>
  <cp:lastModifiedBy>lan đặng</cp:lastModifiedBy>
  <cp:revision>55</cp:revision>
  <dcterms:modified xsi:type="dcterms:W3CDTF">2021-11-24T10:29:13Z</dcterms:modified>
</cp:coreProperties>
</file>