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7870B-F5DE-42DE-A20C-5979A5D1B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018DD-12A3-43B1-B175-B8BBA2B22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DEAEA-4244-456C-A2A2-9436E354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15735-FA59-43D0-A5CF-DE3CF8ED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0AB27-7AC1-4366-905E-F46EB0D1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6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8DB26-541B-4AD1-9BB1-479787B94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C81591-60C4-4634-921D-38A00DE0C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946D6-3486-4E3B-BD59-1B547FFA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1AA44-7BEC-4A78-8CEC-9B571CBF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5CA2D-2D6A-432F-B23D-3AD1BA2F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DDB8D-7F33-4839-9960-AE7E63658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18128-D1D8-4927-9D78-B0E486416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D9666-A00F-40CA-80A5-D515E111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12EE-8D89-4187-8F7D-CE87BB3F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424F-C11A-4139-A475-BAC4C01B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3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9885B-8B88-4431-95FD-C2DF3108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DDCC6-076B-4A1A-99D2-4F4E515EF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C72ED-C636-4383-8FD5-E5F906F8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D7323-03E3-411A-8FEB-27E451FF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A4587-367B-41C4-8A43-6E317DDAD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DFA9-18D6-4B28-89A8-F824782F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7F413-F762-4C6A-8643-B4E0BF9E5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4C5BF-FDEF-4BCD-A387-703317A7E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78EFA-E5AC-4401-BA7A-C81A0EE60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24D47-23FD-4D56-A1A7-D398B026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3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F06B-CB50-4BAE-966D-74D9BDDD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F2E17-7607-4CBD-93A6-CD05B07A3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4F162-EB1B-44D1-BF15-1A6402F9C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B0463-F8E3-45C7-AF15-DD715049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4D62A-83E1-443B-B818-AAAF4D6B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E3161-F1A4-4A52-83B5-04231FD2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89B5-E218-4097-8B60-CFFC452E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2587D-30BA-46EB-A298-C1992B70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6C578-57E2-4870-B7EB-D2EB8DF1C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AE61-FBEB-4605-9E29-2369C4676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848C8-EFE3-48E3-8FF8-92AFBD0EC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43DAB-AD73-4944-88E6-23E90239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9FE45-B91D-476C-9067-ED74419C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D1621-E2CB-41CA-8782-614693C4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44D4-88BE-40EF-938A-AC5C851F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856AD-ED53-4618-AC0A-AD991F9C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7C829-5CD0-4412-B396-0D523B05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AB0E8-DB89-4467-B602-11F9C915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9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799D4-C5A3-40CF-9229-61EE1DF8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C4AACD-5821-4A21-8186-AD5D3B54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D96BB-476C-4337-B4CE-58767407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2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2E87-A6B2-49FD-ADCD-1C45C6B9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76C7-49B1-4A17-9B85-4AFAC5F04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48262-9175-4C62-BB8A-D1A696849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CA7E7-D355-4AC1-9268-CB2F5542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74CE3-9F53-417E-9E45-9A31EF959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678A8-DB2B-43BA-9677-A40F5F88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06F8-6EBB-4051-8C79-0F1CE045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7C156-EEF0-4196-856B-1D49D119C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D1272-70FE-4D60-B72C-37C9148D9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64FCD-0E57-46DE-AB39-E2C03356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B20DB-7A17-4362-9F7D-CFA08B903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375EB-E767-40C4-81EB-254162A2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4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F628C0-F7F6-49E9-9C82-C0CBB29B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B0D7C-C712-432F-859C-03C8DD700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FCC80-7B8B-4641-9AE1-A139F9436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E0DC-779B-44A0-9638-DA91DBE9FE9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C9A5D-6CAE-4EAB-B8AA-FAC289630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AF3F-EB5F-4C6D-A085-30D3B093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D4AA9-A451-4AAA-893E-9896DD2D9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6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A111-008F-49C7-9B47-396F189C73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8D04A-9D72-46AD-8189-90DFCA210A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áo học nói">
            <a:hlinkClick r:id="" action="ppaction://media"/>
            <a:extLst>
              <a:ext uri="{FF2B5EF4-FFF2-40B4-BE49-F238E27FC236}">
                <a16:creationId xmlns:a16="http://schemas.microsoft.com/office/drawing/2014/main" id="{EA2CEA0A-3668-4FF5-AB59-8C2567369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822" y="30163"/>
            <a:ext cx="11825908" cy="66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2021-11-22T07:50:02Z</dcterms:created>
  <dcterms:modified xsi:type="dcterms:W3CDTF">2021-11-22T07:50:02Z</dcterms:modified>
</cp:coreProperties>
</file>