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70" r:id="rId2"/>
    <p:sldId id="473" r:id="rId3"/>
    <p:sldId id="474" r:id="rId4"/>
    <p:sldId id="476" r:id="rId5"/>
    <p:sldId id="478" r:id="rId6"/>
    <p:sldId id="477" r:id="rId7"/>
    <p:sldId id="472" r:id="rId8"/>
    <p:sldId id="479" r:id="rId9"/>
    <p:sldId id="480" r:id="rId10"/>
    <p:sldId id="482" r:id="rId11"/>
    <p:sldId id="483" r:id="rId12"/>
    <p:sldId id="484" r:id="rId13"/>
    <p:sldId id="485" r:id="rId14"/>
    <p:sldId id="486" r:id="rId15"/>
    <p:sldId id="487" r:id="rId16"/>
    <p:sldId id="489" r:id="rId17"/>
    <p:sldId id="499" r:id="rId18"/>
    <p:sldId id="494" r:id="rId19"/>
    <p:sldId id="498" r:id="rId20"/>
    <p:sldId id="495" r:id="rId21"/>
    <p:sldId id="496" r:id="rId22"/>
    <p:sldId id="4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D0C"/>
    <a:srgbClr val="2B9428"/>
    <a:srgbClr val="DF5A0D"/>
    <a:srgbClr val="EAAD10"/>
    <a:srgbClr val="C0511E"/>
    <a:srgbClr val="87EFF2"/>
    <a:srgbClr val="1C5483"/>
    <a:srgbClr val="BA65E3"/>
    <a:srgbClr val="CF7DFF"/>
    <a:srgbClr val="066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BE622-4669-46CD-9E80-CC265E64FA6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67C72-7764-4FD8-89E8-FD5A31F62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4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D9FB3-8DB8-4E41-AD2E-AF19688A9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733EE-8344-43B1-BBBB-D4BA3EE96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38C53-1DD0-4D95-A69B-D255A7096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3CB9E-03AB-472D-923C-4E33A025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EE22B-842D-4AFC-92E4-13F56DC4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0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06C4-43FF-4225-8A58-5C0546A0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0B39F-1561-43DB-A5AA-5E3A376DB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AB94B-7C24-4A2B-9847-F60F7252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39D45-CB4F-4032-8D1F-0A59F1F38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ADF6D-6CB8-436C-AD11-146EE92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5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073DC6-358F-4276-B5D1-EDE5C156F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F32D5-9FD7-4355-A290-DA9FF5F60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D3494-7F98-4525-8335-14A8A5AB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BCF00-1084-49BD-9C2B-3B6DD156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598A8-1811-48FA-A70E-211F79BD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55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660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9C4E-0323-4F6A-A455-73A222F8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872D6-B476-4C16-98A6-865C7DAB8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D00BB-5B66-4AFA-9610-457E048C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FC505-2233-41D9-B4E1-87087192B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10ED0-C284-4BA3-8561-2F68DC97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9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B9EC8-4311-4032-840D-2226EF3E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C15B5-30BA-479D-BA50-57438D1F5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CEFE7-E1EE-4BF4-B777-BC080393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37915-1897-49B6-A398-D16E11A43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07C3F-10B9-4A59-8B6B-2AE48FBC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8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5DEA-79D4-4556-8EF1-40B845F2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9ED15-7BE6-4587-8513-B320608F2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2C190-C266-4CE4-8B2E-0771FC7C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49A12-BA4B-4AFB-9B6B-A9641A0F7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A6100-37F8-4F7A-BB4A-BED376CB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CC1754-F9BD-4F9C-A12B-157F69E7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3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AD5C1-7105-470C-8BAA-8D967E8FC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28D71-E447-4657-A39E-64FDFE36B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01B21-4CAE-4607-93FB-3081B9188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909909-19C6-498B-B3C4-F1234CD45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FA483-C6A2-4FE2-ABB7-FB9EA78DA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8229E0-4D86-495A-B793-F9607461E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9136C-0DDA-41F9-9489-543A4AA7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CC9CC9-5E8D-4F70-AEF6-9395C2DD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9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87A22-CC53-403A-8720-7F9F51CBD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70AD9-92ED-4289-A59C-B04DAD9FE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1F178-B244-4DD9-A596-84FD5762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A3DB9-FF30-43E4-9141-E3E58178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03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4F76F1-E732-4F0E-AFF4-888406CC6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DEFB7D-E56D-45D4-BA27-F102EF56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F68A3-12F4-4023-9D09-8E8CFCE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5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60C7-C5AC-463A-9DF3-F48446FB2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299C5-72B9-41A2-9AB5-C9352B506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16DFC-8646-4B59-A866-CAEE46072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BE0A6-60E2-4C7D-B441-069FDFC81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0C135-43C8-459A-A0EB-A5453C43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1365D-0CA7-48F4-92F2-98FFDE29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1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9AB1E-E8F6-48A0-95C0-BEE84D21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ADC0C-ED5D-4CD5-B40A-C3618C90F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4FB86-139C-4E8D-9F15-269ABB93F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F62DA-9BA1-4770-B3CE-274AE6BE9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98819-9B56-4C8E-B38A-A39238DC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3EE1D-EBB9-408A-9980-F507CC844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22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25007B-148D-412D-91FC-29EA940F2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9D837-DDD6-4BCF-90CF-A16EFC307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494ED-54FA-4C5F-8A23-85CE5835E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947C2-5045-4912-BD78-1AD1C659E022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1EF42-5267-47B2-86A3-5B6482E7E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259C1-60C5-4598-819D-5407EBAD5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17624-89E3-451E-9736-8D86C7628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9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audio" Target="../media/audio3.wav"/><Relationship Id="rId5" Type="http://schemas.openxmlformats.org/officeDocument/2006/relationships/image" Target="../media/image22.jpg"/><Relationship Id="rId10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>
            <a:extLst>
              <a:ext uri="{FF2B5EF4-FFF2-40B4-BE49-F238E27FC236}">
                <a16:creationId xmlns:a16="http://schemas.microsoft.com/office/drawing/2014/main" id="{13731310-34E1-4414-BB6A-7A27CFB06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B017B2C9-2746-41FB-9117-FA4F60828CB4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F78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B1752E40-9B45-4D1F-BD9A-BDA1D3C9B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B7F86-5CC2-479D-96A9-2539E3FBE4BC}"/>
              </a:ext>
            </a:extLst>
          </p:cNvPr>
          <p:cNvSpPr txBox="1"/>
          <p:nvPr/>
        </p:nvSpPr>
        <p:spPr>
          <a:xfrm>
            <a:off x="356134" y="393788"/>
            <a:ext cx="11479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01FABD-4B3A-4344-B477-B20636D62CB6}"/>
              </a:ext>
            </a:extLst>
          </p:cNvPr>
          <p:cNvSpPr txBox="1"/>
          <p:nvPr/>
        </p:nvSpPr>
        <p:spPr>
          <a:xfrm>
            <a:off x="533101" y="769824"/>
            <a:ext cx="1147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79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4A90F-DA41-4EE3-8B22-DF0729955A95}"/>
              </a:ext>
            </a:extLst>
          </p:cNvPr>
          <p:cNvSpPr/>
          <p:nvPr/>
        </p:nvSpPr>
        <p:spPr>
          <a:xfrm>
            <a:off x="393855" y="1578599"/>
            <a:ext cx="114797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  <a:p>
            <a:pPr algn="ctr"/>
            <a:r>
              <a:rPr lang="en-US" sz="4400" b="0" cap="none" spc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NGÔN NGỮ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83F9440-9E3D-4D8E-8818-6A7147F7E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4" y="0"/>
            <a:ext cx="2406083" cy="192940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4AA8EE1-BB2C-4126-B0E6-B5ED25F33746}"/>
              </a:ext>
            </a:extLst>
          </p:cNvPr>
          <p:cNvSpPr txBox="1"/>
          <p:nvPr/>
        </p:nvSpPr>
        <p:spPr>
          <a:xfrm>
            <a:off x="866670" y="3716463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MGL 5-6 tuổi</a:t>
            </a:r>
            <a:r>
              <a:rPr lang="vi-VN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¨</a:t>
            </a:r>
            <a:endParaRPr lang="en-US" sz="2400" b="1">
              <a:solidFill>
                <a:srgbClr val="B450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98FA03-1E51-4733-AEE3-C14C1BAFAE01}"/>
              </a:ext>
            </a:extLst>
          </p:cNvPr>
          <p:cNvSpPr txBox="1"/>
          <p:nvPr/>
        </p:nvSpPr>
        <p:spPr>
          <a:xfrm>
            <a:off x="1333809" y="4203930"/>
            <a:ext cx="8461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B45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Bích Ngọc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683449D-54F0-4401-80D6-99EDC9CBD9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06" y="4101750"/>
            <a:ext cx="2366485" cy="1576226"/>
          </a:xfrm>
          <a:prstGeom prst="flowChartConnector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9F2793B-DD20-457B-ABE0-CD7D22A7BA9A}"/>
              </a:ext>
            </a:extLst>
          </p:cNvPr>
          <p:cNvGrpSpPr/>
          <p:nvPr/>
        </p:nvGrpSpPr>
        <p:grpSpPr>
          <a:xfrm>
            <a:off x="866670" y="2942663"/>
            <a:ext cx="9421279" cy="646331"/>
            <a:chOff x="866670" y="2942663"/>
            <a:chExt cx="9421279" cy="64633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6469DAC-8952-48A2-9B4C-8DF90448E3D1}"/>
                </a:ext>
              </a:extLst>
            </p:cNvPr>
            <p:cNvSpPr txBox="1"/>
            <p:nvPr/>
          </p:nvSpPr>
          <p:spPr>
            <a:xfrm>
              <a:off x="866670" y="2942663"/>
              <a:ext cx="84616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B4507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 tài: Làm quen chữ cái</a:t>
              </a:r>
              <a:endParaRPr lang="en-US" sz="3600" b="1">
                <a:solidFill>
                  <a:srgbClr val="B45077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A65817E-DD4B-4E95-8F84-5E97F217C8B8}"/>
                </a:ext>
              </a:extLst>
            </p:cNvPr>
            <p:cNvSpPr txBox="1"/>
            <p:nvPr/>
          </p:nvSpPr>
          <p:spPr>
            <a:xfrm>
              <a:off x="7558088" y="2942663"/>
              <a:ext cx="2729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.VnAvant" panose="020B7200000000000000" pitchFamily="34" charset="0"/>
                </a:rPr>
                <a:t> </a:t>
              </a:r>
              <a:r>
                <a:rPr lang="en-US" sz="3600" b="1">
                  <a:solidFill>
                    <a:srgbClr val="B45077"/>
                  </a:solidFill>
                  <a:latin typeface=".VnAvant" panose="020B7200000000000000" pitchFamily="34" charset="0"/>
                </a:rPr>
                <a:t>a - ¨ - 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3" grpId="0"/>
      <p:bldP spid="60" grpId="0"/>
      <p:bldP spid="4" grpId="0"/>
      <p:bldP spid="63" grpId="0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410B6C4-2A39-43B3-9C3A-546201282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99" y="883357"/>
            <a:ext cx="4908001" cy="3181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E17B24-01E4-4DDE-BCD3-164D81B4564F}"/>
              </a:ext>
            </a:extLst>
          </p:cNvPr>
          <p:cNvSpPr txBox="1"/>
          <p:nvPr/>
        </p:nvSpPr>
        <p:spPr>
          <a:xfrm>
            <a:off x="842962" y="4553724"/>
            <a:ext cx="9715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solidFill>
                  <a:srgbClr val="0070C0"/>
                </a:solidFill>
                <a:latin typeface=".VnAvant" panose="020B7200000000000000" pitchFamily="34" charset="0"/>
              </a:rPr>
              <a:t>kh¨n giÊy</a:t>
            </a:r>
          </a:p>
        </p:txBody>
      </p:sp>
    </p:spTree>
    <p:extLst>
      <p:ext uri="{BB962C8B-B14F-4D97-AF65-F5344CB8AC3E}">
        <p14:creationId xmlns:p14="http://schemas.microsoft.com/office/powerpoint/2010/main" val="2446717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DF5A0D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6A8F54E-A41E-4AD8-89E8-ECDD5C19CDC7}"/>
              </a:ext>
            </a:extLst>
          </p:cNvPr>
          <p:cNvSpPr/>
          <p:nvPr/>
        </p:nvSpPr>
        <p:spPr>
          <a:xfrm>
            <a:off x="3908684" y="438232"/>
            <a:ext cx="3688831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40000" b="1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4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EEAD0C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6A8F54E-A41E-4AD8-89E8-ECDD5C19CDC7}"/>
              </a:ext>
            </a:extLst>
          </p:cNvPr>
          <p:cNvSpPr/>
          <p:nvPr/>
        </p:nvSpPr>
        <p:spPr>
          <a:xfrm>
            <a:off x="4228815" y="2683528"/>
            <a:ext cx="258765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¨</a:t>
            </a:r>
            <a:endParaRPr lang="en-US" sz="20000" b="1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300FD-3312-4AD1-83C2-43594C430039}"/>
              </a:ext>
            </a:extLst>
          </p:cNvPr>
          <p:cNvSpPr/>
          <p:nvPr/>
        </p:nvSpPr>
        <p:spPr>
          <a:xfrm>
            <a:off x="1470949" y="2691933"/>
            <a:ext cx="258765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¡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B17570-6E50-48CD-9DC5-49A17C403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07" y="2325283"/>
            <a:ext cx="2447925" cy="29337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5E3E373-0E93-4C6B-A5D0-8380F384C776}"/>
              </a:ext>
            </a:extLst>
          </p:cNvPr>
          <p:cNvGrpSpPr/>
          <p:nvPr/>
        </p:nvGrpSpPr>
        <p:grpSpPr>
          <a:xfrm>
            <a:off x="1470950" y="871538"/>
            <a:ext cx="5585357" cy="830997"/>
            <a:chOff x="1470950" y="871538"/>
            <a:chExt cx="5585357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84E718-C69F-4E3F-876B-E51AD989163B}"/>
                </a:ext>
              </a:extLst>
            </p:cNvPr>
            <p:cNvSpPr txBox="1"/>
            <p:nvPr/>
          </p:nvSpPr>
          <p:spPr>
            <a:xfrm>
              <a:off x="1470950" y="871538"/>
              <a:ext cx="35296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kiểu chữ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742132-E43F-4752-9A9D-DC94A26000B7}"/>
                </a:ext>
              </a:extLst>
            </p:cNvPr>
            <p:cNvSpPr txBox="1"/>
            <p:nvPr/>
          </p:nvSpPr>
          <p:spPr>
            <a:xfrm>
              <a:off x="4956045" y="871538"/>
              <a:ext cx="2100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4114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EEAD0C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026B106-1FA4-47A5-A700-560F7975A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t="4632" r="-62" b="3509"/>
          <a:stretch/>
        </p:blipFill>
        <p:spPr>
          <a:xfrm>
            <a:off x="3477004" y="747143"/>
            <a:ext cx="5266946" cy="39194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373B244-93F7-41F4-A4DB-DDD88F636027}"/>
              </a:ext>
            </a:extLst>
          </p:cNvPr>
          <p:cNvSpPr txBox="1"/>
          <p:nvPr/>
        </p:nvSpPr>
        <p:spPr>
          <a:xfrm>
            <a:off x="642938" y="4727553"/>
            <a:ext cx="8719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solidFill>
                  <a:srgbClr val="EEAD0C"/>
                </a:solidFill>
                <a:latin typeface=".VnAvant" panose="020B7200000000000000" pitchFamily="34" charset="0"/>
              </a:rPr>
              <a:t>khÈu trang</a:t>
            </a:r>
          </a:p>
        </p:txBody>
      </p:sp>
    </p:spTree>
    <p:extLst>
      <p:ext uri="{BB962C8B-B14F-4D97-AF65-F5344CB8AC3E}">
        <p14:creationId xmlns:p14="http://schemas.microsoft.com/office/powerpoint/2010/main" val="1745022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EEAD0C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73B244-93F7-41F4-A4DB-DDD88F636027}"/>
              </a:ext>
            </a:extLst>
          </p:cNvPr>
          <p:cNvSpPr txBox="1"/>
          <p:nvPr/>
        </p:nvSpPr>
        <p:spPr>
          <a:xfrm>
            <a:off x="1570986" y="438232"/>
            <a:ext cx="871924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b="1">
                <a:solidFill>
                  <a:srgbClr val="EEAD0C"/>
                </a:solidFill>
                <a:latin typeface=".VnAvant" panose="020B7200000000000000" pitchFamily="34" charset="0"/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89573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EEAD0C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73B244-93F7-41F4-A4DB-DDD88F636027}"/>
              </a:ext>
            </a:extLst>
          </p:cNvPr>
          <p:cNvSpPr txBox="1"/>
          <p:nvPr/>
        </p:nvSpPr>
        <p:spPr>
          <a:xfrm>
            <a:off x="4253575" y="2427478"/>
            <a:ext cx="35004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>
                <a:solidFill>
                  <a:srgbClr val="EEAD0C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94B39-1136-443F-938E-AC7B272BBB66}"/>
              </a:ext>
            </a:extLst>
          </p:cNvPr>
          <p:cNvSpPr txBox="1"/>
          <p:nvPr/>
        </p:nvSpPr>
        <p:spPr>
          <a:xfrm>
            <a:off x="1128712" y="2427477"/>
            <a:ext cx="35004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>
                <a:solidFill>
                  <a:srgbClr val="EEAD0C"/>
                </a:solidFill>
                <a:latin typeface=".VnAvant" panose="020B7200000000000000" pitchFamily="34" charset="0"/>
              </a:rPr>
              <a:t>¢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4DFDA-B272-4F01-ADAB-2D81565D1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80" y="2175105"/>
            <a:ext cx="2435293" cy="29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62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86E8564-002F-4A3F-ADE5-5022AB4470A6}"/>
              </a:ext>
            </a:extLst>
          </p:cNvPr>
          <p:cNvSpPr txBox="1"/>
          <p:nvPr/>
        </p:nvSpPr>
        <p:spPr>
          <a:xfrm>
            <a:off x="828675" y="873457"/>
            <a:ext cx="1081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cho cô biết 3 chữ cái này có đặc điểm gì giống nhau?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B617E-AA89-456B-9B0C-A5BD8EAB5316}"/>
              </a:ext>
            </a:extLst>
          </p:cNvPr>
          <p:cNvSpPr txBox="1"/>
          <p:nvPr/>
        </p:nvSpPr>
        <p:spPr>
          <a:xfrm>
            <a:off x="828675" y="1888348"/>
            <a:ext cx="1032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A. Đều có một nét cong tròn khép kín.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5DFFA-027F-4860-AEE6-EC7DAED1A636}"/>
              </a:ext>
            </a:extLst>
          </p:cNvPr>
          <p:cNvSpPr txBox="1"/>
          <p:nvPr/>
        </p:nvSpPr>
        <p:spPr>
          <a:xfrm>
            <a:off x="828675" y="2577991"/>
            <a:ext cx="1032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B.Đều có 1 nét sổ thẳng nằm bên phải nét cong tròn khép kín.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CB45D-7187-45DD-9235-8D6665AF50A3}"/>
              </a:ext>
            </a:extLst>
          </p:cNvPr>
          <p:cNvSpPr txBox="1"/>
          <p:nvPr/>
        </p:nvSpPr>
        <p:spPr>
          <a:xfrm>
            <a:off x="828675" y="3290273"/>
            <a:ext cx="1032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C. Cả 2 đáp án trên đều đúng.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0CEA09-4E47-402C-99A1-5850F2A95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" y="0"/>
            <a:ext cx="1409952" cy="1130622"/>
          </a:xfrm>
          <a:prstGeom prst="rect">
            <a:avLst/>
          </a:prstGeom>
        </p:spPr>
      </p:pic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DBE040E8-E564-4777-BBEF-F59922352185}"/>
              </a:ext>
            </a:extLst>
          </p:cNvPr>
          <p:cNvSpPr/>
          <p:nvPr/>
        </p:nvSpPr>
        <p:spPr>
          <a:xfrm>
            <a:off x="8540869" y="3290272"/>
            <a:ext cx="1720915" cy="1669176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7F6AA8C0-8D81-45BF-819A-6EE813B91164}"/>
              </a:ext>
            </a:extLst>
          </p:cNvPr>
          <p:cNvSpPr/>
          <p:nvPr/>
        </p:nvSpPr>
        <p:spPr>
          <a:xfrm>
            <a:off x="8797403" y="3518010"/>
            <a:ext cx="1207845" cy="12368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EE6F8C-5DA1-4B8A-9195-962B422AD049}"/>
              </a:ext>
            </a:extLst>
          </p:cNvPr>
          <p:cNvSpPr txBox="1"/>
          <p:nvPr/>
        </p:nvSpPr>
        <p:spPr>
          <a:xfrm>
            <a:off x="9016102" y="3385015"/>
            <a:ext cx="52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EE6312-2953-41A1-822F-EAA7602E6699}"/>
              </a:ext>
            </a:extLst>
          </p:cNvPr>
          <p:cNvSpPr txBox="1"/>
          <p:nvPr/>
        </p:nvSpPr>
        <p:spPr>
          <a:xfrm>
            <a:off x="9016102" y="3385015"/>
            <a:ext cx="52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4E934B-F936-40AA-90EC-1867C42155B6}"/>
              </a:ext>
            </a:extLst>
          </p:cNvPr>
          <p:cNvSpPr txBox="1"/>
          <p:nvPr/>
        </p:nvSpPr>
        <p:spPr>
          <a:xfrm>
            <a:off x="9016102" y="3385015"/>
            <a:ext cx="52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16DF24-5D4A-46AD-BE91-A568A58CFBB0}"/>
              </a:ext>
            </a:extLst>
          </p:cNvPr>
          <p:cNvSpPr txBox="1"/>
          <p:nvPr/>
        </p:nvSpPr>
        <p:spPr>
          <a:xfrm>
            <a:off x="9016102" y="3385015"/>
            <a:ext cx="52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C0293A-3AF6-46CE-AB53-5480C9F64B52}"/>
              </a:ext>
            </a:extLst>
          </p:cNvPr>
          <p:cNvSpPr txBox="1"/>
          <p:nvPr/>
        </p:nvSpPr>
        <p:spPr>
          <a:xfrm>
            <a:off x="9198696" y="3569010"/>
            <a:ext cx="52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4281DB-F0C9-48F2-9768-B21A424E56A9}"/>
              </a:ext>
            </a:extLst>
          </p:cNvPr>
          <p:cNvSpPr txBox="1"/>
          <p:nvPr/>
        </p:nvSpPr>
        <p:spPr>
          <a:xfrm>
            <a:off x="9137212" y="3760878"/>
            <a:ext cx="64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.VnAvant" panose="020B7200000000000000" pitchFamily="34" charset="0"/>
              </a:rPr>
              <a:t>Hết giờ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8C9C90-FD5D-42C1-83A2-F9B59E2E35E4}"/>
              </a:ext>
            </a:extLst>
          </p:cNvPr>
          <p:cNvSpPr txBox="1"/>
          <p:nvPr/>
        </p:nvSpPr>
        <p:spPr>
          <a:xfrm>
            <a:off x="828675" y="3808333"/>
            <a:ext cx="18654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00B0F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07DB15-06A6-4B80-88E1-96ABC68C7973}"/>
              </a:ext>
            </a:extLst>
          </p:cNvPr>
          <p:cNvSpPr txBox="1"/>
          <p:nvPr/>
        </p:nvSpPr>
        <p:spPr>
          <a:xfrm>
            <a:off x="3338641" y="3816559"/>
            <a:ext cx="18654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00B0F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D07D912-0818-42EC-BE83-834C30C47FE9}"/>
              </a:ext>
            </a:extLst>
          </p:cNvPr>
          <p:cNvSpPr txBox="1"/>
          <p:nvPr/>
        </p:nvSpPr>
        <p:spPr>
          <a:xfrm>
            <a:off x="6066320" y="3764125"/>
            <a:ext cx="18654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00B0F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77FD6E-F5DB-485A-8F40-E630A7FCBEF1}"/>
              </a:ext>
            </a:extLst>
          </p:cNvPr>
          <p:cNvSpPr txBox="1"/>
          <p:nvPr/>
        </p:nvSpPr>
        <p:spPr>
          <a:xfrm>
            <a:off x="781530" y="3808332"/>
            <a:ext cx="18056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2563BA6-9208-4ADD-8AC8-9273D6700B04}"/>
              </a:ext>
            </a:extLst>
          </p:cNvPr>
          <p:cNvSpPr txBox="1"/>
          <p:nvPr/>
        </p:nvSpPr>
        <p:spPr>
          <a:xfrm>
            <a:off x="3322057" y="3816559"/>
            <a:ext cx="18056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204D242-AF85-4FF8-AD0A-1690BDBA9697}"/>
              </a:ext>
            </a:extLst>
          </p:cNvPr>
          <p:cNvSpPr txBox="1"/>
          <p:nvPr/>
        </p:nvSpPr>
        <p:spPr>
          <a:xfrm>
            <a:off x="6028304" y="3764146"/>
            <a:ext cx="18056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F5A93D1-E6DD-452E-87E0-C499F8620D90}"/>
              </a:ext>
            </a:extLst>
          </p:cNvPr>
          <p:cNvSpPr/>
          <p:nvPr/>
        </p:nvSpPr>
        <p:spPr>
          <a:xfrm>
            <a:off x="2178520" y="4862343"/>
            <a:ext cx="335935" cy="14462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5B1C95C-275E-48ED-8270-F36659A43F85}"/>
              </a:ext>
            </a:extLst>
          </p:cNvPr>
          <p:cNvSpPr/>
          <p:nvPr/>
        </p:nvSpPr>
        <p:spPr>
          <a:xfrm>
            <a:off x="4671634" y="4919890"/>
            <a:ext cx="335935" cy="14462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BAD1BE2-AE4F-41B5-98D6-3F51852E1761}"/>
              </a:ext>
            </a:extLst>
          </p:cNvPr>
          <p:cNvSpPr/>
          <p:nvPr/>
        </p:nvSpPr>
        <p:spPr>
          <a:xfrm>
            <a:off x="7402498" y="4860234"/>
            <a:ext cx="335935" cy="14462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11" descr="dau mu">
            <a:extLst>
              <a:ext uri="{FF2B5EF4-FFF2-40B4-BE49-F238E27FC236}">
                <a16:creationId xmlns:a16="http://schemas.microsoft.com/office/drawing/2014/main" id="{F71387D2-50BB-461E-A58D-CB3FAA05C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53" y="4288036"/>
            <a:ext cx="1028893" cy="48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1" descr="dau mu">
            <a:extLst>
              <a:ext uri="{FF2B5EF4-FFF2-40B4-BE49-F238E27FC236}">
                <a16:creationId xmlns:a16="http://schemas.microsoft.com/office/drawing/2014/main" id="{A8A3932B-5E2A-4830-B41A-2B9BA5AE2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08046" y="4273054"/>
            <a:ext cx="1028893" cy="48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808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34" grpId="0" animBg="1"/>
      <p:bldP spid="44" grpId="0" animBg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1" grpId="0"/>
      <p:bldP spid="60" grpId="0"/>
      <p:bldP spid="61" grpId="0"/>
      <p:bldP spid="62" grpId="0"/>
      <p:bldP spid="63" grpId="0" animBg="1"/>
      <p:bldP spid="64" grpId="0" animBg="1"/>
      <p:bldP spid="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79E711-6E0E-4FB7-A284-AD5C0BFB1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0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BBF3E6-298C-48B1-A408-FF63966274E2}"/>
              </a:ext>
            </a:extLst>
          </p:cNvPr>
          <p:cNvSpPr txBox="1"/>
          <p:nvPr/>
        </p:nvSpPr>
        <p:spPr>
          <a:xfrm>
            <a:off x="2796778" y="1951315"/>
            <a:ext cx="61936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54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TINH HƠN</a:t>
            </a:r>
            <a:endParaRPr lang="en-US" sz="66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141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8E40D-57B4-4707-8906-74DFB7BDB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" y="-73765"/>
            <a:ext cx="12192000" cy="68582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562678-21F8-45A7-8631-7A4ACF679B0F}"/>
              </a:ext>
            </a:extLst>
          </p:cNvPr>
          <p:cNvGrpSpPr/>
          <p:nvPr/>
        </p:nvGrpSpPr>
        <p:grpSpPr>
          <a:xfrm>
            <a:off x="4594846" y="1588837"/>
            <a:ext cx="3076914" cy="2604693"/>
            <a:chOff x="5562599" y="4038599"/>
            <a:chExt cx="2710220" cy="2190654"/>
          </a:xfrm>
        </p:grpSpPr>
        <p:pic>
          <p:nvPicPr>
            <p:cNvPr id="8" name="Picture 7" descr="vit bong.jpg">
              <a:extLst>
                <a:ext uri="{FF2B5EF4-FFF2-40B4-BE49-F238E27FC236}">
                  <a16:creationId xmlns:a16="http://schemas.microsoft.com/office/drawing/2014/main" id="{B3ECED36-9DCC-468E-8FD3-325181D1B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2599" y="4038599"/>
              <a:ext cx="2581133" cy="172075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29EEB0-971B-4FF7-AF64-DF0E591CA6C2}"/>
                </a:ext>
              </a:extLst>
            </p:cNvPr>
            <p:cNvSpPr txBox="1"/>
            <p:nvPr/>
          </p:nvSpPr>
          <p:spPr>
            <a:xfrm>
              <a:off x="7282219" y="4659593"/>
              <a:ext cx="990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latin typeface=".VnAvant" panose="020B7200000000000000" pitchFamily="34" charset="0"/>
                </a:rPr>
                <a:t>a</a:t>
              </a:r>
              <a:endParaRPr lang="en-US" sz="9600" b="1" dirty="0">
                <a:latin typeface=".VnAvant" panose="020B72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C5789E-7FD2-4B2B-BD24-64A82D501594}"/>
              </a:ext>
            </a:extLst>
          </p:cNvPr>
          <p:cNvGrpSpPr/>
          <p:nvPr/>
        </p:nvGrpSpPr>
        <p:grpSpPr>
          <a:xfrm>
            <a:off x="9271308" y="4857463"/>
            <a:ext cx="2933554" cy="2471931"/>
            <a:chOff x="4913302" y="6719501"/>
            <a:chExt cx="2641992" cy="2137675"/>
          </a:xfrm>
        </p:grpSpPr>
        <p:pic>
          <p:nvPicPr>
            <p:cNvPr id="11" name="Picture 10" descr="vit mau.jpg">
              <a:extLst>
                <a:ext uri="{FF2B5EF4-FFF2-40B4-BE49-F238E27FC236}">
                  <a16:creationId xmlns:a16="http://schemas.microsoft.com/office/drawing/2014/main" id="{817EE555-14A1-4609-B379-09D4174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3302" y="6719501"/>
              <a:ext cx="2630407" cy="176932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93F794-9C50-4E47-AE4C-0CA6B7D03802}"/>
                </a:ext>
              </a:extLst>
            </p:cNvPr>
            <p:cNvSpPr txBox="1"/>
            <p:nvPr/>
          </p:nvSpPr>
          <p:spPr>
            <a:xfrm>
              <a:off x="6564694" y="7287516"/>
              <a:ext cx="990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FB1AFD-1A10-415A-8EA5-7E459E1A7527}"/>
              </a:ext>
            </a:extLst>
          </p:cNvPr>
          <p:cNvGrpSpPr/>
          <p:nvPr/>
        </p:nvGrpSpPr>
        <p:grpSpPr>
          <a:xfrm>
            <a:off x="4114800" y="4738471"/>
            <a:ext cx="3068973" cy="2174769"/>
            <a:chOff x="172872" y="5114707"/>
            <a:chExt cx="3068973" cy="2174769"/>
          </a:xfrm>
        </p:grpSpPr>
        <p:pic>
          <p:nvPicPr>
            <p:cNvPr id="17" name="Picture 16" descr="sao mau.jpg">
              <a:extLst>
                <a:ext uri="{FF2B5EF4-FFF2-40B4-BE49-F238E27FC236}">
                  <a16:creationId xmlns:a16="http://schemas.microsoft.com/office/drawing/2014/main" id="{940ADE05-B385-457B-8F10-DEB392F8C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2872" y="5114707"/>
              <a:ext cx="3068973" cy="204598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85771F-0D59-4A29-AD85-731D31243A3E}"/>
                </a:ext>
              </a:extLst>
            </p:cNvPr>
            <p:cNvSpPr txBox="1"/>
            <p:nvPr/>
          </p:nvSpPr>
          <p:spPr>
            <a:xfrm>
              <a:off x="2189080" y="5719816"/>
              <a:ext cx="838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>
                  <a:solidFill>
                    <a:srgbClr val="FF0000"/>
                  </a:solidFill>
                  <a:latin typeface=".VnAvant" panose="020B7200000000000000" pitchFamily="34" charset="0"/>
                </a:rPr>
                <a:t>a</a:t>
              </a:r>
              <a:endParaRPr lang="en-US" sz="96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62EA8D-BA50-4E84-9BC7-03792236E82F}"/>
              </a:ext>
            </a:extLst>
          </p:cNvPr>
          <p:cNvGrpSpPr/>
          <p:nvPr/>
        </p:nvGrpSpPr>
        <p:grpSpPr>
          <a:xfrm>
            <a:off x="205104" y="3199951"/>
            <a:ext cx="2933554" cy="2226493"/>
            <a:chOff x="4913302" y="6719501"/>
            <a:chExt cx="2641992" cy="1925425"/>
          </a:xfrm>
        </p:grpSpPr>
        <p:pic>
          <p:nvPicPr>
            <p:cNvPr id="23" name="Picture 22" descr="vit mau.jpg">
              <a:extLst>
                <a:ext uri="{FF2B5EF4-FFF2-40B4-BE49-F238E27FC236}">
                  <a16:creationId xmlns:a16="http://schemas.microsoft.com/office/drawing/2014/main" id="{9167F718-F3D6-4A87-A8E8-DC4A716AE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3302" y="6719501"/>
              <a:ext cx="2630407" cy="176932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70814D-BE2C-48F7-9A6C-AA6D31D3D43D}"/>
                </a:ext>
              </a:extLst>
            </p:cNvPr>
            <p:cNvSpPr txBox="1"/>
            <p:nvPr/>
          </p:nvSpPr>
          <p:spPr>
            <a:xfrm>
              <a:off x="6564694" y="7287516"/>
              <a:ext cx="990600" cy="1357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8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2.96296E-6 L 0.12591 -0.42871 " pathEditMode="relative" rAng="0" ptsTypes="AA" p14:bounceEnd="50000"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289" y="-214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206 -0.05926 L -0.38359 -0.50602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83" y="-2233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4.81481E-6 L 0.40898 -0.19121 " pathEditMode="relative" rAng="0" ptsTypes="AA" p14:bounceEnd="50000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43" y="-956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6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2.96296E-6 L 0.12591 -0.42871 " pathEditMode="relative" rAng="0" ptsTypes="AA">
                                          <p:cBhvr>
                                            <p:cTn id="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289" y="-2143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9206 -0.05926 L -0.38359 -0.5060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83" y="-2233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6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4.81481E-6 L 0.40898 -0.19121 " pathEditMode="relative" rAng="0" ptsTypes="AA">
                                          <p:cBhvr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43" y="-956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EDB8B2-98D6-406B-89E3-F2DF18DBA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21C5B0-0C51-4C3E-A342-B5ECE6B5BAA4}"/>
              </a:ext>
            </a:extLst>
          </p:cNvPr>
          <p:cNvSpPr/>
          <p:nvPr/>
        </p:nvSpPr>
        <p:spPr>
          <a:xfrm>
            <a:off x="1791391" y="2524423"/>
            <a:ext cx="86092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CHƠI:HÁI TÁO</a:t>
            </a:r>
          </a:p>
        </p:txBody>
      </p:sp>
    </p:spTree>
    <p:extLst>
      <p:ext uri="{BB962C8B-B14F-4D97-AF65-F5344CB8AC3E}">
        <p14:creationId xmlns:p14="http://schemas.microsoft.com/office/powerpoint/2010/main" val="27535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523CB-5841-4DAD-8287-101C823D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744"/>
            <a:ext cx="12192000" cy="69047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0517CE-1B8C-4116-BA0B-BABC55ADE1F5}"/>
              </a:ext>
            </a:extLst>
          </p:cNvPr>
          <p:cNvSpPr/>
          <p:nvPr/>
        </p:nvSpPr>
        <p:spPr>
          <a:xfrm>
            <a:off x="3289909" y="1872132"/>
            <a:ext cx="628249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Bµi th¬: </a:t>
            </a:r>
          </a:p>
          <a:p>
            <a:pPr algn="ctr"/>
            <a:r>
              <a:rPr lang="en-US" sz="8000" b="1" cap="none" spc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virus corona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888D8C-3BA2-446A-9079-74C700568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75" y="4214813"/>
            <a:ext cx="2479272" cy="1983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7221C3-28F8-4D6E-890D-46DC6B74B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336" y="4940077"/>
            <a:ext cx="1429700" cy="1429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A630DF-6B98-4E93-83BB-0054EBB0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5" y="4609270"/>
            <a:ext cx="1194264" cy="1194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5CECB1-A943-4C96-914E-3E97214F2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518" y="5273625"/>
            <a:ext cx="1059817" cy="105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D8824D-C370-4BB1-A9DC-56B1647A1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72" y="-46744"/>
            <a:ext cx="2556086" cy="204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205F3-A187-40B4-B5B6-1EB6D92B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8" r="-622" b="10251"/>
          <a:stretch/>
        </p:blipFill>
        <p:spPr>
          <a:xfrm>
            <a:off x="-61913" y="-21969"/>
            <a:ext cx="12315825" cy="6863926"/>
          </a:xfrm>
          <a:prstGeom prst="flowChartProcess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900751-B58B-4505-AF6E-16D814339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41" y="375340"/>
            <a:ext cx="826826" cy="8268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0CB9CCA-DBB9-407E-8A84-FFD549FB2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63" y="204670"/>
            <a:ext cx="826826" cy="8268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77226F-55B5-45F8-84E2-7B50DA68A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1990300"/>
            <a:ext cx="826826" cy="8268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C642B9-15BB-4530-9FCE-0D0835F0B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654" y="2602174"/>
            <a:ext cx="826826" cy="8268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54E25E-CDB6-4B91-AA58-8FE686F1B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19" y="2159968"/>
            <a:ext cx="826826" cy="8268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93D19-10C3-4D5F-B136-E753B8284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34" y="193506"/>
            <a:ext cx="826826" cy="8268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A50CF-8AB3-413E-B99F-08493E933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65" y="193506"/>
            <a:ext cx="826826" cy="8268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406040-8C4A-43B4-9AD8-EA5D6887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29" y="1414670"/>
            <a:ext cx="826826" cy="8268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9D3806-663C-4BA7-A224-A70CEC532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62" y="150126"/>
            <a:ext cx="826826" cy="82682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CEBE80-6F8C-4198-AD49-4BA5C0AD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02" y="1278388"/>
            <a:ext cx="826826" cy="8268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E9144-3428-4833-AE88-1BC943A0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0" y="1414670"/>
            <a:ext cx="826826" cy="8268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0D4B27-5B64-41B1-AD95-A1325842D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1513644"/>
            <a:ext cx="826826" cy="8268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056C925-6954-4531-942A-84AAA0D256A5}"/>
              </a:ext>
            </a:extLst>
          </p:cNvPr>
          <p:cNvSpPr txBox="1"/>
          <p:nvPr/>
        </p:nvSpPr>
        <p:spPr>
          <a:xfrm>
            <a:off x="805424" y="832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92C8FED-A9FF-45E6-828A-832BE9811F6C}"/>
              </a:ext>
            </a:extLst>
          </p:cNvPr>
          <p:cNvSpPr txBox="1"/>
          <p:nvPr/>
        </p:nvSpPr>
        <p:spPr>
          <a:xfrm>
            <a:off x="1663210" y="46331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A6F125-E175-4C12-8085-4109015BA833}"/>
              </a:ext>
            </a:extLst>
          </p:cNvPr>
          <p:cNvSpPr txBox="1"/>
          <p:nvPr/>
        </p:nvSpPr>
        <p:spPr>
          <a:xfrm>
            <a:off x="4638678" y="1634272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FEFC80-B68D-4404-8F70-36545100E976}"/>
              </a:ext>
            </a:extLst>
          </p:cNvPr>
          <p:cNvSpPr txBox="1"/>
          <p:nvPr/>
        </p:nvSpPr>
        <p:spPr>
          <a:xfrm>
            <a:off x="7731995" y="1526703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ACC4EC-95CA-4EFB-BB13-E27D40B97E41}"/>
              </a:ext>
            </a:extLst>
          </p:cNvPr>
          <p:cNvSpPr txBox="1"/>
          <p:nvPr/>
        </p:nvSpPr>
        <p:spPr>
          <a:xfrm>
            <a:off x="9387312" y="1804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2FD22A-EACF-4AE0-89F8-D20057AACFCD}"/>
              </a:ext>
            </a:extLst>
          </p:cNvPr>
          <p:cNvSpPr txBox="1"/>
          <p:nvPr/>
        </p:nvSpPr>
        <p:spPr>
          <a:xfrm>
            <a:off x="10989219" y="22455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A53F8DD-E9C7-4291-A7C5-9157FAF7CDA2}"/>
              </a:ext>
            </a:extLst>
          </p:cNvPr>
          <p:cNvSpPr txBox="1"/>
          <p:nvPr/>
        </p:nvSpPr>
        <p:spPr>
          <a:xfrm>
            <a:off x="8523846" y="272799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ABD375A-7535-4804-98C9-933AB20F6319}"/>
              </a:ext>
            </a:extLst>
          </p:cNvPr>
          <p:cNvSpPr txBox="1"/>
          <p:nvPr/>
        </p:nvSpPr>
        <p:spPr>
          <a:xfrm>
            <a:off x="10222560" y="1405929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54775F-3B01-4AFD-ABB8-36D4A7B38606}"/>
              </a:ext>
            </a:extLst>
          </p:cNvPr>
          <p:cNvSpPr txBox="1"/>
          <p:nvPr/>
        </p:nvSpPr>
        <p:spPr>
          <a:xfrm>
            <a:off x="3946303" y="271134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03F041-7DBA-418B-810D-0A36DBD95044}"/>
              </a:ext>
            </a:extLst>
          </p:cNvPr>
          <p:cNvSpPr txBox="1"/>
          <p:nvPr/>
        </p:nvSpPr>
        <p:spPr>
          <a:xfrm>
            <a:off x="3282262" y="2116400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813909-C638-46A2-B2D2-C078AC3CBEEC}"/>
              </a:ext>
            </a:extLst>
          </p:cNvPr>
          <p:cNvSpPr txBox="1"/>
          <p:nvPr/>
        </p:nvSpPr>
        <p:spPr>
          <a:xfrm>
            <a:off x="402643" y="1526703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3FC35-491C-49E5-A580-1B35C67125AA}"/>
              </a:ext>
            </a:extLst>
          </p:cNvPr>
          <p:cNvSpPr txBox="1"/>
          <p:nvPr/>
        </p:nvSpPr>
        <p:spPr>
          <a:xfrm>
            <a:off x="7530820" y="278215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AB9284-C5C1-400D-8781-00598F444172}"/>
              </a:ext>
            </a:extLst>
          </p:cNvPr>
          <p:cNvSpPr txBox="1"/>
          <p:nvPr/>
        </p:nvSpPr>
        <p:spPr>
          <a:xfrm>
            <a:off x="11213805" y="357244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FC7A3F-E6B9-4AF7-AF54-BC8D783FC238}"/>
              </a:ext>
            </a:extLst>
          </p:cNvPr>
          <p:cNvSpPr txBox="1"/>
          <p:nvPr/>
        </p:nvSpPr>
        <p:spPr>
          <a:xfrm>
            <a:off x="5688753" y="5710694"/>
            <a:ext cx="93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B887FFA-0B9E-448D-8187-A4056B5B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4069402"/>
            <a:ext cx="2772555" cy="277255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5309782-4C07-4CE3-BDAC-D497216D8836}"/>
              </a:ext>
            </a:extLst>
          </p:cNvPr>
          <p:cNvSpPr txBox="1"/>
          <p:nvPr/>
        </p:nvSpPr>
        <p:spPr>
          <a:xfrm>
            <a:off x="5688753" y="5526028"/>
            <a:ext cx="1040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9DC1CEF-A978-4D19-B6C0-68F8C8F04047}"/>
              </a:ext>
            </a:extLst>
          </p:cNvPr>
          <p:cNvGrpSpPr/>
          <p:nvPr/>
        </p:nvGrpSpPr>
        <p:grpSpPr>
          <a:xfrm>
            <a:off x="-86201" y="150126"/>
            <a:ext cx="943796" cy="826826"/>
            <a:chOff x="-86201" y="150126"/>
            <a:chExt cx="926675" cy="8268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61A565-1C9A-44D1-BEA7-6F84A2F9D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" y="150126"/>
              <a:ext cx="826826" cy="82682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BB5349-3AB8-4B86-8ABB-1C4C076EF9F3}"/>
                </a:ext>
              </a:extLst>
            </p:cNvPr>
            <p:cNvSpPr txBox="1"/>
            <p:nvPr/>
          </p:nvSpPr>
          <p:spPr>
            <a:xfrm>
              <a:off x="-86201" y="204670"/>
              <a:ext cx="8916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C5A7F68-1327-42F0-A67B-FB6F8F00DFBB}"/>
              </a:ext>
            </a:extLst>
          </p:cNvPr>
          <p:cNvGrpSpPr/>
          <p:nvPr/>
        </p:nvGrpSpPr>
        <p:grpSpPr>
          <a:xfrm>
            <a:off x="2883719" y="877178"/>
            <a:ext cx="871790" cy="826826"/>
            <a:chOff x="2883719" y="877178"/>
            <a:chExt cx="848263" cy="82682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6E64752-E168-47CF-9B67-3B37081B3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156" y="877178"/>
              <a:ext cx="826826" cy="82682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4F13825-0A6B-4BEF-A630-1E5EF330E583}"/>
                </a:ext>
              </a:extLst>
            </p:cNvPr>
            <p:cNvSpPr txBox="1"/>
            <p:nvPr/>
          </p:nvSpPr>
          <p:spPr>
            <a:xfrm>
              <a:off x="2883719" y="922360"/>
              <a:ext cx="709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33C2A3B-4480-419B-8F41-5255F11E8CED}"/>
              </a:ext>
            </a:extLst>
          </p:cNvPr>
          <p:cNvGrpSpPr/>
          <p:nvPr/>
        </p:nvGrpSpPr>
        <p:grpSpPr>
          <a:xfrm>
            <a:off x="6153292" y="1033697"/>
            <a:ext cx="944572" cy="826826"/>
            <a:chOff x="6153292" y="1033697"/>
            <a:chExt cx="831446" cy="82682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5B80EDE-DDB9-477E-8200-2706D26DE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912" y="1033697"/>
              <a:ext cx="826826" cy="82682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CB7827-15EB-4613-9C6A-567E16D8ADB6}"/>
                </a:ext>
              </a:extLst>
            </p:cNvPr>
            <p:cNvSpPr txBox="1"/>
            <p:nvPr/>
          </p:nvSpPr>
          <p:spPr>
            <a:xfrm>
              <a:off x="6153292" y="1091082"/>
              <a:ext cx="709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B71AB95-74C2-471A-8DCA-E50F21C11084}"/>
              </a:ext>
            </a:extLst>
          </p:cNvPr>
          <p:cNvGrpSpPr/>
          <p:nvPr/>
        </p:nvGrpSpPr>
        <p:grpSpPr>
          <a:xfrm>
            <a:off x="9048889" y="1540492"/>
            <a:ext cx="826826" cy="826826"/>
            <a:chOff x="9048889" y="1540492"/>
            <a:chExt cx="826826" cy="82682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68626F3-C537-473A-97AF-5AA032852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889" y="1540492"/>
              <a:ext cx="826826" cy="82682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AFF0CCF-4BBE-419F-8108-DFCD6AE6D1C6}"/>
                </a:ext>
              </a:extLst>
            </p:cNvPr>
            <p:cNvSpPr txBox="1"/>
            <p:nvPr/>
          </p:nvSpPr>
          <p:spPr>
            <a:xfrm>
              <a:off x="9074086" y="1571029"/>
              <a:ext cx="709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46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0.01055 0.5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42305 0.75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22735 0.591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67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32474 0.450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205F3-A187-40B4-B5B6-1EB6D92B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8" r="-622" b="10251"/>
          <a:stretch/>
        </p:blipFill>
        <p:spPr>
          <a:xfrm>
            <a:off x="0" y="16347"/>
            <a:ext cx="12315825" cy="6863926"/>
          </a:xfrm>
          <a:prstGeom prst="flowChartProcess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77226F-55B5-45F8-84E2-7B50DA68A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1990300"/>
            <a:ext cx="826826" cy="8268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54E25E-CDB6-4B91-AA58-8FE686F1B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19" y="2159968"/>
            <a:ext cx="826826" cy="8268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93D19-10C3-4D5F-B136-E753B8284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34" y="193506"/>
            <a:ext cx="826826" cy="8268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A50CF-8AB3-413E-B99F-08493E933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65" y="193506"/>
            <a:ext cx="826826" cy="8268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406040-8C4A-43B4-9AD8-EA5D6887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29" y="1414670"/>
            <a:ext cx="826826" cy="8268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9D3806-663C-4BA7-A224-A70CEC532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62" y="150126"/>
            <a:ext cx="826826" cy="8268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E9144-3428-4833-AE88-1BC943A0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0" y="1414670"/>
            <a:ext cx="826826" cy="8268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0D4B27-5B64-41B1-AD95-A1325842D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1513644"/>
            <a:ext cx="826826" cy="8268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056C925-6954-4531-942A-84AAA0D256A5}"/>
              </a:ext>
            </a:extLst>
          </p:cNvPr>
          <p:cNvSpPr txBox="1"/>
          <p:nvPr/>
        </p:nvSpPr>
        <p:spPr>
          <a:xfrm>
            <a:off x="805424" y="832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A6F125-E175-4C12-8085-4109015BA833}"/>
              </a:ext>
            </a:extLst>
          </p:cNvPr>
          <p:cNvSpPr txBox="1"/>
          <p:nvPr/>
        </p:nvSpPr>
        <p:spPr>
          <a:xfrm>
            <a:off x="4638678" y="1634272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ACC4EC-95CA-4EFB-BB13-E27D40B97E41}"/>
              </a:ext>
            </a:extLst>
          </p:cNvPr>
          <p:cNvSpPr txBox="1"/>
          <p:nvPr/>
        </p:nvSpPr>
        <p:spPr>
          <a:xfrm>
            <a:off x="9387312" y="1804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2FD22A-EACF-4AE0-89F8-D20057AACFCD}"/>
              </a:ext>
            </a:extLst>
          </p:cNvPr>
          <p:cNvSpPr txBox="1"/>
          <p:nvPr/>
        </p:nvSpPr>
        <p:spPr>
          <a:xfrm>
            <a:off x="10989219" y="22455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03F041-7DBA-418B-810D-0A36DBD95044}"/>
              </a:ext>
            </a:extLst>
          </p:cNvPr>
          <p:cNvSpPr txBox="1"/>
          <p:nvPr/>
        </p:nvSpPr>
        <p:spPr>
          <a:xfrm>
            <a:off x="3282262" y="2116400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813909-C638-46A2-B2D2-C078AC3CBEEC}"/>
              </a:ext>
            </a:extLst>
          </p:cNvPr>
          <p:cNvSpPr txBox="1"/>
          <p:nvPr/>
        </p:nvSpPr>
        <p:spPr>
          <a:xfrm>
            <a:off x="402643" y="1526703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3FC35-491C-49E5-A580-1B35C67125AA}"/>
              </a:ext>
            </a:extLst>
          </p:cNvPr>
          <p:cNvSpPr txBox="1"/>
          <p:nvPr/>
        </p:nvSpPr>
        <p:spPr>
          <a:xfrm>
            <a:off x="7530820" y="278215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AB9284-C5C1-400D-8781-00598F444172}"/>
              </a:ext>
            </a:extLst>
          </p:cNvPr>
          <p:cNvSpPr txBox="1"/>
          <p:nvPr/>
        </p:nvSpPr>
        <p:spPr>
          <a:xfrm>
            <a:off x="11213805" y="357244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FC7A3F-E6B9-4AF7-AF54-BC8D783FC238}"/>
              </a:ext>
            </a:extLst>
          </p:cNvPr>
          <p:cNvSpPr txBox="1"/>
          <p:nvPr/>
        </p:nvSpPr>
        <p:spPr>
          <a:xfrm>
            <a:off x="5688753" y="5710694"/>
            <a:ext cx="93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B887FFA-0B9E-448D-8187-A4056B5B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4069402"/>
            <a:ext cx="2772555" cy="277255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E509AB2-6A94-46DF-8209-430C2D0B6025}"/>
              </a:ext>
            </a:extLst>
          </p:cNvPr>
          <p:cNvSpPr txBox="1"/>
          <p:nvPr/>
        </p:nvSpPr>
        <p:spPr>
          <a:xfrm>
            <a:off x="5688753" y="5618361"/>
            <a:ext cx="1040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.VnAvant" panose="020B7200000000000000" pitchFamily="34" charset="0"/>
              </a:rPr>
              <a:t>¨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2D910-0EC3-4C40-BFE2-8BC6B6C53EE7}"/>
              </a:ext>
            </a:extLst>
          </p:cNvPr>
          <p:cNvGrpSpPr/>
          <p:nvPr/>
        </p:nvGrpSpPr>
        <p:grpSpPr>
          <a:xfrm>
            <a:off x="1682941" y="375340"/>
            <a:ext cx="826826" cy="842214"/>
            <a:chOff x="1682941" y="375340"/>
            <a:chExt cx="826826" cy="842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900751-B58B-4505-AF6E-16D814339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941" y="375340"/>
              <a:ext cx="826826" cy="82682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2C8FED-A9FF-45E6-828A-832BE9811F6C}"/>
                </a:ext>
              </a:extLst>
            </p:cNvPr>
            <p:cNvSpPr txBox="1"/>
            <p:nvPr/>
          </p:nvSpPr>
          <p:spPr>
            <a:xfrm>
              <a:off x="1706734" y="448113"/>
              <a:ext cx="709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D33AD0-187F-4874-B747-F141B46AF53A}"/>
              </a:ext>
            </a:extLst>
          </p:cNvPr>
          <p:cNvGrpSpPr/>
          <p:nvPr/>
        </p:nvGrpSpPr>
        <p:grpSpPr>
          <a:xfrm>
            <a:off x="3958063" y="204670"/>
            <a:ext cx="826826" cy="865363"/>
            <a:chOff x="3958063" y="204670"/>
            <a:chExt cx="826826" cy="86536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0CB9CCA-DBB9-407E-8A84-FFD549FB2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063" y="204670"/>
              <a:ext cx="826826" cy="82682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54775F-3B01-4AFD-ABB8-36D4A7B38606}"/>
                </a:ext>
              </a:extLst>
            </p:cNvPr>
            <p:cNvSpPr txBox="1"/>
            <p:nvPr/>
          </p:nvSpPr>
          <p:spPr>
            <a:xfrm>
              <a:off x="4006809" y="300592"/>
              <a:ext cx="6627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6DA6E8-C026-4332-A7D9-1AB2FEBDDB39}"/>
              </a:ext>
            </a:extLst>
          </p:cNvPr>
          <p:cNvGrpSpPr/>
          <p:nvPr/>
        </p:nvGrpSpPr>
        <p:grpSpPr>
          <a:xfrm>
            <a:off x="8511654" y="2602174"/>
            <a:ext cx="826826" cy="826826"/>
            <a:chOff x="8511654" y="2602174"/>
            <a:chExt cx="826826" cy="8268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1C642B9-15BB-4530-9FCE-0D0835F0B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654" y="2602174"/>
              <a:ext cx="826826" cy="82682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A53F8DD-E9C7-4291-A7C5-9157FAF7CDA2}"/>
                </a:ext>
              </a:extLst>
            </p:cNvPr>
            <p:cNvSpPr txBox="1"/>
            <p:nvPr/>
          </p:nvSpPr>
          <p:spPr>
            <a:xfrm>
              <a:off x="8531014" y="2659559"/>
              <a:ext cx="6201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42FF16-2890-439A-A905-B4B5F41598E9}"/>
              </a:ext>
            </a:extLst>
          </p:cNvPr>
          <p:cNvGrpSpPr/>
          <p:nvPr/>
        </p:nvGrpSpPr>
        <p:grpSpPr>
          <a:xfrm>
            <a:off x="10086512" y="1278388"/>
            <a:ext cx="1031116" cy="905724"/>
            <a:chOff x="10086512" y="1278388"/>
            <a:chExt cx="1031116" cy="90572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CEBE80-6F8C-4198-AD49-4BA5C0AD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6202" y="1278388"/>
              <a:ext cx="826826" cy="82682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BD375A-7535-4804-98C9-933AB20F6319}"/>
                </a:ext>
              </a:extLst>
            </p:cNvPr>
            <p:cNvSpPr txBox="1"/>
            <p:nvPr/>
          </p:nvSpPr>
          <p:spPr>
            <a:xfrm>
              <a:off x="10086512" y="1414671"/>
              <a:ext cx="10311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78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8178 0.7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3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3151 0.668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6771 0.35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35703 0.541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52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205F3-A187-40B4-B5B6-1EB6D92B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8" r="-622" b="10251"/>
          <a:stretch/>
        </p:blipFill>
        <p:spPr>
          <a:xfrm>
            <a:off x="-61913" y="-21969"/>
            <a:ext cx="12315825" cy="6863926"/>
          </a:xfrm>
          <a:prstGeom prst="flowChartProcess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77226F-55B5-45F8-84E2-7B50DA68A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1990300"/>
            <a:ext cx="826826" cy="8268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54E25E-CDB6-4B91-AA58-8FE686F1B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19" y="2159968"/>
            <a:ext cx="826826" cy="8268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93D19-10C3-4D5F-B136-E753B8284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234" y="193506"/>
            <a:ext cx="826826" cy="8268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A50CF-8AB3-413E-B99F-08493E933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65" y="193506"/>
            <a:ext cx="826826" cy="8268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406040-8C4A-43B4-9AD8-EA5D6887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29" y="1414670"/>
            <a:ext cx="826826" cy="8268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9D3806-663C-4BA7-A224-A70CEC532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962" y="150126"/>
            <a:ext cx="826826" cy="8268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36E9144-3428-4833-AE88-1BC943A0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0" y="1414670"/>
            <a:ext cx="826826" cy="82682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0D4B27-5B64-41B1-AD95-A1325842D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1513644"/>
            <a:ext cx="826826" cy="8268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056C925-6954-4531-942A-84AAA0D256A5}"/>
              </a:ext>
            </a:extLst>
          </p:cNvPr>
          <p:cNvSpPr txBox="1"/>
          <p:nvPr/>
        </p:nvSpPr>
        <p:spPr>
          <a:xfrm>
            <a:off x="805424" y="8328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A6F125-E175-4C12-8085-4109015BA833}"/>
              </a:ext>
            </a:extLst>
          </p:cNvPr>
          <p:cNvSpPr txBox="1"/>
          <p:nvPr/>
        </p:nvSpPr>
        <p:spPr>
          <a:xfrm>
            <a:off x="4638678" y="1634272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ACC4EC-95CA-4EFB-BB13-E27D40B97E41}"/>
              </a:ext>
            </a:extLst>
          </p:cNvPr>
          <p:cNvSpPr txBox="1"/>
          <p:nvPr/>
        </p:nvSpPr>
        <p:spPr>
          <a:xfrm>
            <a:off x="9387312" y="1804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2FD22A-EACF-4AE0-89F8-D20057AACFCD}"/>
              </a:ext>
            </a:extLst>
          </p:cNvPr>
          <p:cNvSpPr txBox="1"/>
          <p:nvPr/>
        </p:nvSpPr>
        <p:spPr>
          <a:xfrm>
            <a:off x="10989219" y="2245526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«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42FF16-2890-439A-A905-B4B5F41598E9}"/>
              </a:ext>
            </a:extLst>
          </p:cNvPr>
          <p:cNvGrpSpPr/>
          <p:nvPr/>
        </p:nvGrpSpPr>
        <p:grpSpPr>
          <a:xfrm>
            <a:off x="10086512" y="1278388"/>
            <a:ext cx="1031116" cy="905724"/>
            <a:chOff x="10086512" y="1278388"/>
            <a:chExt cx="1031116" cy="90572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CEBE80-6F8C-4198-AD49-4BA5C0AD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6202" y="1278388"/>
              <a:ext cx="826826" cy="82682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BD375A-7535-4804-98C9-933AB20F6319}"/>
                </a:ext>
              </a:extLst>
            </p:cNvPr>
            <p:cNvSpPr txBox="1"/>
            <p:nvPr/>
          </p:nvSpPr>
          <p:spPr>
            <a:xfrm>
              <a:off x="10086512" y="1414671"/>
              <a:ext cx="10311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©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603F041-7DBA-418B-810D-0A36DBD95044}"/>
              </a:ext>
            </a:extLst>
          </p:cNvPr>
          <p:cNvSpPr txBox="1"/>
          <p:nvPr/>
        </p:nvSpPr>
        <p:spPr>
          <a:xfrm>
            <a:off x="3282262" y="2116400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813909-C638-46A2-B2D2-C078AC3CBEEC}"/>
              </a:ext>
            </a:extLst>
          </p:cNvPr>
          <p:cNvSpPr txBox="1"/>
          <p:nvPr/>
        </p:nvSpPr>
        <p:spPr>
          <a:xfrm>
            <a:off x="402643" y="1526703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E3FC35-491C-49E5-A580-1B35C67125AA}"/>
              </a:ext>
            </a:extLst>
          </p:cNvPr>
          <p:cNvSpPr txBox="1"/>
          <p:nvPr/>
        </p:nvSpPr>
        <p:spPr>
          <a:xfrm>
            <a:off x="7530820" y="278215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AB9284-C5C1-400D-8781-00598F444172}"/>
              </a:ext>
            </a:extLst>
          </p:cNvPr>
          <p:cNvSpPr txBox="1"/>
          <p:nvPr/>
        </p:nvSpPr>
        <p:spPr>
          <a:xfrm>
            <a:off x="11213805" y="357244"/>
            <a:ext cx="709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5FC7A3F-E6B9-4AF7-AF54-BC8D783FC238}"/>
              </a:ext>
            </a:extLst>
          </p:cNvPr>
          <p:cNvSpPr txBox="1"/>
          <p:nvPr/>
        </p:nvSpPr>
        <p:spPr>
          <a:xfrm>
            <a:off x="5688753" y="5710694"/>
            <a:ext cx="93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B887FFA-0B9E-448D-8187-A4056B5B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44" y="4069402"/>
            <a:ext cx="2772555" cy="277255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E509AB2-6A94-46DF-8209-430C2D0B6025}"/>
              </a:ext>
            </a:extLst>
          </p:cNvPr>
          <p:cNvSpPr txBox="1"/>
          <p:nvPr/>
        </p:nvSpPr>
        <p:spPr>
          <a:xfrm>
            <a:off x="5688753" y="5618361"/>
            <a:ext cx="1040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.VnAvant" panose="020B7200000000000000" pitchFamily="34" charset="0"/>
              </a:rPr>
              <a:t>©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2D910-0EC3-4C40-BFE2-8BC6B6C53EE7}"/>
              </a:ext>
            </a:extLst>
          </p:cNvPr>
          <p:cNvGrpSpPr/>
          <p:nvPr/>
        </p:nvGrpSpPr>
        <p:grpSpPr>
          <a:xfrm>
            <a:off x="1682941" y="375340"/>
            <a:ext cx="826826" cy="842214"/>
            <a:chOff x="1682941" y="375340"/>
            <a:chExt cx="826826" cy="842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900751-B58B-4505-AF6E-16D814339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941" y="375340"/>
              <a:ext cx="826826" cy="82682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92C8FED-A9FF-45E6-828A-832BE9811F6C}"/>
                </a:ext>
              </a:extLst>
            </p:cNvPr>
            <p:cNvSpPr txBox="1"/>
            <p:nvPr/>
          </p:nvSpPr>
          <p:spPr>
            <a:xfrm>
              <a:off x="1706734" y="448113"/>
              <a:ext cx="709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©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D33AD0-187F-4874-B747-F141B46AF53A}"/>
              </a:ext>
            </a:extLst>
          </p:cNvPr>
          <p:cNvGrpSpPr/>
          <p:nvPr/>
        </p:nvGrpSpPr>
        <p:grpSpPr>
          <a:xfrm>
            <a:off x="3958063" y="204670"/>
            <a:ext cx="826826" cy="869200"/>
            <a:chOff x="3958063" y="204670"/>
            <a:chExt cx="826826" cy="8692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0CB9CCA-DBB9-407E-8A84-FFD549FB2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063" y="204670"/>
              <a:ext cx="826826" cy="82682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54775F-3B01-4AFD-ABB8-36D4A7B38606}"/>
                </a:ext>
              </a:extLst>
            </p:cNvPr>
            <p:cNvSpPr txBox="1"/>
            <p:nvPr/>
          </p:nvSpPr>
          <p:spPr>
            <a:xfrm>
              <a:off x="4026219" y="304429"/>
              <a:ext cx="6627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©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6DA6E8-C026-4332-A7D9-1AB2FEBDDB39}"/>
              </a:ext>
            </a:extLst>
          </p:cNvPr>
          <p:cNvGrpSpPr/>
          <p:nvPr/>
        </p:nvGrpSpPr>
        <p:grpSpPr>
          <a:xfrm>
            <a:off x="8511654" y="2602174"/>
            <a:ext cx="826826" cy="826826"/>
            <a:chOff x="8511654" y="2602174"/>
            <a:chExt cx="826826" cy="8268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1C642B9-15BB-4530-9FCE-0D0835F0B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654" y="2602174"/>
              <a:ext cx="826826" cy="82682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A53F8DD-E9C7-4291-A7C5-9157FAF7CDA2}"/>
                </a:ext>
              </a:extLst>
            </p:cNvPr>
            <p:cNvSpPr txBox="1"/>
            <p:nvPr/>
          </p:nvSpPr>
          <p:spPr>
            <a:xfrm>
              <a:off x="8531014" y="2659559"/>
              <a:ext cx="6201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FF00"/>
                  </a:solidFill>
                  <a:latin typeface=".VnAvant" panose="020B7200000000000000" pitchFamily="34" charset="0"/>
                </a:rPr>
                <a:t>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38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9011 0.6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3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13151 0.668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3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8008 0.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34622 0.482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2871787" y="896182"/>
            <a:ext cx="7386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bé hỏi mẹ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2888456" y="1644229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sao, phải ở nhà?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1528760" y="3158088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trả lời bé khẽ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1528757" y="3939006"/>
            <a:ext cx="6415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Covy con yêu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933" y="530708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23" y="4885267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93" y="4761472"/>
            <a:ext cx="948737" cy="9487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2D0749-89D1-4335-A060-7CCF615819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35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6446606" y="800491"/>
            <a:ext cx="7386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ở nhà thật nhiều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6446606" y="1408658"/>
            <a:ext cx="6415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bao điều cô dạy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727250" y="1689118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 tay cho sạch sẽ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727250" y="2297285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sáu bước bé ơi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98" y="200295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7" y="5688052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25" y="752308"/>
            <a:ext cx="948737" cy="948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EA359A-45F2-4D16-B188-2E7DCC466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05" y="3073011"/>
            <a:ext cx="4490632" cy="30365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18FA7D-040A-4805-830C-E9BDC9B58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12" y="0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5CC177-893F-4CD9-A2CA-538CFF8F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3C34-08AF-4BD4-A691-7BF9F024AC3B}"/>
              </a:ext>
            </a:extLst>
          </p:cNvPr>
          <p:cNvSpPr txBox="1"/>
          <p:nvPr/>
        </p:nvSpPr>
        <p:spPr>
          <a:xfrm>
            <a:off x="1570212" y="1872968"/>
            <a:ext cx="738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không nên đi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FEE21-B7FB-4B61-84B8-9D6C9FF26EFE}"/>
              </a:ext>
            </a:extLst>
          </p:cNvPr>
          <p:cNvSpPr txBox="1"/>
          <p:nvPr/>
        </p:nvSpPr>
        <p:spPr>
          <a:xfrm>
            <a:off x="1570212" y="2582206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nơi đông người nhé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A25E3-6A8D-4BAB-8EFF-77D24E35C9BD}"/>
              </a:ext>
            </a:extLst>
          </p:cNvPr>
          <p:cNvSpPr txBox="1"/>
          <p:nvPr/>
        </p:nvSpPr>
        <p:spPr>
          <a:xfrm>
            <a:off x="1570212" y="3234533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 trang che miệng cười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64C10-763A-4282-92D4-E1D619C25007}"/>
              </a:ext>
            </a:extLst>
          </p:cNvPr>
          <p:cNvSpPr txBox="1"/>
          <p:nvPr/>
        </p:nvSpPr>
        <p:spPr>
          <a:xfrm>
            <a:off x="1570212" y="3948416"/>
            <a:ext cx="6415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người cùng chống dịch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F05D15-65DD-4212-A18A-A4DCB473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98" y="2002950"/>
            <a:ext cx="948737" cy="948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E077D-25D6-495A-8E0F-607858C0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97" y="5688052"/>
            <a:ext cx="1169948" cy="1169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AE3A1-FB0E-4741-AAC7-08F9B1EF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8" y="1157734"/>
            <a:ext cx="948737" cy="948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1F05EF-8C9A-40EA-A70D-ACE5BD05D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AF57FA-80A0-476F-B88E-8FA30E4C2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8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A0755F-2209-48FD-8E48-EC39DEF75B36}"/>
              </a:ext>
            </a:extLst>
          </p:cNvPr>
          <p:cNvSpPr txBox="1"/>
          <p:nvPr/>
        </p:nvSpPr>
        <p:spPr>
          <a:xfrm>
            <a:off x="2566988" y="1682115"/>
            <a:ext cx="491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Covy không còn nữa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5DEEE-142B-4724-8DF8-1FC90B412E4F}"/>
              </a:ext>
            </a:extLst>
          </p:cNvPr>
          <p:cNvSpPr txBox="1"/>
          <p:nvPr/>
        </p:nvSpPr>
        <p:spPr>
          <a:xfrm>
            <a:off x="2566988" y="2390001"/>
            <a:ext cx="664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hứa thật chăm ngoan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A2220-CAF6-4544-A153-2943303D6A99}"/>
              </a:ext>
            </a:extLst>
          </p:cNvPr>
          <p:cNvSpPr txBox="1"/>
          <p:nvPr/>
        </p:nvSpPr>
        <p:spPr>
          <a:xfrm>
            <a:off x="2566988" y="3097887"/>
            <a:ext cx="7662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ngày vui đến trường.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F5192E-471B-47FC-BC38-D8EA20D0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9" y="4098209"/>
            <a:ext cx="1517713" cy="17982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9A4822-DB1D-48D7-9B1F-E038E1955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11" y="4616856"/>
            <a:ext cx="1055750" cy="12508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FD7D2-F078-4624-A582-D5A300AB4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481" y="1283131"/>
            <a:ext cx="1103375" cy="1307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99FB3C-418B-409A-9975-E566ACE4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5" y="15535"/>
            <a:ext cx="2196436" cy="176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D5E1D-B807-4C0C-B55C-8885CDA7B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A6F69-9D05-4AE4-BB3A-D26F1823A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4" y="734105"/>
            <a:ext cx="4824414" cy="3446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59FFBB-3714-45E0-8A3C-AB32F973D50C}"/>
              </a:ext>
            </a:extLst>
          </p:cNvPr>
          <p:cNvSpPr txBox="1"/>
          <p:nvPr/>
        </p:nvSpPr>
        <p:spPr>
          <a:xfrm>
            <a:off x="1514475" y="4492679"/>
            <a:ext cx="78152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>
                <a:solidFill>
                  <a:srgbClr val="EAAD1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xµ phßng</a:t>
            </a:r>
          </a:p>
        </p:txBody>
      </p:sp>
    </p:spTree>
    <p:extLst>
      <p:ext uri="{BB962C8B-B14F-4D97-AF65-F5344CB8AC3E}">
        <p14:creationId xmlns:p14="http://schemas.microsoft.com/office/powerpoint/2010/main" val="495690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CD5E1D-B807-4C0C-B55C-8885CDA7B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50785" y="305068"/>
            <a:ext cx="3571812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4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5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A1B259-A9CD-4CE1-B4ED-9BB1DD3BFA2B}"/>
              </a:ext>
            </a:extLst>
          </p:cNvPr>
          <p:cNvSpPr/>
          <p:nvPr/>
        </p:nvSpPr>
        <p:spPr>
          <a:xfrm>
            <a:off x="4092642" y="1710787"/>
            <a:ext cx="272382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3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115854-2893-490F-A4B5-465D7D6F00CB}"/>
              </a:ext>
            </a:extLst>
          </p:cNvPr>
          <p:cNvGrpSpPr/>
          <p:nvPr/>
        </p:nvGrpSpPr>
        <p:grpSpPr>
          <a:xfrm>
            <a:off x="0" y="0"/>
            <a:ext cx="12192000" cy="6934224"/>
            <a:chOff x="0" y="0"/>
            <a:chExt cx="12192000" cy="6934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CD5E1D-B807-4C0C-B55C-8885CDA7B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9342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48292D-B459-45BA-B0B1-EFE6854E39F0}"/>
                </a:ext>
              </a:extLst>
            </p:cNvPr>
            <p:cNvSpPr txBox="1"/>
            <p:nvPr/>
          </p:nvSpPr>
          <p:spPr>
            <a:xfrm>
              <a:off x="1569493" y="777922"/>
              <a:ext cx="41455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DF5A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kiểu chữ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9C1537-2BBB-4443-9CF9-ABD36F7EDD22}"/>
                </a:ext>
              </a:extLst>
            </p:cNvPr>
            <p:cNvSpPr txBox="1"/>
            <p:nvPr/>
          </p:nvSpPr>
          <p:spPr>
            <a:xfrm>
              <a:off x="4629150" y="747143"/>
              <a:ext cx="39117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rgbClr val="DF5A0D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A36471A-5057-42C4-8D00-8B073AE6E352}"/>
              </a:ext>
            </a:extLst>
          </p:cNvPr>
          <p:cNvSpPr txBox="1"/>
          <p:nvPr/>
        </p:nvSpPr>
        <p:spPr>
          <a:xfrm>
            <a:off x="4605216" y="2623493"/>
            <a:ext cx="228957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2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BC2C80-CF1F-4A3E-AFF9-778B882B734F}"/>
              </a:ext>
            </a:extLst>
          </p:cNvPr>
          <p:cNvSpPr txBox="1"/>
          <p:nvPr/>
        </p:nvSpPr>
        <p:spPr>
          <a:xfrm>
            <a:off x="1636898" y="2623492"/>
            <a:ext cx="228957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</a:rPr>
              <a:t>A</a:t>
            </a:r>
            <a:endParaRPr lang="en-US" sz="20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1B50FC-BDF7-490D-8180-75CFCEE76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481" y="2466975"/>
            <a:ext cx="23907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283</Words>
  <Application>Microsoft Office PowerPoint</Application>
  <PresentationFormat>Widescreen</PresentationFormat>
  <Paragraphs>117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Sherry</dc:creator>
  <cp:lastModifiedBy>Sherry</cp:lastModifiedBy>
  <cp:revision>20</cp:revision>
  <dcterms:created xsi:type="dcterms:W3CDTF">2021-09-22T13:37:52Z</dcterms:created>
  <dcterms:modified xsi:type="dcterms:W3CDTF">2021-09-23T15:38:53Z</dcterms:modified>
</cp:coreProperties>
</file>