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72" r:id="rId6"/>
    <p:sldId id="258" r:id="rId7"/>
    <p:sldId id="262" r:id="rId8"/>
    <p:sldId id="261" r:id="rId9"/>
    <p:sldId id="271" r:id="rId10"/>
    <p:sldId id="270" r:id="rId11"/>
    <p:sldId id="259" r:id="rId12"/>
    <p:sldId id="269" r:id="rId13"/>
    <p:sldId id="260" r:id="rId14"/>
    <p:sldId id="263" r:id="rId15"/>
    <p:sldId id="266" r:id="rId16"/>
    <p:sldId id="267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6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8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8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1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2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0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5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4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57B91-C877-44D1-B002-AAD2C3EA01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B91B3-964E-48B7-82DD-DFD9B226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4847" y="770965"/>
            <a:ext cx="647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5435" y="179294"/>
            <a:ext cx="101121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Giải thích nghĩa từ khó</a:t>
            </a:r>
            <a:endParaRPr lang="en-US" sz="54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72913" y="1758956"/>
            <a:ext cx="3370729" cy="846295"/>
            <a:chOff x="2319701" y="2586182"/>
            <a:chExt cx="4428565" cy="1048871"/>
          </a:xfrm>
        </p:grpSpPr>
        <p:sp>
          <p:nvSpPr>
            <p:cNvPr id="9" name="Horizontal Scroll 8"/>
            <p:cNvSpPr/>
            <p:nvPr/>
          </p:nvSpPr>
          <p:spPr>
            <a:xfrm>
              <a:off x="2319701" y="2586182"/>
              <a:ext cx="4428565" cy="1048871"/>
            </a:xfrm>
            <a:prstGeom prst="horizontalScroll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92673" y="2675441"/>
              <a:ext cx="3482618" cy="877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Nằm lăn lóc</a:t>
              </a:r>
              <a:endParaRPr lang="en-US" sz="400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01789" y="2767107"/>
            <a:ext cx="5163670" cy="3499221"/>
            <a:chOff x="1237130" y="3223911"/>
            <a:chExt cx="4433047" cy="27613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237130" y="3223911"/>
              <a:ext cx="4428564" cy="240350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314225">
              <a:off x="2805820" y="3744073"/>
              <a:ext cx="2864357" cy="2241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334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53273" y="432261"/>
            <a:ext cx="9127375" cy="757968"/>
            <a:chOff x="1053273" y="432261"/>
            <a:chExt cx="9127375" cy="757968"/>
          </a:xfrm>
        </p:grpSpPr>
        <p:sp>
          <p:nvSpPr>
            <p:cNvPr id="2" name="TextBox 1"/>
            <p:cNvSpPr txBox="1"/>
            <p:nvPr/>
          </p:nvSpPr>
          <p:spPr>
            <a:xfrm>
              <a:off x="4289367" y="432261"/>
              <a:ext cx="2901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4:</a:t>
              </a:r>
              <a:endPara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53273" y="728564"/>
              <a:ext cx="9127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 ấm sành đã mời ai vào lòng mình trú rét?</a:t>
              </a:r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25657" y="1733512"/>
            <a:ext cx="4295565" cy="4030915"/>
            <a:chOff x="6594107" y="1822137"/>
            <a:chExt cx="4295565" cy="4030915"/>
          </a:xfrm>
        </p:grpSpPr>
        <p:sp>
          <p:nvSpPr>
            <p:cNvPr id="6" name="TextBox 5"/>
            <p:cNvSpPr txBox="1"/>
            <p:nvPr/>
          </p:nvSpPr>
          <p:spPr>
            <a:xfrm>
              <a:off x="6824749" y="1822137"/>
              <a:ext cx="3624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Bạn ong vàng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4107" y="2417835"/>
              <a:ext cx="4295565" cy="343521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28091" y="1863838"/>
            <a:ext cx="4758310" cy="3989214"/>
            <a:chOff x="728091" y="1863838"/>
            <a:chExt cx="4758310" cy="3989214"/>
          </a:xfrm>
        </p:grpSpPr>
        <p:sp>
          <p:nvSpPr>
            <p:cNvPr id="5" name="TextBox 4"/>
            <p:cNvSpPr txBox="1"/>
            <p:nvPr/>
          </p:nvSpPr>
          <p:spPr>
            <a:xfrm>
              <a:off x="1596043" y="1863838"/>
              <a:ext cx="3158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Đôi bướm vàng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91" y="2325503"/>
              <a:ext cx="4758310" cy="3527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877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24596 -0.0409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53273" y="432261"/>
            <a:ext cx="9127375" cy="1127300"/>
            <a:chOff x="1053273" y="432261"/>
            <a:chExt cx="9127375" cy="1127300"/>
          </a:xfrm>
        </p:grpSpPr>
        <p:sp>
          <p:nvSpPr>
            <p:cNvPr id="2" name="TextBox 1"/>
            <p:cNvSpPr txBox="1"/>
            <p:nvPr/>
          </p:nvSpPr>
          <p:spPr>
            <a:xfrm>
              <a:off x="4289367" y="432261"/>
              <a:ext cx="2901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</a:t>
              </a:r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5:</a:t>
              </a:r>
              <a:endPara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53273" y="728564"/>
              <a:ext cx="9127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mùa xuân đến, đôi bướm vàng bay đi, </a:t>
              </a:r>
            </a:p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 ấm sành cảm thấy như thế nào?</a:t>
              </a:r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80809" y="1733512"/>
            <a:ext cx="4183745" cy="3896882"/>
            <a:chOff x="6824749" y="1822137"/>
            <a:chExt cx="3624349" cy="3896882"/>
          </a:xfrm>
        </p:grpSpPr>
        <p:sp>
          <p:nvSpPr>
            <p:cNvPr id="6" name="TextBox 5"/>
            <p:cNvSpPr txBox="1"/>
            <p:nvPr/>
          </p:nvSpPr>
          <p:spPr>
            <a:xfrm>
              <a:off x="6824749" y="1822137"/>
              <a:ext cx="3624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Buồn bã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1393" y="2283802"/>
              <a:ext cx="3551060" cy="343521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520488" y="1779124"/>
            <a:ext cx="3982538" cy="3895814"/>
            <a:chOff x="1520488" y="1779124"/>
            <a:chExt cx="3982538" cy="3895814"/>
          </a:xfrm>
        </p:grpSpPr>
        <p:sp>
          <p:nvSpPr>
            <p:cNvPr id="5" name="TextBox 4"/>
            <p:cNvSpPr txBox="1"/>
            <p:nvPr/>
          </p:nvSpPr>
          <p:spPr>
            <a:xfrm>
              <a:off x="2427899" y="1779124"/>
              <a:ext cx="3075127" cy="450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Vui vẻ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520488" y="2229980"/>
              <a:ext cx="3866129" cy="3444958"/>
              <a:chOff x="1304357" y="2185436"/>
              <a:chExt cx="3866129" cy="344495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576" y="2185436"/>
                <a:ext cx="3852910" cy="344495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857392">
                <a:off x="1304357" y="3724276"/>
                <a:ext cx="2952753" cy="18218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059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25143 0.001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843468" y="440574"/>
            <a:ext cx="7263369" cy="793656"/>
            <a:chOff x="1843468" y="440574"/>
            <a:chExt cx="7263369" cy="793656"/>
          </a:xfrm>
        </p:grpSpPr>
        <p:sp>
          <p:nvSpPr>
            <p:cNvPr id="2" name="TextBox 1"/>
            <p:cNvSpPr txBox="1"/>
            <p:nvPr/>
          </p:nvSpPr>
          <p:spPr>
            <a:xfrm>
              <a:off x="4819996" y="440574"/>
              <a:ext cx="25520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</a:t>
              </a:r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6:</a:t>
              </a:r>
              <a:endPara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843468" y="772565"/>
              <a:ext cx="72633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Ai đã nhặt chiếc ấm sành mang về 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31509" y="1318807"/>
            <a:ext cx="3998422" cy="3913886"/>
            <a:chOff x="1346662" y="1845802"/>
            <a:chExt cx="3998422" cy="39138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6662" y="2408627"/>
              <a:ext cx="3998422" cy="335106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11283" y="1845802"/>
              <a:ext cx="3208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Cậu bé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61441" y="1342813"/>
            <a:ext cx="3233652" cy="3913885"/>
            <a:chOff x="6882937" y="1845802"/>
            <a:chExt cx="3233652" cy="39138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937" y="2408626"/>
              <a:ext cx="3233652" cy="33510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372003" y="1845802"/>
              <a:ext cx="2245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Cô bé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379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23828 -0.02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47156" y="440574"/>
            <a:ext cx="9243753" cy="902239"/>
            <a:chOff x="1147156" y="440574"/>
            <a:chExt cx="9243753" cy="902239"/>
          </a:xfrm>
        </p:grpSpPr>
        <p:sp>
          <p:nvSpPr>
            <p:cNvPr id="2" name="TextBox 1"/>
            <p:cNvSpPr txBox="1"/>
            <p:nvPr/>
          </p:nvSpPr>
          <p:spPr>
            <a:xfrm>
              <a:off x="4819996" y="440574"/>
              <a:ext cx="25520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6:</a:t>
              </a:r>
              <a:endPara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47156" y="881148"/>
              <a:ext cx="9243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gì xảy ra khi cô bé gieo hạt giống vào lòng chiếc ấm sành?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36964" y="1680920"/>
            <a:ext cx="4814138" cy="3646038"/>
            <a:chOff x="954894" y="2129155"/>
            <a:chExt cx="4814138" cy="36460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069" y="2630538"/>
              <a:ext cx="4625787" cy="314465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4894" y="2129155"/>
              <a:ext cx="48141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Hạt giống nở thành cây hoa rất đẹp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81488" y="1680920"/>
            <a:ext cx="4780959" cy="3646038"/>
            <a:chOff x="6550429" y="2129155"/>
            <a:chExt cx="4780959" cy="36460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2266" y="2615006"/>
              <a:ext cx="4739122" cy="316018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50429" y="2129155"/>
              <a:ext cx="4463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Hạt giống không mọc thành cây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8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21601 -0.033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2846" y="403412"/>
            <a:ext cx="50471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câu chuyện cho chúng ta thấy những đồ dùng trong gia đình khi cũ, hỏng rồi chúng ta có thể sử dụng cho những việc làm khác có ý nghĩa. Vì vậy chúng ta hãy luôn yêu quí và giữ gìn những đồ dùng trong gia đình chúng mình nhé!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1099" y="1920241"/>
            <a:ext cx="4854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9622" y="3133898"/>
            <a:ext cx="8171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“Tôi là một ấm trà nhỏ”</a:t>
            </a:r>
            <a:endParaRPr lang="en-US" sz="48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61974089582808433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4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3448" y="182880"/>
            <a:ext cx="6450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  <a:endParaRPr lang="en-US" sz="6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4603" y="2504778"/>
            <a:ext cx="9725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mẹ thường có sáu con</a:t>
            </a:r>
          </a:p>
          <a:p>
            <a:pPr algn="ctr"/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mẹ sẻ nước non vơi đầy?</a:t>
            </a:r>
            <a:endParaRPr lang="en-US" sz="4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3265" y="4589056"/>
            <a:ext cx="3341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 bé là cái gì?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7" b="89905" l="2375" r="97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28" y="-822512"/>
            <a:ext cx="10219765" cy="850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4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" y="358587"/>
            <a:ext cx="11295530" cy="623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347403075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44548" y="407324"/>
            <a:ext cx="8961120" cy="708152"/>
            <a:chOff x="1144548" y="407324"/>
            <a:chExt cx="8961120" cy="708152"/>
          </a:xfrm>
        </p:grpSpPr>
        <p:sp>
          <p:nvSpPr>
            <p:cNvPr id="5" name="TextBox 4"/>
            <p:cNvSpPr txBox="1"/>
            <p:nvPr/>
          </p:nvSpPr>
          <p:spPr>
            <a:xfrm>
              <a:off x="4148051" y="407324"/>
              <a:ext cx="3316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1:</a:t>
              </a:r>
              <a:endPara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44548" y="653811"/>
              <a:ext cx="8961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 vừa kể cho các con nghe câu chuyện gì?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64300" y="1335509"/>
            <a:ext cx="4854632" cy="4057092"/>
            <a:chOff x="1288473" y="1745191"/>
            <a:chExt cx="4854632" cy="3739594"/>
          </a:xfrm>
        </p:grpSpPr>
        <p:sp>
          <p:nvSpPr>
            <p:cNvPr id="7" name="TextBox 6"/>
            <p:cNvSpPr txBox="1"/>
            <p:nvPr/>
          </p:nvSpPr>
          <p:spPr>
            <a:xfrm>
              <a:off x="1288473" y="1745191"/>
              <a:ext cx="4854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Truyện “Chiếc ấm sành nở hoa”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473" y="2206856"/>
              <a:ext cx="4517967" cy="327792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364776" y="1416588"/>
            <a:ext cx="4170085" cy="3976013"/>
            <a:chOff x="6651848" y="1824334"/>
            <a:chExt cx="3722437" cy="3660451"/>
          </a:xfrm>
        </p:grpSpPr>
        <p:sp>
          <p:nvSpPr>
            <p:cNvPr id="10" name="TextBox 9"/>
            <p:cNvSpPr txBox="1"/>
            <p:nvPr/>
          </p:nvSpPr>
          <p:spPr>
            <a:xfrm>
              <a:off x="6651848" y="1824334"/>
              <a:ext cx="3657230" cy="425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Truyện “Sự tích hoa mào gà”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848" y="2206856"/>
              <a:ext cx="3722437" cy="3277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94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23516 -0.04051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35651" y="390698"/>
            <a:ext cx="7888778" cy="835775"/>
            <a:chOff x="1635651" y="390698"/>
            <a:chExt cx="7888778" cy="835775"/>
          </a:xfrm>
        </p:grpSpPr>
        <p:sp>
          <p:nvSpPr>
            <p:cNvPr id="2" name="TextBox 1"/>
            <p:cNvSpPr txBox="1"/>
            <p:nvPr/>
          </p:nvSpPr>
          <p:spPr>
            <a:xfrm>
              <a:off x="4829694" y="390698"/>
              <a:ext cx="2892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2:</a:t>
              </a:r>
              <a:endPara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635651" y="641698"/>
              <a:ext cx="7888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truyện có những nhân vật nào?</a:t>
              </a: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86118" y="1747440"/>
            <a:ext cx="4190673" cy="3841373"/>
            <a:chOff x="1195974" y="1877783"/>
            <a:chExt cx="4190673" cy="3841373"/>
          </a:xfrm>
        </p:grpSpPr>
        <p:sp>
          <p:nvSpPr>
            <p:cNvPr id="5" name="TextBox 4"/>
            <p:cNvSpPr txBox="1"/>
            <p:nvPr/>
          </p:nvSpPr>
          <p:spPr>
            <a:xfrm>
              <a:off x="1911928" y="1877783"/>
              <a:ext cx="3266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Gà trống và thỏ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974" y="2339448"/>
              <a:ext cx="4190673" cy="337970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931212" y="1554479"/>
            <a:ext cx="5680852" cy="4185904"/>
            <a:chOff x="6495989" y="1923949"/>
            <a:chExt cx="5680852" cy="4185904"/>
          </a:xfrm>
        </p:grpSpPr>
        <p:sp>
          <p:nvSpPr>
            <p:cNvPr id="6" name="TextBox 5"/>
            <p:cNvSpPr txBox="1"/>
            <p:nvPr/>
          </p:nvSpPr>
          <p:spPr>
            <a:xfrm>
              <a:off x="7164266" y="1923949"/>
              <a:ext cx="50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Chiếc ấm sành, em bé, </a:t>
              </a:r>
            </a:p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 bướm vàng và mầm cây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989" y="2730145"/>
              <a:ext cx="4369236" cy="3379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58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-0.25638 -0.007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046698" y="415636"/>
            <a:ext cx="6860688" cy="815423"/>
            <a:chOff x="2948502" y="415636"/>
            <a:chExt cx="7727563" cy="815423"/>
          </a:xfrm>
        </p:grpSpPr>
        <p:sp>
          <p:nvSpPr>
            <p:cNvPr id="2" name="TextBox 1"/>
            <p:cNvSpPr txBox="1"/>
            <p:nvPr/>
          </p:nvSpPr>
          <p:spPr>
            <a:xfrm>
              <a:off x="4786745" y="415636"/>
              <a:ext cx="26185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3:</a:t>
              </a:r>
              <a:endPara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48502" y="769394"/>
              <a:ext cx="7727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 vệ đường, có cái gì nằm lăn lóc?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99357" y="1632460"/>
            <a:ext cx="3820132" cy="4056359"/>
            <a:chOff x="1188720" y="1619933"/>
            <a:chExt cx="3820132" cy="4056359"/>
          </a:xfrm>
        </p:grpSpPr>
        <p:sp>
          <p:nvSpPr>
            <p:cNvPr id="5" name="TextBox 4"/>
            <p:cNvSpPr txBox="1"/>
            <p:nvPr/>
          </p:nvSpPr>
          <p:spPr>
            <a:xfrm>
              <a:off x="1188720" y="1619933"/>
              <a:ext cx="350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Cái bát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194" y="2176634"/>
              <a:ext cx="3499658" cy="349965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312426" y="1731071"/>
            <a:ext cx="4194210" cy="4056360"/>
            <a:chOff x="6339320" y="1632459"/>
            <a:chExt cx="4194210" cy="4056360"/>
          </a:xfrm>
        </p:grpSpPr>
        <p:sp>
          <p:nvSpPr>
            <p:cNvPr id="6" name="TextBox 5"/>
            <p:cNvSpPr txBox="1"/>
            <p:nvPr/>
          </p:nvSpPr>
          <p:spPr>
            <a:xfrm>
              <a:off x="6725589" y="1632459"/>
              <a:ext cx="3641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Chiếc ấm sành sứt quai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9320" y="2164108"/>
              <a:ext cx="4194210" cy="3524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17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25338 0.0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4847" y="770965"/>
            <a:ext cx="647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5435" y="179294"/>
            <a:ext cx="101121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Giải thích nghĩa từ khó</a:t>
            </a:r>
            <a:endParaRPr lang="en-US" sz="54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6041" y="2367139"/>
            <a:ext cx="2650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53430" y="1940509"/>
            <a:ext cx="2949388" cy="777914"/>
            <a:chOff x="-1988890" y="3621924"/>
            <a:chExt cx="3792070" cy="1048871"/>
          </a:xfrm>
        </p:grpSpPr>
        <p:sp>
          <p:nvSpPr>
            <p:cNvPr id="12" name="Horizontal Scroll 11"/>
            <p:cNvSpPr/>
            <p:nvPr/>
          </p:nvSpPr>
          <p:spPr>
            <a:xfrm>
              <a:off x="-1988890" y="3621924"/>
              <a:ext cx="3792070" cy="1048871"/>
            </a:xfrm>
            <a:prstGeom prst="horizontalScroll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329137" y="3661630"/>
              <a:ext cx="2472565" cy="954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Sứt quai</a:t>
              </a:r>
              <a:endParaRPr lang="en-US" sz="400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476" y="2522026"/>
            <a:ext cx="5244356" cy="355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315</Words>
  <Application>Microsoft Office PowerPoint</Application>
  <PresentationFormat>Widescreen</PresentationFormat>
  <Paragraphs>41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2021-11-11T11:16:37Z</dcterms:created>
  <dcterms:modified xsi:type="dcterms:W3CDTF">2021-11-15T14:37:51Z</dcterms:modified>
</cp:coreProperties>
</file>