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3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974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9700-4C2D-4BB9-96A9-2FDF7298E64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F562-FE6A-4145-BCBE-832CC66C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0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9700-4C2D-4BB9-96A9-2FDF7298E64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F562-FE6A-4145-BCBE-832CC66C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2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9700-4C2D-4BB9-96A9-2FDF7298E64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F562-FE6A-4145-BCBE-832CC66C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53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9700-4C2D-4BB9-96A9-2FDF7298E64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F562-FE6A-4145-BCBE-832CC66C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8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9700-4C2D-4BB9-96A9-2FDF7298E64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F562-FE6A-4145-BCBE-832CC66C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16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9700-4C2D-4BB9-96A9-2FDF7298E64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F562-FE6A-4145-BCBE-832CC66C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1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9700-4C2D-4BB9-96A9-2FDF7298E64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F562-FE6A-4145-BCBE-832CC66C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16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9700-4C2D-4BB9-96A9-2FDF7298E64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F562-FE6A-4145-BCBE-832CC66C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07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9700-4C2D-4BB9-96A9-2FDF7298E64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F562-FE6A-4145-BCBE-832CC66C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0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9700-4C2D-4BB9-96A9-2FDF7298E64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F562-FE6A-4145-BCBE-832CC66C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7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9700-4C2D-4BB9-96A9-2FDF7298E64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F562-FE6A-4145-BCBE-832CC66C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1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B9700-4C2D-4BB9-96A9-2FDF7298E64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BF562-FE6A-4145-BCBE-832CC66C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7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6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9503916190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70943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295039159853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8068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9503917008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8961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5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14288"/>
            <a:ext cx="1221105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2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95039184538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1855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95039186689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0004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2021-11-19T16:42:34Z</dcterms:created>
  <dcterms:modified xsi:type="dcterms:W3CDTF">2021-11-19T16:54:29Z</dcterms:modified>
</cp:coreProperties>
</file>