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29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Quỳnh Lê" userId="fd943d0b1bea6359" providerId="LiveId" clId="{87D29910-7A51-4E64-8835-7C447DEF3BDB}"/>
    <pc:docChg chg="addSld">
      <pc:chgData name="Quỳnh Lê" userId="fd943d0b1bea6359" providerId="LiveId" clId="{87D29910-7A51-4E64-8835-7C447DEF3BDB}" dt="2021-11-10T08:01:55.809" v="0" actId="680"/>
      <pc:docMkLst>
        <pc:docMk/>
      </pc:docMkLst>
      <pc:sldChg chg="new">
        <pc:chgData name="Quỳnh Lê" userId="fd943d0b1bea6359" providerId="LiveId" clId="{87D29910-7A51-4E64-8835-7C447DEF3BDB}" dt="2021-11-10T08:01:55.809" v="0" actId="680"/>
        <pc:sldMkLst>
          <pc:docMk/>
          <pc:sldMk cId="3628151096" sldId="257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6CDE3-4CF1-4409-BA51-22F854580F9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A6E675E-971A-4365-A457-346054096E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C11082-7FF2-46B9-A3A1-B75470300E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B6303E4-F8F9-4B89-907C-BD3052EA9A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F55256-87C8-4C2F-BE20-DE976F51CD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241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08823-DBD6-4EAC-AF38-3E3BBF43B1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4845482-FE32-4F5E-84FB-44A29B1BB4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0C2F05-9C0A-45D9-AB1D-14A0F67A74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7B20CD-569D-4663-852E-959739E44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BDF46E-84DC-46AC-81F8-C61C301A69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2670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7CD702B-AF33-472A-B445-A5B95A73AD2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2956A65-5F59-4A7A-B1D3-B436E827FE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9C87E-9F84-4F6A-90B3-27AB04E85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6122E3-CBEA-4C23-A0B7-1717595EAA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1E82C1-14C1-4D0B-B642-57EDEC0A1E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0873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888B92-48D8-4DE4-8899-0050D8D40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E1281A-B86B-4785-AB74-31790EEB53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5246A6-C4DB-451C-A829-4CDC7F32EB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D649F9-D62A-4956-865F-4C15A109A4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1E423B-B457-4095-8B71-453312B3E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9780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EB7584-FB75-4A10-B0CB-532DE2B79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DDDC74-11D0-4275-8123-BE3A366B8D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83668E-C1B8-49A3-89F3-9C1A0B3BFD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93655A-DBFD-4C7C-96E7-C3BE8A587C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E6FB3-4CF8-4E71-8E4E-0630B174C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0729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C22790-AE17-474E-A014-EB458E40A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27112-A838-43D7-B3B3-4F59E92ADA5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7E3D79-B2C1-46D7-A7F5-CFF11E839A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DA89312-08E2-489D-A6AF-8154204CB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28ADE56-A242-402B-AA87-76B528269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DCCE33-8145-4FD9-B79A-A447D50F1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45711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7535F-8C4A-420D-8472-CA890CB171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4164E1-33F9-4CC5-9E81-5523F433F0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2D65A4-09B9-46F7-9574-F84340FF8C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367E804-6090-48B8-80F6-20B259CE14F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379CD5A-3486-4FEC-B6FA-5720391902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EEE50CF-BEC3-4066-81ED-38C1067566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2F8C1BE-8371-4240-BF7C-A25700F17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9FA84C2-B470-4591-AE04-07F1BC83B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7094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B62E0-2ACA-4D93-8539-1F3B12CC2F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5317DA8-1B7B-44F4-B612-6E864D13A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EBDFD0-2876-41DD-BE33-0AF851112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081A4E-F822-4FB5-8E03-3E0929023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561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9AF7D30-5860-42C1-A5D8-5C5317DD6F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B465A5E-54DB-4487-9A32-AB8B3056C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D3F02F-7748-4D62-A71F-ECB25B2A2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5692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6E03C8-FF6B-4C19-892A-495EF2E2A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C4FE4-EA2E-4077-A835-7DC04231D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E318F8-389C-4A1B-AE9C-F5A4AE731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D67E633-AC11-4B4A-B5C0-C412826ECB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2CCC6CB-2185-4C08-8BEF-9887F615C0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0B5377-7410-42DD-A309-F4002BC6A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198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C3319B-CF30-45D4-84DF-F3AF207195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8ACC3D-54A8-426A-B4B2-39F04FC320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261F8-FF22-4407-920B-5759D513E7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D91F53-8FB1-437B-8ED0-2A0CCD05DB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5933507-0513-4837-A8F1-9830E5253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C89771-C1FE-4099-B656-2DCEE4843C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0071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708C6C6-1508-4D08-9B60-B552698EF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369406E-45F5-4556-83E6-6BAF02BE65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3A4C3-1CB1-420E-9257-632A90AA7D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4CCFE8-99B5-42D2-BF93-FF781318A918}" type="datetimeFigureOut">
              <a:rPr lang="en-US" smtClean="0"/>
              <a:t>11/10/2021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27A7B5-7EAD-4189-91B5-AA77931B2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44EEB9-0AEC-433E-ADAC-600A8CF8FFB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D31969-B769-409E-84C7-013544FE70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7359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1DB69-AF24-4A88-9248-8CCD7080031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809A340-01FC-45EB-8636-6327304889D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NB PB">
            <a:hlinkClick r:id="" action="ppaction://media"/>
            <a:extLst>
              <a:ext uri="{FF2B5EF4-FFF2-40B4-BE49-F238E27FC236}">
                <a16:creationId xmlns:a16="http://schemas.microsoft.com/office/drawing/2014/main" id="{84205C8D-FCF4-4DE8-8FF8-10B630F42F0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57082"/>
            <a:ext cx="12303082" cy="6915081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74650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46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EA567B-74CD-4FA2-8B19-393681B1AF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7A446C-EDE1-4740-BFE5-86A2E8B299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15109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Widescreen</PresentationFormat>
  <Paragraphs>0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Arial</vt:lpstr>
      <vt:lpstr>Calibri</vt:lpstr>
      <vt:lpstr>Calibri Light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Quỳnh Lê</dc:creator>
  <cp:lastModifiedBy>Quỳnh Lê</cp:lastModifiedBy>
  <cp:revision>1</cp:revision>
  <dcterms:created xsi:type="dcterms:W3CDTF">2021-11-10T08:00:07Z</dcterms:created>
  <dcterms:modified xsi:type="dcterms:W3CDTF">2021-11-10T08:02:02Z</dcterms:modified>
</cp:coreProperties>
</file>