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4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96EF-0F86-4DF6-BA6B-44534EE2DB20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2192000" cy="695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582" y="0"/>
            <a:ext cx="631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7" y="549289"/>
            <a:ext cx="1121761" cy="1146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1818" y="2001838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8618" y="2937073"/>
            <a:ext cx="7564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MÀU VÀNG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2472" y="3403037"/>
            <a:ext cx="67748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2921" r="2149" b="73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60" y="1962149"/>
            <a:ext cx="377190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9689" r="20047" b="8884"/>
          <a:stretch/>
        </p:blipFill>
        <p:spPr>
          <a:xfrm>
            <a:off x="6403180" y="1924047"/>
            <a:ext cx="3840957" cy="3857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0275" y="5734049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6137" y="5729581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258741" y="904578"/>
            <a:ext cx="467914" cy="12814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7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8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183343" y="1882588"/>
            <a:ext cx="3818964" cy="3603812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6660778" y="1882588"/>
            <a:ext cx="3818964" cy="3603812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1" grpId="2" animBg="1"/>
      <p:bldP spid="11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107" y="2079811"/>
            <a:ext cx="8355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7" y="512949"/>
            <a:ext cx="2391550" cy="242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285049"/>
            <a:ext cx="2883274" cy="2883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94" y="3146612"/>
            <a:ext cx="3711388" cy="371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3" y="3406589"/>
            <a:ext cx="3675926" cy="3675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3148491"/>
            <a:ext cx="4192121" cy="4192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03" y="0"/>
            <a:ext cx="3806614" cy="38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8"/>
            <a:ext cx="12192000" cy="68495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3737" y="1811958"/>
            <a:ext cx="655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3310117"/>
            <a:ext cx="844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98" y="1041756"/>
            <a:ext cx="2310517" cy="2310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33" y="4138583"/>
            <a:ext cx="4301938" cy="1848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41" y="3748448"/>
            <a:ext cx="2596379" cy="259637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47441" y="259037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75076" y="5177413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9306024" y="232851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76" y="4933056"/>
            <a:ext cx="832878" cy="8328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8" y="2263280"/>
            <a:ext cx="832878" cy="83287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956823" y="5095911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024" y="2050987"/>
            <a:ext cx="832878" cy="8328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80" l="21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2"/>
          <a:stretch/>
        </p:blipFill>
        <p:spPr>
          <a:xfrm>
            <a:off x="2103234" y="5177413"/>
            <a:ext cx="417385" cy="4641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21173" y="161287"/>
            <a:ext cx="608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5159" y="3252246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40" y="1128145"/>
            <a:ext cx="4042781" cy="22702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48519" y="6041652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4190" y="5876514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0375" y="3252246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059118" y="5391542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91740" y="3212310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0347" y="132522"/>
            <a:ext cx="789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3" y="2658668"/>
            <a:ext cx="2320666" cy="3094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02" y="730975"/>
            <a:ext cx="3241569" cy="305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28" y="954094"/>
            <a:ext cx="3075256" cy="307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35" y="3475601"/>
            <a:ext cx="2855877" cy="25896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69509" y="3141075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83" y="2995234"/>
            <a:ext cx="832878" cy="83287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7739" y="499851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16" y="5136008"/>
            <a:ext cx="832878" cy="832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56" y="2795871"/>
            <a:ext cx="832878" cy="8328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8134" y="4115993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2217" y="3926442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825" y="5841060"/>
            <a:ext cx="172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5659" y="5865197"/>
            <a:ext cx="246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80" l="21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2"/>
          <a:stretch/>
        </p:blipFill>
        <p:spPr>
          <a:xfrm>
            <a:off x="499324" y="5055112"/>
            <a:ext cx="417385" cy="4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7" grpId="0" animBg="1"/>
      <p:bldP spid="11" grpId="0" animBg="1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78"/>
            <a:ext cx="12192001" cy="6886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4129" y="1715393"/>
            <a:ext cx="46103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4279" y="3070747"/>
            <a:ext cx="738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100000" l="364" r="100000">
                        <a14:foregroundMark x1="1455" y1="83060" x2="2909" y2="99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84" y="217252"/>
            <a:ext cx="4855855" cy="535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98" y="1179207"/>
            <a:ext cx="688213" cy="910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7127864" y="2149425"/>
            <a:ext cx="725434" cy="792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8" y="4342525"/>
            <a:ext cx="4337108" cy="270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4162089" y="1576797"/>
            <a:ext cx="705308" cy="770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167160" y="1145557"/>
            <a:ext cx="647682" cy="707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4194564" y="2782971"/>
            <a:ext cx="758778" cy="829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506863" y="3223389"/>
            <a:ext cx="704812" cy="770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5235893" y="2838201"/>
            <a:ext cx="657718" cy="7189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002923" y="2453013"/>
            <a:ext cx="704812" cy="7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1016 0.2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1019 L 0.02708 0.32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458 L -0.0332 0.57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806 0.4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2431 L 0.05664 0.49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0973 L 0.08151 0.31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1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5 -0.01135 L 0.025 0.38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100000" l="364" r="100000">
                        <a14:foregroundMark x1="1455" y1="83060" x2="2909" y2="99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47" y="141464"/>
            <a:ext cx="5797718" cy="5886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93" y="4347964"/>
            <a:ext cx="4337108" cy="2700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6332175" y="3317820"/>
            <a:ext cx="820663" cy="757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5280075" y="1987266"/>
            <a:ext cx="820663" cy="7573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4310960" y="1529750"/>
            <a:ext cx="820663" cy="757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5600142" y="824920"/>
            <a:ext cx="820663" cy="7573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1" y="3342785"/>
            <a:ext cx="959616" cy="9596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23" y="1983857"/>
            <a:ext cx="959616" cy="959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3906197" y="3083453"/>
            <a:ext cx="820663" cy="7573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6332175" y="1887040"/>
            <a:ext cx="820663" cy="757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7103411" y="2458278"/>
            <a:ext cx="820663" cy="7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3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00495 0.2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1042 0.6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3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05013 0.49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1198 0.43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10556 L 0.04752 0.27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3671 0.45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15743 0.362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1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4062191531469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056" y="3291840"/>
            <a:ext cx="532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7"/>
            <a:ext cx="12192001" cy="68683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60763" y="568037"/>
            <a:ext cx="5167746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799" y="842895"/>
            <a:ext cx="498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19199" y="3870102"/>
            <a:ext cx="4876801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399" y="4108013"/>
            <a:ext cx="480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JoJo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767944" y="1304560"/>
            <a:ext cx="2306783" cy="1646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92635" y="1480587"/>
            <a:ext cx="230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49734" y="4676370"/>
            <a:ext cx="2327411" cy="1620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5000" y="4886696"/>
            <a:ext cx="227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13" grpId="0" animBg="1"/>
      <p:bldP spid="6" grpId="0"/>
      <p:bldP spid="1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2650" r="2149" b="7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65094" y="1315453"/>
            <a:ext cx="4748464" cy="431532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5852" y="5985699"/>
            <a:ext cx="2646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6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28" y="298830"/>
            <a:ext cx="5885742" cy="56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30" y="659822"/>
            <a:ext cx="5290705" cy="52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24" y="791127"/>
            <a:ext cx="5416490" cy="5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17" y="931841"/>
            <a:ext cx="578985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1016358"/>
            <a:ext cx="5074276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225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59</cp:revision>
  <dcterms:created xsi:type="dcterms:W3CDTF">2021-10-21T14:17:53Z</dcterms:created>
  <dcterms:modified xsi:type="dcterms:W3CDTF">2021-11-04T09:25:55Z</dcterms:modified>
</cp:coreProperties>
</file>