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3" r:id="rId4"/>
    <p:sldId id="268" r:id="rId5"/>
    <p:sldId id="257" r:id="rId6"/>
    <p:sldId id="258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086376" y="2967236"/>
            <a:ext cx="93500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Ủy</a:t>
            </a:r>
            <a:r>
              <a:rPr lang="en-US" dirty="0" smtClean="0"/>
              <a:t> Ban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Quận</a:t>
            </a:r>
            <a:r>
              <a:rPr lang="en-US" dirty="0" smtClean="0"/>
              <a:t> Long </a:t>
            </a:r>
            <a:r>
              <a:rPr lang="en-US" dirty="0" err="1" smtClean="0"/>
              <a:t>Biên</a:t>
            </a:r>
            <a:endParaRPr lang="en-US" dirty="0" smtClean="0"/>
          </a:p>
          <a:p>
            <a:pPr algn="ctr"/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mầm</a:t>
            </a:r>
            <a:r>
              <a:rPr lang="en-US" dirty="0" smtClean="0"/>
              <a:t> non </a:t>
            </a:r>
            <a:r>
              <a:rPr lang="en-US" dirty="0" err="1" smtClean="0"/>
              <a:t>Đức</a:t>
            </a:r>
            <a:r>
              <a:rPr lang="en-US" dirty="0" smtClean="0"/>
              <a:t> </a:t>
            </a:r>
            <a:r>
              <a:rPr lang="en-US" dirty="0" err="1" smtClean="0"/>
              <a:t>Giang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46" y="567276"/>
            <a:ext cx="1121571" cy="114595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Năm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: 2021 - 2022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37" y="1989221"/>
            <a:ext cx="7972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MÀU HOA</a:t>
            </a:r>
          </a:p>
          <a:p>
            <a:pPr algn="ctr">
              <a:lnSpc>
                <a:spcPct val="200000"/>
              </a:lnSpc>
            </a:pPr>
            <a:r>
              <a:rPr lang="en-US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: HỒNG ĐĂNG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95564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0" y="246434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àu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58" y="851674"/>
            <a:ext cx="8369599" cy="550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9895" y="3429000"/>
            <a:ext cx="5133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92" y="-154619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70" y="1887829"/>
            <a:ext cx="3948178" cy="3948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19" y="2609178"/>
            <a:ext cx="3664843" cy="2853342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814175">
            <a:off x="4625132" y="2408233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3814175">
            <a:off x="10179799" y="2706053"/>
            <a:ext cx="169328" cy="9975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 animBg="1"/>
      <p:bldP spid="8" grpId="1" animBg="1"/>
      <p:bldP spid="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697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32" y="1690688"/>
            <a:ext cx="3891000" cy="389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12" y="1067001"/>
            <a:ext cx="4762500" cy="475297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9964736">
            <a:off x="4915479" y="1932714"/>
            <a:ext cx="1283369" cy="1848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8394192">
            <a:off x="9190235" y="1963378"/>
            <a:ext cx="1283369" cy="1848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" y="0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8" grpId="0" animBg="1"/>
      <p:bldP spid="8" grpId="1" animBg="1"/>
      <p:bldP spid="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91" y="1428263"/>
            <a:ext cx="3082178" cy="3483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3" t="18877" r="25284" b="11108"/>
          <a:stretch/>
        </p:blipFill>
        <p:spPr>
          <a:xfrm>
            <a:off x="6606862" y="1429873"/>
            <a:ext cx="3758303" cy="3610435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 rot="20041243">
            <a:off x="4408085" y="1973179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041243">
            <a:off x="9803691" y="2298446"/>
            <a:ext cx="1122947" cy="1764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0" y="282310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 animBg="1"/>
      <p:bldP spid="7" grpId="1" animBg="1"/>
      <p:bldP spid="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1"/>
            <a:ext cx="12192000" cy="6838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75" r="-5471" b="20080"/>
          <a:stretch/>
        </p:blipFill>
        <p:spPr>
          <a:xfrm>
            <a:off x="1378041" y="2913110"/>
            <a:ext cx="4533362" cy="2797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77" y="491555"/>
            <a:ext cx="3275279" cy="323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298" y="2320856"/>
            <a:ext cx="3406025" cy="327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" y="134139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5 L -3.33333E-6 4.0740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1"/>
            <a:ext cx="12192000" cy="6838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75" r="-5471" b="20080"/>
          <a:stretch/>
        </p:blipFill>
        <p:spPr>
          <a:xfrm>
            <a:off x="1433162" y="3185797"/>
            <a:ext cx="4662838" cy="2758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75" y="727628"/>
            <a:ext cx="3334441" cy="3334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11" y="2845192"/>
            <a:ext cx="4584173" cy="3440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58" y="2579216"/>
            <a:ext cx="3233067" cy="2426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1" y="154651"/>
            <a:ext cx="1121571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69</Words>
  <Application>Microsoft Office PowerPoint</Application>
  <PresentationFormat>Widescreen</PresentationFormat>
  <Paragraphs>10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66</cp:revision>
  <dcterms:created xsi:type="dcterms:W3CDTF">2021-10-04T13:52:15Z</dcterms:created>
  <dcterms:modified xsi:type="dcterms:W3CDTF">2021-11-17T10:27:27Z</dcterms:modified>
</cp:coreProperties>
</file>