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1" r:id="rId4"/>
    <p:sldId id="272" r:id="rId5"/>
    <p:sldId id="265" r:id="rId6"/>
    <p:sldId id="260" r:id="rId7"/>
    <p:sldId id="261" r:id="rId8"/>
    <p:sldId id="27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6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1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4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8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D2A1-DB3F-421F-8FA0-1BDD5B6A9D9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3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41158" r="2566" b="35541"/>
          <a:stretch>
            <a:fillRect/>
          </a:stretch>
        </p:blipFill>
        <p:spPr>
          <a:xfrm>
            <a:off x="1866614" y="1984029"/>
            <a:ext cx="8458771" cy="585183"/>
          </a:xfrm>
          <a:custGeom>
            <a:avLst/>
            <a:gdLst>
              <a:gd name="connsiteX0" fmla="*/ 1776634 w 8458771"/>
              <a:gd name="connsiteY0" fmla="*/ 511727 h 585183"/>
              <a:gd name="connsiteX1" fmla="*/ 1809999 w 8458771"/>
              <a:gd name="connsiteY1" fmla="*/ 522080 h 585183"/>
              <a:gd name="connsiteX2" fmla="*/ 1823369 w 8458771"/>
              <a:gd name="connsiteY2" fmla="*/ 548455 h 585183"/>
              <a:gd name="connsiteX3" fmla="*/ 1809999 w 8458771"/>
              <a:gd name="connsiteY3" fmla="*/ 574830 h 585183"/>
              <a:gd name="connsiteX4" fmla="*/ 1776634 w 8458771"/>
              <a:gd name="connsiteY4" fmla="*/ 585183 h 585183"/>
              <a:gd name="connsiteX5" fmla="*/ 1743268 w 8458771"/>
              <a:gd name="connsiteY5" fmla="*/ 574830 h 585183"/>
              <a:gd name="connsiteX6" fmla="*/ 1729898 w 8458771"/>
              <a:gd name="connsiteY6" fmla="*/ 548455 h 585183"/>
              <a:gd name="connsiteX7" fmla="*/ 1743268 w 8458771"/>
              <a:gd name="connsiteY7" fmla="*/ 522080 h 585183"/>
              <a:gd name="connsiteX8" fmla="*/ 1776634 w 8458771"/>
              <a:gd name="connsiteY8" fmla="*/ 511727 h 585183"/>
              <a:gd name="connsiteX9" fmla="*/ 6425468 w 8458771"/>
              <a:gd name="connsiteY9" fmla="*/ 507290 h 585183"/>
              <a:gd name="connsiteX10" fmla="*/ 6458832 w 8458771"/>
              <a:gd name="connsiteY10" fmla="*/ 517643 h 585183"/>
              <a:gd name="connsiteX11" fmla="*/ 6472203 w 8458771"/>
              <a:gd name="connsiteY11" fmla="*/ 544018 h 585183"/>
              <a:gd name="connsiteX12" fmla="*/ 6458832 w 8458771"/>
              <a:gd name="connsiteY12" fmla="*/ 570393 h 585183"/>
              <a:gd name="connsiteX13" fmla="*/ 6425468 w 8458771"/>
              <a:gd name="connsiteY13" fmla="*/ 580746 h 585183"/>
              <a:gd name="connsiteX14" fmla="*/ 6392104 w 8458771"/>
              <a:gd name="connsiteY14" fmla="*/ 570393 h 585183"/>
              <a:gd name="connsiteX15" fmla="*/ 6378732 w 8458771"/>
              <a:gd name="connsiteY15" fmla="*/ 544018 h 585183"/>
              <a:gd name="connsiteX16" fmla="*/ 6392104 w 8458771"/>
              <a:gd name="connsiteY16" fmla="*/ 517643 h 585183"/>
              <a:gd name="connsiteX17" fmla="*/ 6425468 w 8458771"/>
              <a:gd name="connsiteY17" fmla="*/ 507290 h 585183"/>
              <a:gd name="connsiteX18" fmla="*/ 6423719 w 8458771"/>
              <a:gd name="connsiteY18" fmla="*/ 231214 h 585183"/>
              <a:gd name="connsiteX19" fmla="*/ 6384731 w 8458771"/>
              <a:gd name="connsiteY19" fmla="*/ 355695 h 585183"/>
              <a:gd name="connsiteX20" fmla="*/ 6462956 w 8458771"/>
              <a:gd name="connsiteY20" fmla="*/ 355695 h 585183"/>
              <a:gd name="connsiteX21" fmla="*/ 3304399 w 8458771"/>
              <a:gd name="connsiteY21" fmla="*/ 231214 h 585183"/>
              <a:gd name="connsiteX22" fmla="*/ 3265412 w 8458771"/>
              <a:gd name="connsiteY22" fmla="*/ 355695 h 585183"/>
              <a:gd name="connsiteX23" fmla="*/ 3343637 w 8458771"/>
              <a:gd name="connsiteY23" fmla="*/ 355695 h 585183"/>
              <a:gd name="connsiteX24" fmla="*/ 2550343 w 8458771"/>
              <a:gd name="connsiteY24" fmla="*/ 197444 h 585183"/>
              <a:gd name="connsiteX25" fmla="*/ 2550343 w 8458771"/>
              <a:gd name="connsiteY25" fmla="*/ 300972 h 585183"/>
              <a:gd name="connsiteX26" fmla="*/ 2607825 w 8458771"/>
              <a:gd name="connsiteY26" fmla="*/ 300972 h 585183"/>
              <a:gd name="connsiteX27" fmla="*/ 2646688 w 8458771"/>
              <a:gd name="connsiteY27" fmla="*/ 288401 h 585183"/>
              <a:gd name="connsiteX28" fmla="*/ 2660055 w 8458771"/>
              <a:gd name="connsiteY28" fmla="*/ 252906 h 585183"/>
              <a:gd name="connsiteX29" fmla="*/ 2646313 w 8458771"/>
              <a:gd name="connsiteY29" fmla="*/ 212727 h 585183"/>
              <a:gd name="connsiteX30" fmla="*/ 2608825 w 8458771"/>
              <a:gd name="connsiteY30" fmla="*/ 197444 h 585183"/>
              <a:gd name="connsiteX31" fmla="*/ 4375576 w 8458771"/>
              <a:gd name="connsiteY31" fmla="*/ 197197 h 585183"/>
              <a:gd name="connsiteX32" fmla="*/ 4375576 w 8458771"/>
              <a:gd name="connsiteY32" fmla="*/ 296042 h 585183"/>
              <a:gd name="connsiteX33" fmla="*/ 4431058 w 8458771"/>
              <a:gd name="connsiteY33" fmla="*/ 296042 h 585183"/>
              <a:gd name="connsiteX34" fmla="*/ 4468672 w 8458771"/>
              <a:gd name="connsiteY34" fmla="*/ 283068 h 585183"/>
              <a:gd name="connsiteX35" fmla="*/ 4481293 w 8458771"/>
              <a:gd name="connsiteY35" fmla="*/ 246867 h 585183"/>
              <a:gd name="connsiteX36" fmla="*/ 4468547 w 8458771"/>
              <a:gd name="connsiteY36" fmla="*/ 210417 h 585183"/>
              <a:gd name="connsiteX37" fmla="*/ 4431058 w 8458771"/>
              <a:gd name="connsiteY37" fmla="*/ 197197 h 585183"/>
              <a:gd name="connsiteX38" fmla="*/ 7445801 w 8458771"/>
              <a:gd name="connsiteY38" fmla="*/ 130643 h 585183"/>
              <a:gd name="connsiteX39" fmla="*/ 7533524 w 8458771"/>
              <a:gd name="connsiteY39" fmla="*/ 130643 h 585183"/>
              <a:gd name="connsiteX40" fmla="*/ 7533524 w 8458771"/>
              <a:gd name="connsiteY40" fmla="*/ 273118 h 585183"/>
              <a:gd name="connsiteX41" fmla="*/ 7662734 w 8458771"/>
              <a:gd name="connsiteY41" fmla="*/ 273118 h 585183"/>
              <a:gd name="connsiteX42" fmla="*/ 7662734 w 8458771"/>
              <a:gd name="connsiteY42" fmla="*/ 130643 h 585183"/>
              <a:gd name="connsiteX43" fmla="*/ 7749955 w 8458771"/>
              <a:gd name="connsiteY43" fmla="*/ 130643 h 585183"/>
              <a:gd name="connsiteX44" fmla="*/ 7749955 w 8458771"/>
              <a:gd name="connsiteY44" fmla="*/ 489542 h 585183"/>
              <a:gd name="connsiteX45" fmla="*/ 7662734 w 8458771"/>
              <a:gd name="connsiteY45" fmla="*/ 489542 h 585183"/>
              <a:gd name="connsiteX46" fmla="*/ 7662734 w 8458771"/>
              <a:gd name="connsiteY46" fmla="*/ 339672 h 585183"/>
              <a:gd name="connsiteX47" fmla="*/ 7533524 w 8458771"/>
              <a:gd name="connsiteY47" fmla="*/ 339672 h 585183"/>
              <a:gd name="connsiteX48" fmla="*/ 7533524 w 8458771"/>
              <a:gd name="connsiteY48" fmla="*/ 489542 h 585183"/>
              <a:gd name="connsiteX49" fmla="*/ 7445801 w 8458771"/>
              <a:gd name="connsiteY49" fmla="*/ 489542 h 585183"/>
              <a:gd name="connsiteX50" fmla="*/ 7108614 w 8458771"/>
              <a:gd name="connsiteY50" fmla="*/ 130643 h 585183"/>
              <a:gd name="connsiteX51" fmla="*/ 7412770 w 8458771"/>
              <a:gd name="connsiteY51" fmla="*/ 130643 h 585183"/>
              <a:gd name="connsiteX52" fmla="*/ 7412770 w 8458771"/>
              <a:gd name="connsiteY52" fmla="*/ 197444 h 585183"/>
              <a:gd name="connsiteX53" fmla="*/ 7303554 w 8458771"/>
              <a:gd name="connsiteY53" fmla="*/ 197444 h 585183"/>
              <a:gd name="connsiteX54" fmla="*/ 7303554 w 8458771"/>
              <a:gd name="connsiteY54" fmla="*/ 489542 h 585183"/>
              <a:gd name="connsiteX55" fmla="*/ 7215832 w 8458771"/>
              <a:gd name="connsiteY55" fmla="*/ 489542 h 585183"/>
              <a:gd name="connsiteX56" fmla="*/ 7215832 w 8458771"/>
              <a:gd name="connsiteY56" fmla="*/ 197444 h 585183"/>
              <a:gd name="connsiteX57" fmla="*/ 7108614 w 8458771"/>
              <a:gd name="connsiteY57" fmla="*/ 197444 h 585183"/>
              <a:gd name="connsiteX58" fmla="*/ 6624929 w 8458771"/>
              <a:gd name="connsiteY58" fmla="*/ 130643 h 585183"/>
              <a:gd name="connsiteX59" fmla="*/ 6712651 w 8458771"/>
              <a:gd name="connsiteY59" fmla="*/ 130643 h 585183"/>
              <a:gd name="connsiteX60" fmla="*/ 6841360 w 8458771"/>
              <a:gd name="connsiteY60" fmla="*/ 353969 h 585183"/>
              <a:gd name="connsiteX61" fmla="*/ 6841360 w 8458771"/>
              <a:gd name="connsiteY61" fmla="*/ 130643 h 585183"/>
              <a:gd name="connsiteX62" fmla="*/ 6928832 w 8458771"/>
              <a:gd name="connsiteY62" fmla="*/ 130643 h 585183"/>
              <a:gd name="connsiteX63" fmla="*/ 6928832 w 8458771"/>
              <a:gd name="connsiteY63" fmla="*/ 489542 h 585183"/>
              <a:gd name="connsiteX64" fmla="*/ 6841610 w 8458771"/>
              <a:gd name="connsiteY64" fmla="*/ 489542 h 585183"/>
              <a:gd name="connsiteX65" fmla="*/ 6712651 w 8458771"/>
              <a:gd name="connsiteY65" fmla="*/ 266216 h 585183"/>
              <a:gd name="connsiteX66" fmla="*/ 6712651 w 8458771"/>
              <a:gd name="connsiteY66" fmla="*/ 489542 h 585183"/>
              <a:gd name="connsiteX67" fmla="*/ 6624929 w 8458771"/>
              <a:gd name="connsiteY67" fmla="*/ 489542 h 585183"/>
              <a:gd name="connsiteX68" fmla="*/ 6382482 w 8458771"/>
              <a:gd name="connsiteY68" fmla="*/ 130643 h 585183"/>
              <a:gd name="connsiteX69" fmla="*/ 6464956 w 8458771"/>
              <a:gd name="connsiteY69" fmla="*/ 130643 h 585183"/>
              <a:gd name="connsiteX70" fmla="*/ 6599413 w 8458771"/>
              <a:gd name="connsiteY70" fmla="*/ 489542 h 585183"/>
              <a:gd name="connsiteX71" fmla="*/ 6505193 w 8458771"/>
              <a:gd name="connsiteY71" fmla="*/ 489542 h 585183"/>
              <a:gd name="connsiteX72" fmla="*/ 6483949 w 8458771"/>
              <a:gd name="connsiteY72" fmla="*/ 422495 h 585183"/>
              <a:gd name="connsiteX73" fmla="*/ 6363737 w 8458771"/>
              <a:gd name="connsiteY73" fmla="*/ 422495 h 585183"/>
              <a:gd name="connsiteX74" fmla="*/ 6342744 w 8458771"/>
              <a:gd name="connsiteY74" fmla="*/ 489542 h 585183"/>
              <a:gd name="connsiteX75" fmla="*/ 6249024 w 8458771"/>
              <a:gd name="connsiteY75" fmla="*/ 489542 h 585183"/>
              <a:gd name="connsiteX76" fmla="*/ 5919944 w 8458771"/>
              <a:gd name="connsiteY76" fmla="*/ 130643 h 585183"/>
              <a:gd name="connsiteX77" fmla="*/ 6007666 w 8458771"/>
              <a:gd name="connsiteY77" fmla="*/ 130643 h 585183"/>
              <a:gd name="connsiteX78" fmla="*/ 6007666 w 8458771"/>
              <a:gd name="connsiteY78" fmla="*/ 273118 h 585183"/>
              <a:gd name="connsiteX79" fmla="*/ 6136875 w 8458771"/>
              <a:gd name="connsiteY79" fmla="*/ 273118 h 585183"/>
              <a:gd name="connsiteX80" fmla="*/ 6136875 w 8458771"/>
              <a:gd name="connsiteY80" fmla="*/ 130643 h 585183"/>
              <a:gd name="connsiteX81" fmla="*/ 6224097 w 8458771"/>
              <a:gd name="connsiteY81" fmla="*/ 130643 h 585183"/>
              <a:gd name="connsiteX82" fmla="*/ 6224097 w 8458771"/>
              <a:gd name="connsiteY82" fmla="*/ 489542 h 585183"/>
              <a:gd name="connsiteX83" fmla="*/ 6136875 w 8458771"/>
              <a:gd name="connsiteY83" fmla="*/ 489542 h 585183"/>
              <a:gd name="connsiteX84" fmla="*/ 6136875 w 8458771"/>
              <a:gd name="connsiteY84" fmla="*/ 339672 h 585183"/>
              <a:gd name="connsiteX85" fmla="*/ 6007666 w 8458771"/>
              <a:gd name="connsiteY85" fmla="*/ 339672 h 585183"/>
              <a:gd name="connsiteX86" fmla="*/ 6007666 w 8458771"/>
              <a:gd name="connsiteY86" fmla="*/ 489542 h 585183"/>
              <a:gd name="connsiteX87" fmla="*/ 5919944 w 8458771"/>
              <a:gd name="connsiteY87" fmla="*/ 489542 h 585183"/>
              <a:gd name="connsiteX88" fmla="*/ 5562622 w 8458771"/>
              <a:gd name="connsiteY88" fmla="*/ 130643 h 585183"/>
              <a:gd name="connsiteX89" fmla="*/ 5650344 w 8458771"/>
              <a:gd name="connsiteY89" fmla="*/ 130643 h 585183"/>
              <a:gd name="connsiteX90" fmla="*/ 5779054 w 8458771"/>
              <a:gd name="connsiteY90" fmla="*/ 353969 h 585183"/>
              <a:gd name="connsiteX91" fmla="*/ 5779054 w 8458771"/>
              <a:gd name="connsiteY91" fmla="*/ 130643 h 585183"/>
              <a:gd name="connsiteX92" fmla="*/ 5866526 w 8458771"/>
              <a:gd name="connsiteY92" fmla="*/ 130643 h 585183"/>
              <a:gd name="connsiteX93" fmla="*/ 5866526 w 8458771"/>
              <a:gd name="connsiteY93" fmla="*/ 489542 h 585183"/>
              <a:gd name="connsiteX94" fmla="*/ 5779303 w 8458771"/>
              <a:gd name="connsiteY94" fmla="*/ 489542 h 585183"/>
              <a:gd name="connsiteX95" fmla="*/ 5650344 w 8458771"/>
              <a:gd name="connsiteY95" fmla="*/ 266216 h 585183"/>
              <a:gd name="connsiteX96" fmla="*/ 5650344 w 8458771"/>
              <a:gd name="connsiteY96" fmla="*/ 489542 h 585183"/>
              <a:gd name="connsiteX97" fmla="*/ 5562622 w 8458771"/>
              <a:gd name="connsiteY97" fmla="*/ 489542 h 585183"/>
              <a:gd name="connsiteX98" fmla="*/ 5070098 w 8458771"/>
              <a:gd name="connsiteY98" fmla="*/ 130643 h 585183"/>
              <a:gd name="connsiteX99" fmla="*/ 5157820 w 8458771"/>
              <a:gd name="connsiteY99" fmla="*/ 130643 h 585183"/>
              <a:gd name="connsiteX100" fmla="*/ 5286530 w 8458771"/>
              <a:gd name="connsiteY100" fmla="*/ 353969 h 585183"/>
              <a:gd name="connsiteX101" fmla="*/ 5286530 w 8458771"/>
              <a:gd name="connsiteY101" fmla="*/ 130643 h 585183"/>
              <a:gd name="connsiteX102" fmla="*/ 5374001 w 8458771"/>
              <a:gd name="connsiteY102" fmla="*/ 130643 h 585183"/>
              <a:gd name="connsiteX103" fmla="*/ 5374001 w 8458771"/>
              <a:gd name="connsiteY103" fmla="*/ 489542 h 585183"/>
              <a:gd name="connsiteX104" fmla="*/ 5286779 w 8458771"/>
              <a:gd name="connsiteY104" fmla="*/ 489542 h 585183"/>
              <a:gd name="connsiteX105" fmla="*/ 5157820 w 8458771"/>
              <a:gd name="connsiteY105" fmla="*/ 266216 h 585183"/>
              <a:gd name="connsiteX106" fmla="*/ 5157820 w 8458771"/>
              <a:gd name="connsiteY106" fmla="*/ 489542 h 585183"/>
              <a:gd name="connsiteX107" fmla="*/ 5070098 w 8458771"/>
              <a:gd name="connsiteY107" fmla="*/ 489542 h 585183"/>
              <a:gd name="connsiteX108" fmla="*/ 4780378 w 8458771"/>
              <a:gd name="connsiteY108" fmla="*/ 130643 h 585183"/>
              <a:gd name="connsiteX109" fmla="*/ 5031549 w 8458771"/>
              <a:gd name="connsiteY109" fmla="*/ 130643 h 585183"/>
              <a:gd name="connsiteX110" fmla="*/ 5031549 w 8458771"/>
              <a:gd name="connsiteY110" fmla="*/ 197444 h 585183"/>
              <a:gd name="connsiteX111" fmla="*/ 4868100 w 8458771"/>
              <a:gd name="connsiteY111" fmla="*/ 197444 h 585183"/>
              <a:gd name="connsiteX112" fmla="*/ 4868100 w 8458771"/>
              <a:gd name="connsiteY112" fmla="*/ 273118 h 585183"/>
              <a:gd name="connsiteX113" fmla="*/ 5006057 w 8458771"/>
              <a:gd name="connsiteY113" fmla="*/ 273118 h 585183"/>
              <a:gd name="connsiteX114" fmla="*/ 5006057 w 8458771"/>
              <a:gd name="connsiteY114" fmla="*/ 337207 h 585183"/>
              <a:gd name="connsiteX115" fmla="*/ 4868100 w 8458771"/>
              <a:gd name="connsiteY115" fmla="*/ 337207 h 585183"/>
              <a:gd name="connsiteX116" fmla="*/ 4868100 w 8458771"/>
              <a:gd name="connsiteY116" fmla="*/ 422988 h 585183"/>
              <a:gd name="connsiteX117" fmla="*/ 5031049 w 8458771"/>
              <a:gd name="connsiteY117" fmla="*/ 422988 h 585183"/>
              <a:gd name="connsiteX118" fmla="*/ 5031049 w 8458771"/>
              <a:gd name="connsiteY118" fmla="*/ 489542 h 585183"/>
              <a:gd name="connsiteX119" fmla="*/ 4780378 w 8458771"/>
              <a:gd name="connsiteY119" fmla="*/ 489542 h 585183"/>
              <a:gd name="connsiteX120" fmla="*/ 4631859 w 8458771"/>
              <a:gd name="connsiteY120" fmla="*/ 130643 h 585183"/>
              <a:gd name="connsiteX121" fmla="*/ 4719332 w 8458771"/>
              <a:gd name="connsiteY121" fmla="*/ 130643 h 585183"/>
              <a:gd name="connsiteX122" fmla="*/ 4719332 w 8458771"/>
              <a:gd name="connsiteY122" fmla="*/ 489542 h 585183"/>
              <a:gd name="connsiteX123" fmla="*/ 4631859 w 8458771"/>
              <a:gd name="connsiteY123" fmla="*/ 489542 h 585183"/>
              <a:gd name="connsiteX124" fmla="*/ 4287854 w 8458771"/>
              <a:gd name="connsiteY124" fmla="*/ 130643 h 585183"/>
              <a:gd name="connsiteX125" fmla="*/ 4431058 w 8458771"/>
              <a:gd name="connsiteY125" fmla="*/ 130643 h 585183"/>
              <a:gd name="connsiteX126" fmla="*/ 4532277 w 8458771"/>
              <a:gd name="connsiteY126" fmla="*/ 158960 h 585183"/>
              <a:gd name="connsiteX127" fmla="*/ 4568765 w 8458771"/>
              <a:gd name="connsiteY127" fmla="*/ 238986 h 585183"/>
              <a:gd name="connsiteX128" fmla="*/ 4553396 w 8458771"/>
              <a:gd name="connsiteY128" fmla="*/ 301038 h 585183"/>
              <a:gd name="connsiteX129" fmla="*/ 4505285 w 8458771"/>
              <a:gd name="connsiteY129" fmla="*/ 340928 h 585183"/>
              <a:gd name="connsiteX130" fmla="*/ 4581262 w 8458771"/>
              <a:gd name="connsiteY130" fmla="*/ 485841 h 585183"/>
              <a:gd name="connsiteX131" fmla="*/ 4581262 w 8458771"/>
              <a:gd name="connsiteY131" fmla="*/ 489542 h 585183"/>
              <a:gd name="connsiteX132" fmla="*/ 4487291 w 8458771"/>
              <a:gd name="connsiteY132" fmla="*/ 489542 h 585183"/>
              <a:gd name="connsiteX133" fmla="*/ 4423062 w 8458771"/>
              <a:gd name="connsiteY133" fmla="*/ 362596 h 585183"/>
              <a:gd name="connsiteX134" fmla="*/ 4375576 w 8458771"/>
              <a:gd name="connsiteY134" fmla="*/ 362596 h 585183"/>
              <a:gd name="connsiteX135" fmla="*/ 4375576 w 8458771"/>
              <a:gd name="connsiteY135" fmla="*/ 489542 h 585183"/>
              <a:gd name="connsiteX136" fmla="*/ 4287854 w 8458771"/>
              <a:gd name="connsiteY136" fmla="*/ 489542 h 585183"/>
              <a:gd name="connsiteX137" fmla="*/ 3950667 w 8458771"/>
              <a:gd name="connsiteY137" fmla="*/ 130643 h 585183"/>
              <a:gd name="connsiteX138" fmla="*/ 4254822 w 8458771"/>
              <a:gd name="connsiteY138" fmla="*/ 130643 h 585183"/>
              <a:gd name="connsiteX139" fmla="*/ 4254822 w 8458771"/>
              <a:gd name="connsiteY139" fmla="*/ 197444 h 585183"/>
              <a:gd name="connsiteX140" fmla="*/ 4145607 w 8458771"/>
              <a:gd name="connsiteY140" fmla="*/ 197444 h 585183"/>
              <a:gd name="connsiteX141" fmla="*/ 4145607 w 8458771"/>
              <a:gd name="connsiteY141" fmla="*/ 489542 h 585183"/>
              <a:gd name="connsiteX142" fmla="*/ 4057884 w 8458771"/>
              <a:gd name="connsiteY142" fmla="*/ 489542 h 585183"/>
              <a:gd name="connsiteX143" fmla="*/ 4057884 w 8458771"/>
              <a:gd name="connsiteY143" fmla="*/ 197444 h 585183"/>
              <a:gd name="connsiteX144" fmla="*/ 3950667 w 8458771"/>
              <a:gd name="connsiteY144" fmla="*/ 197444 h 585183"/>
              <a:gd name="connsiteX145" fmla="*/ 3487115 w 8458771"/>
              <a:gd name="connsiteY145" fmla="*/ 130643 h 585183"/>
              <a:gd name="connsiteX146" fmla="*/ 3791269 w 8458771"/>
              <a:gd name="connsiteY146" fmla="*/ 130643 h 585183"/>
              <a:gd name="connsiteX147" fmla="*/ 3791269 w 8458771"/>
              <a:gd name="connsiteY147" fmla="*/ 197444 h 585183"/>
              <a:gd name="connsiteX148" fmla="*/ 3682054 w 8458771"/>
              <a:gd name="connsiteY148" fmla="*/ 197444 h 585183"/>
              <a:gd name="connsiteX149" fmla="*/ 3682054 w 8458771"/>
              <a:gd name="connsiteY149" fmla="*/ 489542 h 585183"/>
              <a:gd name="connsiteX150" fmla="*/ 3594331 w 8458771"/>
              <a:gd name="connsiteY150" fmla="*/ 489542 h 585183"/>
              <a:gd name="connsiteX151" fmla="*/ 3594331 w 8458771"/>
              <a:gd name="connsiteY151" fmla="*/ 197444 h 585183"/>
              <a:gd name="connsiteX152" fmla="*/ 3487115 w 8458771"/>
              <a:gd name="connsiteY152" fmla="*/ 197444 h 585183"/>
              <a:gd name="connsiteX153" fmla="*/ 3263162 w 8458771"/>
              <a:gd name="connsiteY153" fmla="*/ 130643 h 585183"/>
              <a:gd name="connsiteX154" fmla="*/ 3345637 w 8458771"/>
              <a:gd name="connsiteY154" fmla="*/ 130643 h 585183"/>
              <a:gd name="connsiteX155" fmla="*/ 3480094 w 8458771"/>
              <a:gd name="connsiteY155" fmla="*/ 489542 h 585183"/>
              <a:gd name="connsiteX156" fmla="*/ 3385874 w 8458771"/>
              <a:gd name="connsiteY156" fmla="*/ 489542 h 585183"/>
              <a:gd name="connsiteX157" fmla="*/ 3364630 w 8458771"/>
              <a:gd name="connsiteY157" fmla="*/ 422495 h 585183"/>
              <a:gd name="connsiteX158" fmla="*/ 3244419 w 8458771"/>
              <a:gd name="connsiteY158" fmla="*/ 422495 h 585183"/>
              <a:gd name="connsiteX159" fmla="*/ 3223425 w 8458771"/>
              <a:gd name="connsiteY159" fmla="*/ 489542 h 585183"/>
              <a:gd name="connsiteX160" fmla="*/ 3129705 w 8458771"/>
              <a:gd name="connsiteY160" fmla="*/ 489542 h 585183"/>
              <a:gd name="connsiteX161" fmla="*/ 2800624 w 8458771"/>
              <a:gd name="connsiteY161" fmla="*/ 130643 h 585183"/>
              <a:gd name="connsiteX162" fmla="*/ 2888346 w 8458771"/>
              <a:gd name="connsiteY162" fmla="*/ 130643 h 585183"/>
              <a:gd name="connsiteX163" fmla="*/ 2888346 w 8458771"/>
              <a:gd name="connsiteY163" fmla="*/ 273118 h 585183"/>
              <a:gd name="connsiteX164" fmla="*/ 3017556 w 8458771"/>
              <a:gd name="connsiteY164" fmla="*/ 273118 h 585183"/>
              <a:gd name="connsiteX165" fmla="*/ 3017556 w 8458771"/>
              <a:gd name="connsiteY165" fmla="*/ 130643 h 585183"/>
              <a:gd name="connsiteX166" fmla="*/ 3104778 w 8458771"/>
              <a:gd name="connsiteY166" fmla="*/ 130643 h 585183"/>
              <a:gd name="connsiteX167" fmla="*/ 3104778 w 8458771"/>
              <a:gd name="connsiteY167" fmla="*/ 489542 h 585183"/>
              <a:gd name="connsiteX168" fmla="*/ 3017556 w 8458771"/>
              <a:gd name="connsiteY168" fmla="*/ 489542 h 585183"/>
              <a:gd name="connsiteX169" fmla="*/ 3017556 w 8458771"/>
              <a:gd name="connsiteY169" fmla="*/ 339672 h 585183"/>
              <a:gd name="connsiteX170" fmla="*/ 2888346 w 8458771"/>
              <a:gd name="connsiteY170" fmla="*/ 339672 h 585183"/>
              <a:gd name="connsiteX171" fmla="*/ 2888346 w 8458771"/>
              <a:gd name="connsiteY171" fmla="*/ 489542 h 585183"/>
              <a:gd name="connsiteX172" fmla="*/ 2800624 w 8458771"/>
              <a:gd name="connsiteY172" fmla="*/ 489542 h 585183"/>
              <a:gd name="connsiteX173" fmla="*/ 2462621 w 8458771"/>
              <a:gd name="connsiteY173" fmla="*/ 130643 h 585183"/>
              <a:gd name="connsiteX174" fmla="*/ 2607825 w 8458771"/>
              <a:gd name="connsiteY174" fmla="*/ 130643 h 585183"/>
              <a:gd name="connsiteX175" fmla="*/ 2681673 w 8458771"/>
              <a:gd name="connsiteY175" fmla="*/ 145803 h 585183"/>
              <a:gd name="connsiteX176" fmla="*/ 2731408 w 8458771"/>
              <a:gd name="connsiteY176" fmla="*/ 188939 h 585183"/>
              <a:gd name="connsiteX177" fmla="*/ 2749027 w 8458771"/>
              <a:gd name="connsiteY177" fmla="*/ 252413 h 585183"/>
              <a:gd name="connsiteX178" fmla="*/ 2710914 w 8458771"/>
              <a:gd name="connsiteY178" fmla="*/ 336345 h 585183"/>
              <a:gd name="connsiteX179" fmla="*/ 2606325 w 8458771"/>
              <a:gd name="connsiteY179" fmla="*/ 367773 h 585183"/>
              <a:gd name="connsiteX180" fmla="*/ 2550343 w 8458771"/>
              <a:gd name="connsiteY180" fmla="*/ 367773 h 585183"/>
              <a:gd name="connsiteX181" fmla="*/ 2550343 w 8458771"/>
              <a:gd name="connsiteY181" fmla="*/ 489542 h 585183"/>
              <a:gd name="connsiteX182" fmla="*/ 2462621 w 8458771"/>
              <a:gd name="connsiteY182" fmla="*/ 489542 h 585183"/>
              <a:gd name="connsiteX183" fmla="*/ 1256184 w 8458771"/>
              <a:gd name="connsiteY183" fmla="*/ 130643 h 585183"/>
              <a:gd name="connsiteX184" fmla="*/ 1353404 w 8458771"/>
              <a:gd name="connsiteY184" fmla="*/ 130643 h 585183"/>
              <a:gd name="connsiteX185" fmla="*/ 1425631 w 8458771"/>
              <a:gd name="connsiteY185" fmla="*/ 391930 h 585183"/>
              <a:gd name="connsiteX186" fmla="*/ 1498109 w 8458771"/>
              <a:gd name="connsiteY186" fmla="*/ 130643 h 585183"/>
              <a:gd name="connsiteX187" fmla="*/ 1596077 w 8458771"/>
              <a:gd name="connsiteY187" fmla="*/ 130643 h 585183"/>
              <a:gd name="connsiteX188" fmla="*/ 1473616 w 8458771"/>
              <a:gd name="connsiteY188" fmla="*/ 489542 h 585183"/>
              <a:gd name="connsiteX189" fmla="*/ 1377646 w 8458771"/>
              <a:gd name="connsiteY189" fmla="*/ 489542 h 585183"/>
              <a:gd name="connsiteX190" fmla="*/ 791902 w 8458771"/>
              <a:gd name="connsiteY190" fmla="*/ 130643 h 585183"/>
              <a:gd name="connsiteX191" fmla="*/ 879624 w 8458771"/>
              <a:gd name="connsiteY191" fmla="*/ 130643 h 585183"/>
              <a:gd name="connsiteX192" fmla="*/ 879624 w 8458771"/>
              <a:gd name="connsiteY192" fmla="*/ 273118 h 585183"/>
              <a:gd name="connsiteX193" fmla="*/ 1008833 w 8458771"/>
              <a:gd name="connsiteY193" fmla="*/ 273118 h 585183"/>
              <a:gd name="connsiteX194" fmla="*/ 1008833 w 8458771"/>
              <a:gd name="connsiteY194" fmla="*/ 130643 h 585183"/>
              <a:gd name="connsiteX195" fmla="*/ 1096056 w 8458771"/>
              <a:gd name="connsiteY195" fmla="*/ 130643 h 585183"/>
              <a:gd name="connsiteX196" fmla="*/ 1096056 w 8458771"/>
              <a:gd name="connsiteY196" fmla="*/ 489542 h 585183"/>
              <a:gd name="connsiteX197" fmla="*/ 1008833 w 8458771"/>
              <a:gd name="connsiteY197" fmla="*/ 489542 h 585183"/>
              <a:gd name="connsiteX198" fmla="*/ 1008833 w 8458771"/>
              <a:gd name="connsiteY198" fmla="*/ 339672 h 585183"/>
              <a:gd name="connsiteX199" fmla="*/ 879624 w 8458771"/>
              <a:gd name="connsiteY199" fmla="*/ 339672 h 585183"/>
              <a:gd name="connsiteX200" fmla="*/ 879624 w 8458771"/>
              <a:gd name="connsiteY200" fmla="*/ 489542 h 585183"/>
              <a:gd name="connsiteX201" fmla="*/ 791902 w 8458771"/>
              <a:gd name="connsiteY201" fmla="*/ 489542 h 585183"/>
              <a:gd name="connsiteX202" fmla="*/ 434580 w 8458771"/>
              <a:gd name="connsiteY202" fmla="*/ 130643 h 585183"/>
              <a:gd name="connsiteX203" fmla="*/ 522302 w 8458771"/>
              <a:gd name="connsiteY203" fmla="*/ 130643 h 585183"/>
              <a:gd name="connsiteX204" fmla="*/ 651012 w 8458771"/>
              <a:gd name="connsiteY204" fmla="*/ 353969 h 585183"/>
              <a:gd name="connsiteX205" fmla="*/ 651012 w 8458771"/>
              <a:gd name="connsiteY205" fmla="*/ 130643 h 585183"/>
              <a:gd name="connsiteX206" fmla="*/ 738485 w 8458771"/>
              <a:gd name="connsiteY206" fmla="*/ 130643 h 585183"/>
              <a:gd name="connsiteX207" fmla="*/ 738485 w 8458771"/>
              <a:gd name="connsiteY207" fmla="*/ 489542 h 585183"/>
              <a:gd name="connsiteX208" fmla="*/ 651262 w 8458771"/>
              <a:gd name="connsiteY208" fmla="*/ 489542 h 585183"/>
              <a:gd name="connsiteX209" fmla="*/ 522302 w 8458771"/>
              <a:gd name="connsiteY209" fmla="*/ 266216 h 585183"/>
              <a:gd name="connsiteX210" fmla="*/ 522302 w 8458771"/>
              <a:gd name="connsiteY210" fmla="*/ 489542 h 585183"/>
              <a:gd name="connsiteX211" fmla="*/ 434580 w 8458771"/>
              <a:gd name="connsiteY211" fmla="*/ 489542 h 585183"/>
              <a:gd name="connsiteX212" fmla="*/ 286061 w 8458771"/>
              <a:gd name="connsiteY212" fmla="*/ 130643 h 585183"/>
              <a:gd name="connsiteX213" fmla="*/ 373534 w 8458771"/>
              <a:gd name="connsiteY213" fmla="*/ 130643 h 585183"/>
              <a:gd name="connsiteX214" fmla="*/ 373534 w 8458771"/>
              <a:gd name="connsiteY214" fmla="*/ 489542 h 585183"/>
              <a:gd name="connsiteX215" fmla="*/ 286061 w 8458771"/>
              <a:gd name="connsiteY215" fmla="*/ 489542 h 585183"/>
              <a:gd name="connsiteX216" fmla="*/ 0 w 8458771"/>
              <a:gd name="connsiteY216" fmla="*/ 130643 h 585183"/>
              <a:gd name="connsiteX217" fmla="*/ 87722 w 8458771"/>
              <a:gd name="connsiteY217" fmla="*/ 130643 h 585183"/>
              <a:gd name="connsiteX218" fmla="*/ 87722 w 8458771"/>
              <a:gd name="connsiteY218" fmla="*/ 422988 h 585183"/>
              <a:gd name="connsiteX219" fmla="*/ 240425 w 8458771"/>
              <a:gd name="connsiteY219" fmla="*/ 422988 h 585183"/>
              <a:gd name="connsiteX220" fmla="*/ 240425 w 8458771"/>
              <a:gd name="connsiteY220" fmla="*/ 489542 h 585183"/>
              <a:gd name="connsiteX221" fmla="*/ 0 w 8458771"/>
              <a:gd name="connsiteY221" fmla="*/ 489542 h 585183"/>
              <a:gd name="connsiteX222" fmla="*/ 8313058 w 8458771"/>
              <a:gd name="connsiteY222" fmla="*/ 125467 h 585183"/>
              <a:gd name="connsiteX223" fmla="*/ 8419524 w 8458771"/>
              <a:gd name="connsiteY223" fmla="*/ 159853 h 585183"/>
              <a:gd name="connsiteX224" fmla="*/ 8451077 w 8458771"/>
              <a:gd name="connsiteY224" fmla="*/ 200741 h 585183"/>
              <a:gd name="connsiteX225" fmla="*/ 8458771 w 8458771"/>
              <a:gd name="connsiteY225" fmla="*/ 229979 h 585183"/>
              <a:gd name="connsiteX226" fmla="*/ 8458771 w 8458771"/>
              <a:gd name="connsiteY226" fmla="*/ 254631 h 585183"/>
              <a:gd name="connsiteX227" fmla="*/ 8377786 w 8458771"/>
              <a:gd name="connsiteY227" fmla="*/ 254631 h 585183"/>
              <a:gd name="connsiteX228" fmla="*/ 8361043 w 8458771"/>
              <a:gd name="connsiteY228" fmla="*/ 207550 h 585183"/>
              <a:gd name="connsiteX229" fmla="*/ 8313058 w 8458771"/>
              <a:gd name="connsiteY229" fmla="*/ 193253 h 585183"/>
              <a:gd name="connsiteX230" fmla="*/ 8265072 w 8458771"/>
              <a:gd name="connsiteY230" fmla="*/ 217410 h 585183"/>
              <a:gd name="connsiteX231" fmla="*/ 8249078 w 8458771"/>
              <a:gd name="connsiteY231" fmla="*/ 294564 h 585183"/>
              <a:gd name="connsiteX232" fmla="*/ 8249078 w 8458771"/>
              <a:gd name="connsiteY232" fmla="*/ 319953 h 585183"/>
              <a:gd name="connsiteX233" fmla="*/ 8263698 w 8458771"/>
              <a:gd name="connsiteY233" fmla="*/ 402036 h 585183"/>
              <a:gd name="connsiteX234" fmla="*/ 8314057 w 8458771"/>
              <a:gd name="connsiteY234" fmla="*/ 426686 h 585183"/>
              <a:gd name="connsiteX235" fmla="*/ 8360292 w 8458771"/>
              <a:gd name="connsiteY235" fmla="*/ 412635 h 585183"/>
              <a:gd name="connsiteX236" fmla="*/ 8377288 w 8458771"/>
              <a:gd name="connsiteY236" fmla="*/ 368020 h 585183"/>
              <a:gd name="connsiteX237" fmla="*/ 8458771 w 8458771"/>
              <a:gd name="connsiteY237" fmla="*/ 368020 h 585183"/>
              <a:gd name="connsiteX238" fmla="*/ 8458771 w 8458771"/>
              <a:gd name="connsiteY238" fmla="*/ 386552 h 585183"/>
              <a:gd name="connsiteX239" fmla="*/ 8444016 w 8458771"/>
              <a:gd name="connsiteY239" fmla="*/ 434204 h 585183"/>
              <a:gd name="connsiteX240" fmla="*/ 8391408 w 8458771"/>
              <a:gd name="connsiteY240" fmla="*/ 478696 h 585183"/>
              <a:gd name="connsiteX241" fmla="*/ 8314057 w 8458771"/>
              <a:gd name="connsiteY241" fmla="*/ 494472 h 585183"/>
              <a:gd name="connsiteX242" fmla="*/ 8201093 w 8458771"/>
              <a:gd name="connsiteY242" fmla="*/ 448377 h 585183"/>
              <a:gd name="connsiteX243" fmla="*/ 8159855 w 8458771"/>
              <a:gd name="connsiteY243" fmla="*/ 318227 h 585183"/>
              <a:gd name="connsiteX244" fmla="*/ 8159855 w 8458771"/>
              <a:gd name="connsiteY244" fmla="*/ 300479 h 585183"/>
              <a:gd name="connsiteX245" fmla="*/ 8178475 w 8458771"/>
              <a:gd name="connsiteY245" fmla="*/ 208166 h 585183"/>
              <a:gd name="connsiteX246" fmla="*/ 8232082 w 8458771"/>
              <a:gd name="connsiteY246" fmla="*/ 147035 h 585183"/>
              <a:gd name="connsiteX247" fmla="*/ 8313058 w 8458771"/>
              <a:gd name="connsiteY247" fmla="*/ 125467 h 585183"/>
              <a:gd name="connsiteX248" fmla="*/ 2132366 w 8458771"/>
              <a:gd name="connsiteY248" fmla="*/ 125467 h 585183"/>
              <a:gd name="connsiteX249" fmla="*/ 2238833 w 8458771"/>
              <a:gd name="connsiteY249" fmla="*/ 159853 h 585183"/>
              <a:gd name="connsiteX250" fmla="*/ 2284569 w 8458771"/>
              <a:gd name="connsiteY250" fmla="*/ 254631 h 585183"/>
              <a:gd name="connsiteX251" fmla="*/ 2197096 w 8458771"/>
              <a:gd name="connsiteY251" fmla="*/ 254631 h 585183"/>
              <a:gd name="connsiteX252" fmla="*/ 2180351 w 8458771"/>
              <a:gd name="connsiteY252" fmla="*/ 207550 h 585183"/>
              <a:gd name="connsiteX253" fmla="*/ 2132366 w 8458771"/>
              <a:gd name="connsiteY253" fmla="*/ 193253 h 585183"/>
              <a:gd name="connsiteX254" fmla="*/ 2084382 w 8458771"/>
              <a:gd name="connsiteY254" fmla="*/ 217410 h 585183"/>
              <a:gd name="connsiteX255" fmla="*/ 2068387 w 8458771"/>
              <a:gd name="connsiteY255" fmla="*/ 294564 h 585183"/>
              <a:gd name="connsiteX256" fmla="*/ 2068387 w 8458771"/>
              <a:gd name="connsiteY256" fmla="*/ 319953 h 585183"/>
              <a:gd name="connsiteX257" fmla="*/ 2083008 w 8458771"/>
              <a:gd name="connsiteY257" fmla="*/ 402036 h 585183"/>
              <a:gd name="connsiteX258" fmla="*/ 2133366 w 8458771"/>
              <a:gd name="connsiteY258" fmla="*/ 426686 h 585183"/>
              <a:gd name="connsiteX259" fmla="*/ 2179601 w 8458771"/>
              <a:gd name="connsiteY259" fmla="*/ 412635 h 585183"/>
              <a:gd name="connsiteX260" fmla="*/ 2196596 w 8458771"/>
              <a:gd name="connsiteY260" fmla="*/ 368020 h 585183"/>
              <a:gd name="connsiteX261" fmla="*/ 2283819 w 8458771"/>
              <a:gd name="connsiteY261" fmla="*/ 368020 h 585183"/>
              <a:gd name="connsiteX262" fmla="*/ 2263325 w 8458771"/>
              <a:gd name="connsiteY262" fmla="*/ 434204 h 585183"/>
              <a:gd name="connsiteX263" fmla="*/ 2210717 w 8458771"/>
              <a:gd name="connsiteY263" fmla="*/ 478696 h 585183"/>
              <a:gd name="connsiteX264" fmla="*/ 2133366 w 8458771"/>
              <a:gd name="connsiteY264" fmla="*/ 494472 h 585183"/>
              <a:gd name="connsiteX265" fmla="*/ 2020401 w 8458771"/>
              <a:gd name="connsiteY265" fmla="*/ 448377 h 585183"/>
              <a:gd name="connsiteX266" fmla="*/ 1979165 w 8458771"/>
              <a:gd name="connsiteY266" fmla="*/ 318227 h 585183"/>
              <a:gd name="connsiteX267" fmla="*/ 1979165 w 8458771"/>
              <a:gd name="connsiteY267" fmla="*/ 300479 h 585183"/>
              <a:gd name="connsiteX268" fmla="*/ 1997784 w 8458771"/>
              <a:gd name="connsiteY268" fmla="*/ 208166 h 585183"/>
              <a:gd name="connsiteX269" fmla="*/ 2051392 w 8458771"/>
              <a:gd name="connsiteY269" fmla="*/ 147035 h 585183"/>
              <a:gd name="connsiteX270" fmla="*/ 2132366 w 8458771"/>
              <a:gd name="connsiteY270" fmla="*/ 125467 h 585183"/>
              <a:gd name="connsiteX271" fmla="*/ 8135269 w 8458771"/>
              <a:gd name="connsiteY271" fmla="*/ 110677 h 585183"/>
              <a:gd name="connsiteX272" fmla="*/ 8186502 w 8458771"/>
              <a:gd name="connsiteY272" fmla="*/ 110677 h 585183"/>
              <a:gd name="connsiteX273" fmla="*/ 8162884 w 8458771"/>
              <a:gd name="connsiteY273" fmla="*/ 199662 h 585183"/>
              <a:gd name="connsiteX274" fmla="*/ 8088532 w 8458771"/>
              <a:gd name="connsiteY274" fmla="*/ 228256 h 585183"/>
              <a:gd name="connsiteX275" fmla="*/ 8088532 w 8458771"/>
              <a:gd name="connsiteY275" fmla="*/ 365555 h 585183"/>
              <a:gd name="connsiteX276" fmla="*/ 8071288 w 8458771"/>
              <a:gd name="connsiteY276" fmla="*/ 434697 h 585183"/>
              <a:gd name="connsiteX277" fmla="*/ 8021804 w 8458771"/>
              <a:gd name="connsiteY277" fmla="*/ 479190 h 585183"/>
              <a:gd name="connsiteX278" fmla="*/ 7945578 w 8458771"/>
              <a:gd name="connsiteY278" fmla="*/ 494472 h 585183"/>
              <a:gd name="connsiteX279" fmla="*/ 7840860 w 8458771"/>
              <a:gd name="connsiteY279" fmla="*/ 460456 h 585183"/>
              <a:gd name="connsiteX280" fmla="*/ 7801874 w 8458771"/>
              <a:gd name="connsiteY280" fmla="*/ 367280 h 585183"/>
              <a:gd name="connsiteX281" fmla="*/ 7801874 w 8458771"/>
              <a:gd name="connsiteY281" fmla="*/ 130643 h 585183"/>
              <a:gd name="connsiteX282" fmla="*/ 7890096 w 8458771"/>
              <a:gd name="connsiteY282" fmla="*/ 130643 h 585183"/>
              <a:gd name="connsiteX283" fmla="*/ 7890096 w 8458771"/>
              <a:gd name="connsiteY283" fmla="*/ 369006 h 585183"/>
              <a:gd name="connsiteX284" fmla="*/ 7945578 w 8458771"/>
              <a:gd name="connsiteY284" fmla="*/ 427918 h 585183"/>
              <a:gd name="connsiteX285" fmla="*/ 7986815 w 8458771"/>
              <a:gd name="connsiteY285" fmla="*/ 413128 h 585183"/>
              <a:gd name="connsiteX286" fmla="*/ 8000810 w 8458771"/>
              <a:gd name="connsiteY286" fmla="*/ 365062 h 585183"/>
              <a:gd name="connsiteX287" fmla="*/ 8000810 w 8458771"/>
              <a:gd name="connsiteY287" fmla="*/ 130643 h 585183"/>
              <a:gd name="connsiteX288" fmla="*/ 8088532 w 8458771"/>
              <a:gd name="connsiteY288" fmla="*/ 130643 h 585183"/>
              <a:gd name="connsiteX289" fmla="*/ 8088532 w 8458771"/>
              <a:gd name="connsiteY289" fmla="*/ 187830 h 585183"/>
              <a:gd name="connsiteX290" fmla="*/ 8116774 w 8458771"/>
              <a:gd name="connsiteY290" fmla="*/ 179696 h 585183"/>
              <a:gd name="connsiteX291" fmla="*/ 8131020 w 8458771"/>
              <a:gd name="connsiteY291" fmla="*/ 160100 h 585183"/>
              <a:gd name="connsiteX292" fmla="*/ 8135269 w 8458771"/>
              <a:gd name="connsiteY292" fmla="*/ 110677 h 585183"/>
              <a:gd name="connsiteX293" fmla="*/ 1954578 w 8458771"/>
              <a:gd name="connsiteY293" fmla="*/ 110677 h 585183"/>
              <a:gd name="connsiteX294" fmla="*/ 2005812 w 8458771"/>
              <a:gd name="connsiteY294" fmla="*/ 110677 h 585183"/>
              <a:gd name="connsiteX295" fmla="*/ 1982193 w 8458771"/>
              <a:gd name="connsiteY295" fmla="*/ 199662 h 585183"/>
              <a:gd name="connsiteX296" fmla="*/ 1907842 w 8458771"/>
              <a:gd name="connsiteY296" fmla="*/ 228256 h 585183"/>
              <a:gd name="connsiteX297" fmla="*/ 1907842 w 8458771"/>
              <a:gd name="connsiteY297" fmla="*/ 365555 h 585183"/>
              <a:gd name="connsiteX298" fmla="*/ 1890598 w 8458771"/>
              <a:gd name="connsiteY298" fmla="*/ 434697 h 585183"/>
              <a:gd name="connsiteX299" fmla="*/ 1841113 w 8458771"/>
              <a:gd name="connsiteY299" fmla="*/ 479190 h 585183"/>
              <a:gd name="connsiteX300" fmla="*/ 1764888 w 8458771"/>
              <a:gd name="connsiteY300" fmla="*/ 494472 h 585183"/>
              <a:gd name="connsiteX301" fmla="*/ 1660171 w 8458771"/>
              <a:gd name="connsiteY301" fmla="*/ 460456 h 585183"/>
              <a:gd name="connsiteX302" fmla="*/ 1621183 w 8458771"/>
              <a:gd name="connsiteY302" fmla="*/ 367280 h 585183"/>
              <a:gd name="connsiteX303" fmla="*/ 1621183 w 8458771"/>
              <a:gd name="connsiteY303" fmla="*/ 130643 h 585183"/>
              <a:gd name="connsiteX304" fmla="*/ 1709405 w 8458771"/>
              <a:gd name="connsiteY304" fmla="*/ 130643 h 585183"/>
              <a:gd name="connsiteX305" fmla="*/ 1709405 w 8458771"/>
              <a:gd name="connsiteY305" fmla="*/ 369006 h 585183"/>
              <a:gd name="connsiteX306" fmla="*/ 1764888 w 8458771"/>
              <a:gd name="connsiteY306" fmla="*/ 427918 h 585183"/>
              <a:gd name="connsiteX307" fmla="*/ 1806125 w 8458771"/>
              <a:gd name="connsiteY307" fmla="*/ 413128 h 585183"/>
              <a:gd name="connsiteX308" fmla="*/ 1820121 w 8458771"/>
              <a:gd name="connsiteY308" fmla="*/ 365062 h 585183"/>
              <a:gd name="connsiteX309" fmla="*/ 1820121 w 8458771"/>
              <a:gd name="connsiteY309" fmla="*/ 130643 h 585183"/>
              <a:gd name="connsiteX310" fmla="*/ 1907842 w 8458771"/>
              <a:gd name="connsiteY310" fmla="*/ 130643 h 585183"/>
              <a:gd name="connsiteX311" fmla="*/ 1907842 w 8458771"/>
              <a:gd name="connsiteY311" fmla="*/ 187830 h 585183"/>
              <a:gd name="connsiteX312" fmla="*/ 1936084 w 8458771"/>
              <a:gd name="connsiteY312" fmla="*/ 179696 h 585183"/>
              <a:gd name="connsiteX313" fmla="*/ 1950330 w 8458771"/>
              <a:gd name="connsiteY313" fmla="*/ 160100 h 585183"/>
              <a:gd name="connsiteX314" fmla="*/ 1954578 w 8458771"/>
              <a:gd name="connsiteY314" fmla="*/ 110677 h 585183"/>
              <a:gd name="connsiteX315" fmla="*/ 4893093 w 8458771"/>
              <a:gd name="connsiteY315" fmla="*/ 59159 h 585183"/>
              <a:gd name="connsiteX316" fmla="*/ 4933080 w 8458771"/>
              <a:gd name="connsiteY316" fmla="*/ 59159 h 585183"/>
              <a:gd name="connsiteX317" fmla="*/ 5003308 w 8458771"/>
              <a:gd name="connsiteY317" fmla="*/ 112772 h 585183"/>
              <a:gd name="connsiteX318" fmla="*/ 4948075 w 8458771"/>
              <a:gd name="connsiteY318" fmla="*/ 112895 h 585183"/>
              <a:gd name="connsiteX319" fmla="*/ 4913086 w 8458771"/>
              <a:gd name="connsiteY319" fmla="*/ 84302 h 585183"/>
              <a:gd name="connsiteX320" fmla="*/ 4878097 w 8458771"/>
              <a:gd name="connsiteY320" fmla="*/ 112895 h 585183"/>
              <a:gd name="connsiteX321" fmla="*/ 4822364 w 8458771"/>
              <a:gd name="connsiteY321" fmla="*/ 112772 h 585183"/>
              <a:gd name="connsiteX322" fmla="*/ 6400475 w 8458771"/>
              <a:gd name="connsiteY322" fmla="*/ 34509 h 585183"/>
              <a:gd name="connsiteX323" fmla="*/ 6448710 w 8458771"/>
              <a:gd name="connsiteY323" fmla="*/ 34509 h 585183"/>
              <a:gd name="connsiteX324" fmla="*/ 6530684 w 8458771"/>
              <a:gd name="connsiteY324" fmla="*/ 103656 h 585183"/>
              <a:gd name="connsiteX325" fmla="*/ 6530684 w 8458771"/>
              <a:gd name="connsiteY325" fmla="*/ 106856 h 585183"/>
              <a:gd name="connsiteX326" fmla="*/ 6464206 w 8458771"/>
              <a:gd name="connsiteY326" fmla="*/ 106980 h 585183"/>
              <a:gd name="connsiteX327" fmla="*/ 6424468 w 8458771"/>
              <a:gd name="connsiteY327" fmla="*/ 73456 h 585183"/>
              <a:gd name="connsiteX328" fmla="*/ 6384731 w 8458771"/>
              <a:gd name="connsiteY328" fmla="*/ 106980 h 585183"/>
              <a:gd name="connsiteX329" fmla="*/ 6319751 w 8458771"/>
              <a:gd name="connsiteY329" fmla="*/ 106856 h 585183"/>
              <a:gd name="connsiteX330" fmla="*/ 6319751 w 8458771"/>
              <a:gd name="connsiteY330" fmla="*/ 102674 h 585183"/>
              <a:gd name="connsiteX331" fmla="*/ 3315896 w 8458771"/>
              <a:gd name="connsiteY331" fmla="*/ 34509 h 585183"/>
              <a:gd name="connsiteX332" fmla="*/ 3404868 w 8458771"/>
              <a:gd name="connsiteY332" fmla="*/ 34509 h 585183"/>
              <a:gd name="connsiteX333" fmla="*/ 3335389 w 8458771"/>
              <a:gd name="connsiteY333" fmla="*/ 111910 h 585183"/>
              <a:gd name="connsiteX334" fmla="*/ 3266661 w 8458771"/>
              <a:gd name="connsiteY334" fmla="*/ 111786 h 585183"/>
              <a:gd name="connsiteX335" fmla="*/ 379782 w 8458771"/>
              <a:gd name="connsiteY335" fmla="*/ 34016 h 585183"/>
              <a:gd name="connsiteX336" fmla="*/ 426267 w 8458771"/>
              <a:gd name="connsiteY336" fmla="*/ 36728 h 585183"/>
              <a:gd name="connsiteX337" fmla="*/ 409647 w 8458771"/>
              <a:gd name="connsiteY337" fmla="*/ 84425 h 585183"/>
              <a:gd name="connsiteX338" fmla="*/ 368535 w 8458771"/>
              <a:gd name="connsiteY338" fmla="*/ 104022 h 585183"/>
              <a:gd name="connsiteX339" fmla="*/ 331797 w 8458771"/>
              <a:gd name="connsiteY339" fmla="*/ 93669 h 585183"/>
              <a:gd name="connsiteX340" fmla="*/ 299057 w 8458771"/>
              <a:gd name="connsiteY340" fmla="*/ 83316 h 585183"/>
              <a:gd name="connsiteX341" fmla="*/ 285437 w 8458771"/>
              <a:gd name="connsiteY341" fmla="*/ 88739 h 585183"/>
              <a:gd name="connsiteX342" fmla="*/ 279812 w 8458771"/>
              <a:gd name="connsiteY342" fmla="*/ 105501 h 585183"/>
              <a:gd name="connsiteX343" fmla="*/ 233078 w 8458771"/>
              <a:gd name="connsiteY343" fmla="*/ 103036 h 585183"/>
              <a:gd name="connsiteX344" fmla="*/ 249698 w 8458771"/>
              <a:gd name="connsiteY344" fmla="*/ 55708 h 585183"/>
              <a:gd name="connsiteX345" fmla="*/ 290560 w 8458771"/>
              <a:gd name="connsiteY345" fmla="*/ 35742 h 585183"/>
              <a:gd name="connsiteX346" fmla="*/ 323299 w 8458771"/>
              <a:gd name="connsiteY346" fmla="*/ 44847 h 585183"/>
              <a:gd name="connsiteX347" fmla="*/ 348917 w 8458771"/>
              <a:gd name="connsiteY347" fmla="*/ 55200 h 585183"/>
              <a:gd name="connsiteX348" fmla="*/ 360287 w 8458771"/>
              <a:gd name="connsiteY348" fmla="*/ 56448 h 585183"/>
              <a:gd name="connsiteX349" fmla="*/ 374034 w 8458771"/>
              <a:gd name="connsiteY349" fmla="*/ 50965 h 585183"/>
              <a:gd name="connsiteX350" fmla="*/ 379782 w 8458771"/>
              <a:gd name="connsiteY350" fmla="*/ 34016 h 585183"/>
              <a:gd name="connsiteX351" fmla="*/ 7967820 w 8458771"/>
              <a:gd name="connsiteY351" fmla="*/ 31552 h 585183"/>
              <a:gd name="connsiteX352" fmla="*/ 8056794 w 8458771"/>
              <a:gd name="connsiteY352" fmla="*/ 31552 h 585183"/>
              <a:gd name="connsiteX353" fmla="*/ 7987316 w 8458771"/>
              <a:gd name="connsiteY353" fmla="*/ 108951 h 585183"/>
              <a:gd name="connsiteX354" fmla="*/ 7918587 w 8458771"/>
              <a:gd name="connsiteY354" fmla="*/ 108828 h 585183"/>
              <a:gd name="connsiteX355" fmla="*/ 4977065 w 8458771"/>
              <a:gd name="connsiteY355" fmla="*/ 0 h 585183"/>
              <a:gd name="connsiteX356" fmla="*/ 5034297 w 8458771"/>
              <a:gd name="connsiteY356" fmla="*/ 10599 h 585183"/>
              <a:gd name="connsiteX357" fmla="*/ 5053541 w 8458771"/>
              <a:gd name="connsiteY357" fmla="*/ 40426 h 585183"/>
              <a:gd name="connsiteX358" fmla="*/ 5045169 w 8458771"/>
              <a:gd name="connsiteY358" fmla="*/ 59899 h 585183"/>
              <a:gd name="connsiteX359" fmla="*/ 5022301 w 8458771"/>
              <a:gd name="connsiteY359" fmla="*/ 69759 h 585183"/>
              <a:gd name="connsiteX360" fmla="*/ 5022552 w 8458771"/>
              <a:gd name="connsiteY360" fmla="*/ 82576 h 585183"/>
              <a:gd name="connsiteX361" fmla="*/ 4979815 w 8458771"/>
              <a:gd name="connsiteY361" fmla="*/ 82576 h 585183"/>
              <a:gd name="connsiteX362" fmla="*/ 4974816 w 8458771"/>
              <a:gd name="connsiteY362" fmla="*/ 56448 h 585183"/>
              <a:gd name="connsiteX363" fmla="*/ 5003557 w 8458771"/>
              <a:gd name="connsiteY363" fmla="*/ 43630 h 585183"/>
              <a:gd name="connsiteX364" fmla="*/ 4995810 w 8458771"/>
              <a:gd name="connsiteY364" fmla="*/ 32414 h 585183"/>
              <a:gd name="connsiteX365" fmla="*/ 4975316 w 8458771"/>
              <a:gd name="connsiteY365" fmla="*/ 29580 h 58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8458771" h="585183">
                <a:moveTo>
                  <a:pt x="1776634" y="511727"/>
                </a:moveTo>
                <a:cubicBezTo>
                  <a:pt x="1789963" y="511727"/>
                  <a:pt x="1801085" y="515178"/>
                  <a:pt x="1809999" y="522080"/>
                </a:cubicBezTo>
                <a:cubicBezTo>
                  <a:pt x="1818912" y="528982"/>
                  <a:pt x="1823369" y="537773"/>
                  <a:pt x="1823369" y="548455"/>
                </a:cubicBezTo>
                <a:cubicBezTo>
                  <a:pt x="1823369" y="559136"/>
                  <a:pt x="1818912" y="567928"/>
                  <a:pt x="1809999" y="574830"/>
                </a:cubicBezTo>
                <a:cubicBezTo>
                  <a:pt x="1801085" y="581732"/>
                  <a:pt x="1789963" y="585183"/>
                  <a:pt x="1776634" y="585183"/>
                </a:cubicBezTo>
                <a:cubicBezTo>
                  <a:pt x="1763304" y="585183"/>
                  <a:pt x="1752183" y="581732"/>
                  <a:pt x="1743268" y="574830"/>
                </a:cubicBezTo>
                <a:cubicBezTo>
                  <a:pt x="1734356" y="567928"/>
                  <a:pt x="1729898" y="559136"/>
                  <a:pt x="1729898" y="548455"/>
                </a:cubicBezTo>
                <a:cubicBezTo>
                  <a:pt x="1729898" y="537773"/>
                  <a:pt x="1734356" y="528982"/>
                  <a:pt x="1743268" y="522080"/>
                </a:cubicBezTo>
                <a:cubicBezTo>
                  <a:pt x="1752183" y="515178"/>
                  <a:pt x="1763304" y="511727"/>
                  <a:pt x="1776634" y="511727"/>
                </a:cubicBezTo>
                <a:close/>
                <a:moveTo>
                  <a:pt x="6425468" y="507290"/>
                </a:moveTo>
                <a:cubicBezTo>
                  <a:pt x="6438796" y="507290"/>
                  <a:pt x="6449919" y="510741"/>
                  <a:pt x="6458832" y="517643"/>
                </a:cubicBezTo>
                <a:cubicBezTo>
                  <a:pt x="6467746" y="524545"/>
                  <a:pt x="6472203" y="533337"/>
                  <a:pt x="6472203" y="544018"/>
                </a:cubicBezTo>
                <a:cubicBezTo>
                  <a:pt x="6472203" y="554699"/>
                  <a:pt x="6467746" y="563491"/>
                  <a:pt x="6458832" y="570393"/>
                </a:cubicBezTo>
                <a:cubicBezTo>
                  <a:pt x="6449919" y="577295"/>
                  <a:pt x="6438796" y="580746"/>
                  <a:pt x="6425468" y="580746"/>
                </a:cubicBezTo>
                <a:cubicBezTo>
                  <a:pt x="6412139" y="580746"/>
                  <a:pt x="6401018" y="577295"/>
                  <a:pt x="6392104" y="570393"/>
                </a:cubicBezTo>
                <a:cubicBezTo>
                  <a:pt x="6383189" y="563491"/>
                  <a:pt x="6378732" y="554699"/>
                  <a:pt x="6378732" y="544018"/>
                </a:cubicBezTo>
                <a:cubicBezTo>
                  <a:pt x="6378732" y="533337"/>
                  <a:pt x="6383189" y="524545"/>
                  <a:pt x="6392104" y="517643"/>
                </a:cubicBezTo>
                <a:cubicBezTo>
                  <a:pt x="6401018" y="510741"/>
                  <a:pt x="6412139" y="507290"/>
                  <a:pt x="6425468" y="507290"/>
                </a:cubicBezTo>
                <a:close/>
                <a:moveTo>
                  <a:pt x="6423719" y="231214"/>
                </a:moveTo>
                <a:lnTo>
                  <a:pt x="6384731" y="355695"/>
                </a:lnTo>
                <a:lnTo>
                  <a:pt x="6462956" y="355695"/>
                </a:lnTo>
                <a:close/>
                <a:moveTo>
                  <a:pt x="3304399" y="231214"/>
                </a:moveTo>
                <a:lnTo>
                  <a:pt x="3265412" y="355695"/>
                </a:lnTo>
                <a:lnTo>
                  <a:pt x="3343637" y="355695"/>
                </a:lnTo>
                <a:close/>
                <a:moveTo>
                  <a:pt x="2550343" y="197444"/>
                </a:moveTo>
                <a:lnTo>
                  <a:pt x="2550343" y="300972"/>
                </a:lnTo>
                <a:lnTo>
                  <a:pt x="2607825" y="300972"/>
                </a:lnTo>
                <a:cubicBezTo>
                  <a:pt x="2624820" y="300972"/>
                  <a:pt x="2637774" y="296782"/>
                  <a:pt x="2646688" y="288401"/>
                </a:cubicBezTo>
                <a:cubicBezTo>
                  <a:pt x="2655601" y="280020"/>
                  <a:pt x="2660055" y="268189"/>
                  <a:pt x="2660055" y="252906"/>
                </a:cubicBezTo>
                <a:cubicBezTo>
                  <a:pt x="2660055" y="236144"/>
                  <a:pt x="2655476" y="222751"/>
                  <a:pt x="2646313" y="212727"/>
                </a:cubicBezTo>
                <a:cubicBezTo>
                  <a:pt x="2637149" y="202703"/>
                  <a:pt x="2624653" y="197608"/>
                  <a:pt x="2608825" y="197444"/>
                </a:cubicBezTo>
                <a:close/>
                <a:moveTo>
                  <a:pt x="4375576" y="197197"/>
                </a:moveTo>
                <a:lnTo>
                  <a:pt x="4375576" y="296042"/>
                </a:lnTo>
                <a:lnTo>
                  <a:pt x="4431058" y="296042"/>
                </a:lnTo>
                <a:cubicBezTo>
                  <a:pt x="4447720" y="296042"/>
                  <a:pt x="4460258" y="291718"/>
                  <a:pt x="4468672" y="283068"/>
                </a:cubicBezTo>
                <a:cubicBezTo>
                  <a:pt x="4477086" y="274419"/>
                  <a:pt x="4481293" y="262352"/>
                  <a:pt x="4481293" y="246867"/>
                </a:cubicBezTo>
                <a:cubicBezTo>
                  <a:pt x="4481293" y="231381"/>
                  <a:pt x="4477044" y="219231"/>
                  <a:pt x="4468547" y="210417"/>
                </a:cubicBezTo>
                <a:cubicBezTo>
                  <a:pt x="4460050" y="201604"/>
                  <a:pt x="4447553" y="197197"/>
                  <a:pt x="4431058" y="197197"/>
                </a:cubicBezTo>
                <a:close/>
                <a:moveTo>
                  <a:pt x="7445801" y="130643"/>
                </a:moveTo>
                <a:lnTo>
                  <a:pt x="7533524" y="130643"/>
                </a:lnTo>
                <a:lnTo>
                  <a:pt x="7533524" y="273118"/>
                </a:lnTo>
                <a:lnTo>
                  <a:pt x="7662734" y="273118"/>
                </a:lnTo>
                <a:lnTo>
                  <a:pt x="7662734" y="130643"/>
                </a:lnTo>
                <a:lnTo>
                  <a:pt x="7749955" y="130643"/>
                </a:lnTo>
                <a:lnTo>
                  <a:pt x="7749955" y="489542"/>
                </a:lnTo>
                <a:lnTo>
                  <a:pt x="7662734" y="489542"/>
                </a:lnTo>
                <a:lnTo>
                  <a:pt x="7662734" y="339672"/>
                </a:lnTo>
                <a:lnTo>
                  <a:pt x="7533524" y="339672"/>
                </a:lnTo>
                <a:lnTo>
                  <a:pt x="7533524" y="489542"/>
                </a:lnTo>
                <a:lnTo>
                  <a:pt x="7445801" y="489542"/>
                </a:lnTo>
                <a:close/>
                <a:moveTo>
                  <a:pt x="7108614" y="130643"/>
                </a:moveTo>
                <a:lnTo>
                  <a:pt x="7412770" y="130643"/>
                </a:lnTo>
                <a:lnTo>
                  <a:pt x="7412770" y="197444"/>
                </a:lnTo>
                <a:lnTo>
                  <a:pt x="7303554" y="197444"/>
                </a:lnTo>
                <a:lnTo>
                  <a:pt x="7303554" y="489542"/>
                </a:lnTo>
                <a:lnTo>
                  <a:pt x="7215832" y="489542"/>
                </a:lnTo>
                <a:lnTo>
                  <a:pt x="7215832" y="197444"/>
                </a:lnTo>
                <a:lnTo>
                  <a:pt x="7108614" y="197444"/>
                </a:lnTo>
                <a:close/>
                <a:moveTo>
                  <a:pt x="6624929" y="130643"/>
                </a:moveTo>
                <a:lnTo>
                  <a:pt x="6712651" y="130643"/>
                </a:lnTo>
                <a:lnTo>
                  <a:pt x="6841360" y="353969"/>
                </a:lnTo>
                <a:lnTo>
                  <a:pt x="6841360" y="130643"/>
                </a:lnTo>
                <a:lnTo>
                  <a:pt x="6928832" y="130643"/>
                </a:lnTo>
                <a:lnTo>
                  <a:pt x="6928832" y="489542"/>
                </a:lnTo>
                <a:lnTo>
                  <a:pt x="6841610" y="489542"/>
                </a:lnTo>
                <a:lnTo>
                  <a:pt x="6712651" y="266216"/>
                </a:lnTo>
                <a:lnTo>
                  <a:pt x="6712651" y="489542"/>
                </a:lnTo>
                <a:lnTo>
                  <a:pt x="6624929" y="489542"/>
                </a:lnTo>
                <a:close/>
                <a:moveTo>
                  <a:pt x="6382482" y="130643"/>
                </a:moveTo>
                <a:lnTo>
                  <a:pt x="6464956" y="130643"/>
                </a:lnTo>
                <a:lnTo>
                  <a:pt x="6599413" y="489542"/>
                </a:lnTo>
                <a:lnTo>
                  <a:pt x="6505193" y="489542"/>
                </a:lnTo>
                <a:lnTo>
                  <a:pt x="6483949" y="422495"/>
                </a:lnTo>
                <a:lnTo>
                  <a:pt x="6363737" y="422495"/>
                </a:lnTo>
                <a:lnTo>
                  <a:pt x="6342744" y="489542"/>
                </a:lnTo>
                <a:lnTo>
                  <a:pt x="6249024" y="489542"/>
                </a:lnTo>
                <a:close/>
                <a:moveTo>
                  <a:pt x="5919944" y="130643"/>
                </a:moveTo>
                <a:lnTo>
                  <a:pt x="6007666" y="130643"/>
                </a:lnTo>
                <a:lnTo>
                  <a:pt x="6007666" y="273118"/>
                </a:lnTo>
                <a:lnTo>
                  <a:pt x="6136875" y="273118"/>
                </a:lnTo>
                <a:lnTo>
                  <a:pt x="6136875" y="130643"/>
                </a:lnTo>
                <a:lnTo>
                  <a:pt x="6224097" y="130643"/>
                </a:lnTo>
                <a:lnTo>
                  <a:pt x="6224097" y="489542"/>
                </a:lnTo>
                <a:lnTo>
                  <a:pt x="6136875" y="489542"/>
                </a:lnTo>
                <a:lnTo>
                  <a:pt x="6136875" y="339672"/>
                </a:lnTo>
                <a:lnTo>
                  <a:pt x="6007666" y="339672"/>
                </a:lnTo>
                <a:lnTo>
                  <a:pt x="6007666" y="489542"/>
                </a:lnTo>
                <a:lnTo>
                  <a:pt x="5919944" y="489542"/>
                </a:lnTo>
                <a:close/>
                <a:moveTo>
                  <a:pt x="5562622" y="130643"/>
                </a:moveTo>
                <a:lnTo>
                  <a:pt x="5650344" y="130643"/>
                </a:lnTo>
                <a:lnTo>
                  <a:pt x="5779054" y="353969"/>
                </a:lnTo>
                <a:lnTo>
                  <a:pt x="5779054" y="130643"/>
                </a:lnTo>
                <a:lnTo>
                  <a:pt x="5866526" y="130643"/>
                </a:lnTo>
                <a:lnTo>
                  <a:pt x="5866526" y="489542"/>
                </a:lnTo>
                <a:lnTo>
                  <a:pt x="5779303" y="489542"/>
                </a:lnTo>
                <a:lnTo>
                  <a:pt x="5650344" y="266216"/>
                </a:lnTo>
                <a:lnTo>
                  <a:pt x="5650344" y="489542"/>
                </a:lnTo>
                <a:lnTo>
                  <a:pt x="5562622" y="489542"/>
                </a:lnTo>
                <a:close/>
                <a:moveTo>
                  <a:pt x="5070098" y="130643"/>
                </a:moveTo>
                <a:lnTo>
                  <a:pt x="5157820" y="130643"/>
                </a:lnTo>
                <a:lnTo>
                  <a:pt x="5286530" y="353969"/>
                </a:lnTo>
                <a:lnTo>
                  <a:pt x="5286530" y="130643"/>
                </a:lnTo>
                <a:lnTo>
                  <a:pt x="5374001" y="130643"/>
                </a:lnTo>
                <a:lnTo>
                  <a:pt x="5374001" y="489542"/>
                </a:lnTo>
                <a:lnTo>
                  <a:pt x="5286779" y="489542"/>
                </a:lnTo>
                <a:lnTo>
                  <a:pt x="5157820" y="266216"/>
                </a:lnTo>
                <a:lnTo>
                  <a:pt x="5157820" y="489542"/>
                </a:lnTo>
                <a:lnTo>
                  <a:pt x="5070098" y="489542"/>
                </a:lnTo>
                <a:close/>
                <a:moveTo>
                  <a:pt x="4780378" y="130643"/>
                </a:moveTo>
                <a:lnTo>
                  <a:pt x="5031549" y="130643"/>
                </a:lnTo>
                <a:lnTo>
                  <a:pt x="5031549" y="197444"/>
                </a:lnTo>
                <a:lnTo>
                  <a:pt x="4868100" y="197444"/>
                </a:lnTo>
                <a:lnTo>
                  <a:pt x="4868100" y="273118"/>
                </a:lnTo>
                <a:lnTo>
                  <a:pt x="5006057" y="273118"/>
                </a:lnTo>
                <a:lnTo>
                  <a:pt x="5006057" y="337207"/>
                </a:lnTo>
                <a:lnTo>
                  <a:pt x="4868100" y="337207"/>
                </a:lnTo>
                <a:lnTo>
                  <a:pt x="4868100" y="422988"/>
                </a:lnTo>
                <a:lnTo>
                  <a:pt x="5031049" y="422988"/>
                </a:lnTo>
                <a:lnTo>
                  <a:pt x="5031049" y="489542"/>
                </a:lnTo>
                <a:lnTo>
                  <a:pt x="4780378" y="489542"/>
                </a:lnTo>
                <a:close/>
                <a:moveTo>
                  <a:pt x="4631859" y="130643"/>
                </a:moveTo>
                <a:lnTo>
                  <a:pt x="4719332" y="130643"/>
                </a:lnTo>
                <a:lnTo>
                  <a:pt x="4719332" y="489542"/>
                </a:lnTo>
                <a:lnTo>
                  <a:pt x="4631859" y="489542"/>
                </a:lnTo>
                <a:close/>
                <a:moveTo>
                  <a:pt x="4287854" y="130643"/>
                </a:moveTo>
                <a:lnTo>
                  <a:pt x="4431058" y="130643"/>
                </a:lnTo>
                <a:cubicBezTo>
                  <a:pt x="4474212" y="130643"/>
                  <a:pt x="4507951" y="140082"/>
                  <a:pt x="4532277" y="158960"/>
                </a:cubicBezTo>
                <a:cubicBezTo>
                  <a:pt x="4556603" y="177837"/>
                  <a:pt x="4568765" y="204513"/>
                  <a:pt x="4568765" y="238986"/>
                </a:cubicBezTo>
                <a:cubicBezTo>
                  <a:pt x="4568765" y="263939"/>
                  <a:pt x="4563642" y="284623"/>
                  <a:pt x="4553396" y="301038"/>
                </a:cubicBezTo>
                <a:cubicBezTo>
                  <a:pt x="4543148" y="317453"/>
                  <a:pt x="4527112" y="330749"/>
                  <a:pt x="4505285" y="340928"/>
                </a:cubicBezTo>
                <a:lnTo>
                  <a:pt x="4581262" y="485841"/>
                </a:lnTo>
                <a:lnTo>
                  <a:pt x="4581262" y="489542"/>
                </a:lnTo>
                <a:lnTo>
                  <a:pt x="4487291" y="489542"/>
                </a:lnTo>
                <a:lnTo>
                  <a:pt x="4423062" y="362596"/>
                </a:lnTo>
                <a:lnTo>
                  <a:pt x="4375576" y="362596"/>
                </a:lnTo>
                <a:lnTo>
                  <a:pt x="4375576" y="489542"/>
                </a:lnTo>
                <a:lnTo>
                  <a:pt x="4287854" y="489542"/>
                </a:lnTo>
                <a:close/>
                <a:moveTo>
                  <a:pt x="3950667" y="130643"/>
                </a:moveTo>
                <a:lnTo>
                  <a:pt x="4254822" y="130643"/>
                </a:lnTo>
                <a:lnTo>
                  <a:pt x="4254822" y="197444"/>
                </a:lnTo>
                <a:lnTo>
                  <a:pt x="4145607" y="197444"/>
                </a:lnTo>
                <a:lnTo>
                  <a:pt x="4145607" y="489542"/>
                </a:lnTo>
                <a:lnTo>
                  <a:pt x="4057884" y="489542"/>
                </a:lnTo>
                <a:lnTo>
                  <a:pt x="4057884" y="197444"/>
                </a:lnTo>
                <a:lnTo>
                  <a:pt x="3950667" y="197444"/>
                </a:lnTo>
                <a:close/>
                <a:moveTo>
                  <a:pt x="3487115" y="130643"/>
                </a:moveTo>
                <a:lnTo>
                  <a:pt x="3791269" y="130643"/>
                </a:lnTo>
                <a:lnTo>
                  <a:pt x="3791269" y="197444"/>
                </a:lnTo>
                <a:lnTo>
                  <a:pt x="3682054" y="197444"/>
                </a:lnTo>
                <a:lnTo>
                  <a:pt x="3682054" y="489542"/>
                </a:lnTo>
                <a:lnTo>
                  <a:pt x="3594331" y="489542"/>
                </a:lnTo>
                <a:lnTo>
                  <a:pt x="3594331" y="197444"/>
                </a:lnTo>
                <a:lnTo>
                  <a:pt x="3487115" y="197444"/>
                </a:lnTo>
                <a:close/>
                <a:moveTo>
                  <a:pt x="3263162" y="130643"/>
                </a:moveTo>
                <a:lnTo>
                  <a:pt x="3345637" y="130643"/>
                </a:lnTo>
                <a:lnTo>
                  <a:pt x="3480094" y="489542"/>
                </a:lnTo>
                <a:lnTo>
                  <a:pt x="3385874" y="489542"/>
                </a:lnTo>
                <a:lnTo>
                  <a:pt x="3364630" y="422495"/>
                </a:lnTo>
                <a:lnTo>
                  <a:pt x="3244419" y="422495"/>
                </a:lnTo>
                <a:lnTo>
                  <a:pt x="3223425" y="489542"/>
                </a:lnTo>
                <a:lnTo>
                  <a:pt x="3129705" y="489542"/>
                </a:lnTo>
                <a:close/>
                <a:moveTo>
                  <a:pt x="2800624" y="130643"/>
                </a:moveTo>
                <a:lnTo>
                  <a:pt x="2888346" y="130643"/>
                </a:lnTo>
                <a:lnTo>
                  <a:pt x="2888346" y="273118"/>
                </a:lnTo>
                <a:lnTo>
                  <a:pt x="3017556" y="273118"/>
                </a:lnTo>
                <a:lnTo>
                  <a:pt x="3017556" y="130643"/>
                </a:lnTo>
                <a:lnTo>
                  <a:pt x="3104778" y="130643"/>
                </a:lnTo>
                <a:lnTo>
                  <a:pt x="3104778" y="489542"/>
                </a:lnTo>
                <a:lnTo>
                  <a:pt x="3017556" y="489542"/>
                </a:lnTo>
                <a:lnTo>
                  <a:pt x="3017556" y="339672"/>
                </a:lnTo>
                <a:lnTo>
                  <a:pt x="2888346" y="339672"/>
                </a:lnTo>
                <a:lnTo>
                  <a:pt x="2888346" y="489542"/>
                </a:lnTo>
                <a:lnTo>
                  <a:pt x="2800624" y="489542"/>
                </a:lnTo>
                <a:close/>
                <a:moveTo>
                  <a:pt x="2462621" y="130643"/>
                </a:moveTo>
                <a:lnTo>
                  <a:pt x="2607825" y="130643"/>
                </a:lnTo>
                <a:cubicBezTo>
                  <a:pt x="2635650" y="130643"/>
                  <a:pt x="2660264" y="135696"/>
                  <a:pt x="2681673" y="145803"/>
                </a:cubicBezTo>
                <a:cubicBezTo>
                  <a:pt x="2703084" y="155909"/>
                  <a:pt x="2719662" y="170288"/>
                  <a:pt x="2731408" y="188939"/>
                </a:cubicBezTo>
                <a:cubicBezTo>
                  <a:pt x="2743154" y="207591"/>
                  <a:pt x="2749027" y="228749"/>
                  <a:pt x="2749027" y="252413"/>
                </a:cubicBezTo>
                <a:cubicBezTo>
                  <a:pt x="2749027" y="287415"/>
                  <a:pt x="2736323" y="315392"/>
                  <a:pt x="2710914" y="336345"/>
                </a:cubicBezTo>
                <a:cubicBezTo>
                  <a:pt x="2685505" y="357297"/>
                  <a:pt x="2650644" y="367773"/>
                  <a:pt x="2606325" y="367773"/>
                </a:cubicBezTo>
                <a:lnTo>
                  <a:pt x="2550343" y="367773"/>
                </a:lnTo>
                <a:lnTo>
                  <a:pt x="2550343" y="489542"/>
                </a:lnTo>
                <a:lnTo>
                  <a:pt x="2462621" y="489542"/>
                </a:lnTo>
                <a:close/>
                <a:moveTo>
                  <a:pt x="1256184" y="130643"/>
                </a:moveTo>
                <a:lnTo>
                  <a:pt x="1353404" y="130643"/>
                </a:lnTo>
                <a:lnTo>
                  <a:pt x="1425631" y="391930"/>
                </a:lnTo>
                <a:lnTo>
                  <a:pt x="1498109" y="130643"/>
                </a:lnTo>
                <a:lnTo>
                  <a:pt x="1596077" y="130643"/>
                </a:lnTo>
                <a:lnTo>
                  <a:pt x="1473616" y="489542"/>
                </a:lnTo>
                <a:lnTo>
                  <a:pt x="1377646" y="489542"/>
                </a:lnTo>
                <a:close/>
                <a:moveTo>
                  <a:pt x="791902" y="130643"/>
                </a:moveTo>
                <a:lnTo>
                  <a:pt x="879624" y="130643"/>
                </a:lnTo>
                <a:lnTo>
                  <a:pt x="879624" y="273118"/>
                </a:lnTo>
                <a:lnTo>
                  <a:pt x="1008833" y="273118"/>
                </a:lnTo>
                <a:lnTo>
                  <a:pt x="1008833" y="130643"/>
                </a:lnTo>
                <a:lnTo>
                  <a:pt x="1096056" y="130643"/>
                </a:lnTo>
                <a:lnTo>
                  <a:pt x="1096056" y="489542"/>
                </a:lnTo>
                <a:lnTo>
                  <a:pt x="1008833" y="489542"/>
                </a:lnTo>
                <a:lnTo>
                  <a:pt x="1008833" y="339672"/>
                </a:lnTo>
                <a:lnTo>
                  <a:pt x="879624" y="339672"/>
                </a:lnTo>
                <a:lnTo>
                  <a:pt x="879624" y="489542"/>
                </a:lnTo>
                <a:lnTo>
                  <a:pt x="791902" y="489542"/>
                </a:lnTo>
                <a:close/>
                <a:moveTo>
                  <a:pt x="434580" y="130643"/>
                </a:moveTo>
                <a:lnTo>
                  <a:pt x="522302" y="130643"/>
                </a:lnTo>
                <a:lnTo>
                  <a:pt x="651012" y="353969"/>
                </a:lnTo>
                <a:lnTo>
                  <a:pt x="651012" y="130643"/>
                </a:lnTo>
                <a:lnTo>
                  <a:pt x="738485" y="130643"/>
                </a:lnTo>
                <a:lnTo>
                  <a:pt x="738485" y="489542"/>
                </a:lnTo>
                <a:lnTo>
                  <a:pt x="651262" y="489542"/>
                </a:lnTo>
                <a:lnTo>
                  <a:pt x="522302" y="266216"/>
                </a:lnTo>
                <a:lnTo>
                  <a:pt x="522302" y="489542"/>
                </a:lnTo>
                <a:lnTo>
                  <a:pt x="434580" y="489542"/>
                </a:lnTo>
                <a:close/>
                <a:moveTo>
                  <a:pt x="286061" y="130643"/>
                </a:moveTo>
                <a:lnTo>
                  <a:pt x="373534" y="130643"/>
                </a:lnTo>
                <a:lnTo>
                  <a:pt x="373534" y="489542"/>
                </a:lnTo>
                <a:lnTo>
                  <a:pt x="286061" y="489542"/>
                </a:lnTo>
                <a:close/>
                <a:moveTo>
                  <a:pt x="0" y="130643"/>
                </a:moveTo>
                <a:lnTo>
                  <a:pt x="87722" y="130643"/>
                </a:lnTo>
                <a:lnTo>
                  <a:pt x="87722" y="422988"/>
                </a:lnTo>
                <a:lnTo>
                  <a:pt x="240425" y="422988"/>
                </a:lnTo>
                <a:lnTo>
                  <a:pt x="240425" y="489542"/>
                </a:lnTo>
                <a:lnTo>
                  <a:pt x="0" y="489542"/>
                </a:lnTo>
                <a:close/>
                <a:moveTo>
                  <a:pt x="8313058" y="125467"/>
                </a:moveTo>
                <a:cubicBezTo>
                  <a:pt x="8357210" y="125467"/>
                  <a:pt x="8392698" y="136929"/>
                  <a:pt x="8419524" y="159853"/>
                </a:cubicBezTo>
                <a:cubicBezTo>
                  <a:pt x="8432937" y="171315"/>
                  <a:pt x="8443454" y="184944"/>
                  <a:pt x="8451077" y="200741"/>
                </a:cubicBezTo>
                <a:lnTo>
                  <a:pt x="8458771" y="229979"/>
                </a:lnTo>
                <a:lnTo>
                  <a:pt x="8458771" y="254631"/>
                </a:lnTo>
                <a:lnTo>
                  <a:pt x="8377786" y="254631"/>
                </a:lnTo>
                <a:cubicBezTo>
                  <a:pt x="8377120" y="232775"/>
                  <a:pt x="8371538" y="217081"/>
                  <a:pt x="8361043" y="207550"/>
                </a:cubicBezTo>
                <a:cubicBezTo>
                  <a:pt x="8350545" y="198019"/>
                  <a:pt x="8334550" y="193253"/>
                  <a:pt x="8313058" y="193253"/>
                </a:cubicBezTo>
                <a:cubicBezTo>
                  <a:pt x="8291230" y="193253"/>
                  <a:pt x="8275235" y="201306"/>
                  <a:pt x="8265072" y="217410"/>
                </a:cubicBezTo>
                <a:cubicBezTo>
                  <a:pt x="8254908" y="233514"/>
                  <a:pt x="8249578" y="259232"/>
                  <a:pt x="8249078" y="294564"/>
                </a:cubicBezTo>
                <a:lnTo>
                  <a:pt x="8249078" y="319953"/>
                </a:lnTo>
                <a:cubicBezTo>
                  <a:pt x="8249078" y="358242"/>
                  <a:pt x="8253952" y="385603"/>
                  <a:pt x="8263698" y="402036"/>
                </a:cubicBezTo>
                <a:cubicBezTo>
                  <a:pt x="8273444" y="418469"/>
                  <a:pt x="8290230" y="426686"/>
                  <a:pt x="8314057" y="426686"/>
                </a:cubicBezTo>
                <a:cubicBezTo>
                  <a:pt x="8334216" y="426686"/>
                  <a:pt x="8349628" y="422002"/>
                  <a:pt x="8360292" y="412635"/>
                </a:cubicBezTo>
                <a:cubicBezTo>
                  <a:pt x="8370954" y="403269"/>
                  <a:pt x="8376620" y="388396"/>
                  <a:pt x="8377288" y="368020"/>
                </a:cubicBezTo>
                <a:lnTo>
                  <a:pt x="8458771" y="368020"/>
                </a:lnTo>
                <a:lnTo>
                  <a:pt x="8458771" y="386552"/>
                </a:lnTo>
                <a:lnTo>
                  <a:pt x="8444016" y="434204"/>
                </a:lnTo>
                <a:cubicBezTo>
                  <a:pt x="8431520" y="453348"/>
                  <a:pt x="8413983" y="468179"/>
                  <a:pt x="8391408" y="478696"/>
                </a:cubicBezTo>
                <a:cubicBezTo>
                  <a:pt x="8368830" y="489213"/>
                  <a:pt x="8343048" y="494472"/>
                  <a:pt x="8314057" y="494472"/>
                </a:cubicBezTo>
                <a:cubicBezTo>
                  <a:pt x="8266238" y="494472"/>
                  <a:pt x="8228584" y="479107"/>
                  <a:pt x="8201093" y="448377"/>
                </a:cubicBezTo>
                <a:cubicBezTo>
                  <a:pt x="8173602" y="417647"/>
                  <a:pt x="8159855" y="374264"/>
                  <a:pt x="8159855" y="318227"/>
                </a:cubicBezTo>
                <a:lnTo>
                  <a:pt x="8159855" y="300479"/>
                </a:lnTo>
                <a:cubicBezTo>
                  <a:pt x="8159855" y="265312"/>
                  <a:pt x="8166062" y="234542"/>
                  <a:pt x="8178475" y="208166"/>
                </a:cubicBezTo>
                <a:cubicBezTo>
                  <a:pt x="8190887" y="181791"/>
                  <a:pt x="8208756" y="161414"/>
                  <a:pt x="8232082" y="147035"/>
                </a:cubicBezTo>
                <a:cubicBezTo>
                  <a:pt x="8255410" y="132656"/>
                  <a:pt x="8282400" y="125467"/>
                  <a:pt x="8313058" y="125467"/>
                </a:cubicBezTo>
                <a:close/>
                <a:moveTo>
                  <a:pt x="2132366" y="125467"/>
                </a:moveTo>
                <a:cubicBezTo>
                  <a:pt x="2176519" y="125467"/>
                  <a:pt x="2212008" y="136929"/>
                  <a:pt x="2238833" y="159853"/>
                </a:cubicBezTo>
                <a:cubicBezTo>
                  <a:pt x="2265658" y="182777"/>
                  <a:pt x="2280903" y="214370"/>
                  <a:pt x="2284569" y="254631"/>
                </a:cubicBezTo>
                <a:lnTo>
                  <a:pt x="2197096" y="254631"/>
                </a:lnTo>
                <a:cubicBezTo>
                  <a:pt x="2196430" y="232775"/>
                  <a:pt x="2190848" y="217081"/>
                  <a:pt x="2180351" y="207550"/>
                </a:cubicBezTo>
                <a:cubicBezTo>
                  <a:pt x="2169855" y="198019"/>
                  <a:pt x="2153860" y="193253"/>
                  <a:pt x="2132366" y="193253"/>
                </a:cubicBezTo>
                <a:cubicBezTo>
                  <a:pt x="2110540" y="193253"/>
                  <a:pt x="2094545" y="201306"/>
                  <a:pt x="2084382" y="217410"/>
                </a:cubicBezTo>
                <a:cubicBezTo>
                  <a:pt x="2074218" y="233514"/>
                  <a:pt x="2068886" y="259232"/>
                  <a:pt x="2068387" y="294564"/>
                </a:cubicBezTo>
                <a:lnTo>
                  <a:pt x="2068387" y="319953"/>
                </a:lnTo>
                <a:cubicBezTo>
                  <a:pt x="2068387" y="358242"/>
                  <a:pt x="2073260" y="385603"/>
                  <a:pt x="2083008" y="402036"/>
                </a:cubicBezTo>
                <a:cubicBezTo>
                  <a:pt x="2092754" y="418469"/>
                  <a:pt x="2109539" y="426686"/>
                  <a:pt x="2133366" y="426686"/>
                </a:cubicBezTo>
                <a:cubicBezTo>
                  <a:pt x="2153526" y="426686"/>
                  <a:pt x="2168938" y="422002"/>
                  <a:pt x="2179601" y="412635"/>
                </a:cubicBezTo>
                <a:cubicBezTo>
                  <a:pt x="2190264" y="403269"/>
                  <a:pt x="2195929" y="388396"/>
                  <a:pt x="2196596" y="368020"/>
                </a:cubicBezTo>
                <a:lnTo>
                  <a:pt x="2283819" y="368020"/>
                </a:lnTo>
                <a:cubicBezTo>
                  <a:pt x="2282653" y="392998"/>
                  <a:pt x="2275821" y="415059"/>
                  <a:pt x="2263325" y="434204"/>
                </a:cubicBezTo>
                <a:cubicBezTo>
                  <a:pt x="2250830" y="453348"/>
                  <a:pt x="2233293" y="468179"/>
                  <a:pt x="2210717" y="478696"/>
                </a:cubicBezTo>
                <a:cubicBezTo>
                  <a:pt x="2188141" y="489213"/>
                  <a:pt x="2162356" y="494472"/>
                  <a:pt x="2133366" y="494472"/>
                </a:cubicBezTo>
                <a:cubicBezTo>
                  <a:pt x="2085548" y="494472"/>
                  <a:pt x="2047894" y="479107"/>
                  <a:pt x="2020401" y="448377"/>
                </a:cubicBezTo>
                <a:cubicBezTo>
                  <a:pt x="1992909" y="417647"/>
                  <a:pt x="1979165" y="374264"/>
                  <a:pt x="1979165" y="318227"/>
                </a:cubicBezTo>
                <a:lnTo>
                  <a:pt x="1979165" y="300479"/>
                </a:lnTo>
                <a:cubicBezTo>
                  <a:pt x="1979165" y="265312"/>
                  <a:pt x="1985371" y="234542"/>
                  <a:pt x="1997784" y="208166"/>
                </a:cubicBezTo>
                <a:cubicBezTo>
                  <a:pt x="2010196" y="181791"/>
                  <a:pt x="2028066" y="161414"/>
                  <a:pt x="2051392" y="147035"/>
                </a:cubicBezTo>
                <a:cubicBezTo>
                  <a:pt x="2074718" y="132656"/>
                  <a:pt x="2101709" y="125467"/>
                  <a:pt x="2132366" y="125467"/>
                </a:cubicBezTo>
                <a:close/>
                <a:moveTo>
                  <a:pt x="8135269" y="110677"/>
                </a:moveTo>
                <a:lnTo>
                  <a:pt x="8186502" y="110677"/>
                </a:lnTo>
                <a:cubicBezTo>
                  <a:pt x="8186502" y="152088"/>
                  <a:pt x="8178629" y="181750"/>
                  <a:pt x="8162884" y="199662"/>
                </a:cubicBezTo>
                <a:cubicBezTo>
                  <a:pt x="8147140" y="217574"/>
                  <a:pt x="8122356" y="227105"/>
                  <a:pt x="8088532" y="228256"/>
                </a:cubicBezTo>
                <a:lnTo>
                  <a:pt x="8088532" y="365555"/>
                </a:lnTo>
                <a:cubicBezTo>
                  <a:pt x="8088532" y="392176"/>
                  <a:pt x="8082785" y="415224"/>
                  <a:pt x="8071288" y="434697"/>
                </a:cubicBezTo>
                <a:cubicBezTo>
                  <a:pt x="8059793" y="454170"/>
                  <a:pt x="8043296" y="469001"/>
                  <a:pt x="8021804" y="479190"/>
                </a:cubicBezTo>
                <a:cubicBezTo>
                  <a:pt x="8000310" y="489378"/>
                  <a:pt x="7974902" y="494472"/>
                  <a:pt x="7945578" y="494472"/>
                </a:cubicBezTo>
                <a:cubicBezTo>
                  <a:pt x="7901258" y="494472"/>
                  <a:pt x="7866353" y="483133"/>
                  <a:pt x="7840860" y="460456"/>
                </a:cubicBezTo>
                <a:cubicBezTo>
                  <a:pt x="7815370" y="437778"/>
                  <a:pt x="7802374" y="406720"/>
                  <a:pt x="7801874" y="367280"/>
                </a:cubicBezTo>
                <a:lnTo>
                  <a:pt x="7801874" y="130643"/>
                </a:lnTo>
                <a:lnTo>
                  <a:pt x="7890096" y="130643"/>
                </a:lnTo>
                <a:lnTo>
                  <a:pt x="7890096" y="369006"/>
                </a:lnTo>
                <a:cubicBezTo>
                  <a:pt x="7891095" y="408280"/>
                  <a:pt x="7909590" y="427918"/>
                  <a:pt x="7945578" y="427918"/>
                </a:cubicBezTo>
                <a:cubicBezTo>
                  <a:pt x="7963738" y="427918"/>
                  <a:pt x="7977485" y="422988"/>
                  <a:pt x="7986815" y="413128"/>
                </a:cubicBezTo>
                <a:cubicBezTo>
                  <a:pt x="7996146" y="403269"/>
                  <a:pt x="8000810" y="387246"/>
                  <a:pt x="8000810" y="365062"/>
                </a:cubicBezTo>
                <a:lnTo>
                  <a:pt x="8000810" y="130643"/>
                </a:lnTo>
                <a:lnTo>
                  <a:pt x="8088532" y="130643"/>
                </a:lnTo>
                <a:lnTo>
                  <a:pt x="8088532" y="187830"/>
                </a:lnTo>
                <a:cubicBezTo>
                  <a:pt x="8100696" y="187009"/>
                  <a:pt x="8110110" y="184297"/>
                  <a:pt x="8116774" y="179696"/>
                </a:cubicBezTo>
                <a:cubicBezTo>
                  <a:pt x="8123439" y="175095"/>
                  <a:pt x="8128187" y="168563"/>
                  <a:pt x="8131020" y="160100"/>
                </a:cubicBezTo>
                <a:cubicBezTo>
                  <a:pt x="8133852" y="151636"/>
                  <a:pt x="8135269" y="135162"/>
                  <a:pt x="8135269" y="110677"/>
                </a:cubicBezTo>
                <a:close/>
                <a:moveTo>
                  <a:pt x="1954578" y="110677"/>
                </a:moveTo>
                <a:lnTo>
                  <a:pt x="2005812" y="110677"/>
                </a:lnTo>
                <a:cubicBezTo>
                  <a:pt x="2005812" y="152088"/>
                  <a:pt x="1997939" y="181750"/>
                  <a:pt x="1982193" y="199662"/>
                </a:cubicBezTo>
                <a:cubicBezTo>
                  <a:pt x="1966450" y="217574"/>
                  <a:pt x="1941666" y="227105"/>
                  <a:pt x="1907842" y="228256"/>
                </a:cubicBezTo>
                <a:lnTo>
                  <a:pt x="1907842" y="365555"/>
                </a:lnTo>
                <a:cubicBezTo>
                  <a:pt x="1907842" y="392176"/>
                  <a:pt x="1902094" y="415224"/>
                  <a:pt x="1890598" y="434697"/>
                </a:cubicBezTo>
                <a:cubicBezTo>
                  <a:pt x="1879102" y="454170"/>
                  <a:pt x="1862607" y="469001"/>
                  <a:pt x="1841113" y="479190"/>
                </a:cubicBezTo>
                <a:cubicBezTo>
                  <a:pt x="1819621" y="489378"/>
                  <a:pt x="1794211" y="494472"/>
                  <a:pt x="1764888" y="494472"/>
                </a:cubicBezTo>
                <a:cubicBezTo>
                  <a:pt x="1720569" y="494472"/>
                  <a:pt x="1685663" y="483133"/>
                  <a:pt x="1660171" y="460456"/>
                </a:cubicBezTo>
                <a:cubicBezTo>
                  <a:pt x="1634678" y="437778"/>
                  <a:pt x="1621682" y="406720"/>
                  <a:pt x="1621183" y="367280"/>
                </a:cubicBezTo>
                <a:lnTo>
                  <a:pt x="1621183" y="130643"/>
                </a:lnTo>
                <a:lnTo>
                  <a:pt x="1709405" y="130643"/>
                </a:lnTo>
                <a:lnTo>
                  <a:pt x="1709405" y="369006"/>
                </a:lnTo>
                <a:cubicBezTo>
                  <a:pt x="1710405" y="408280"/>
                  <a:pt x="1728898" y="427918"/>
                  <a:pt x="1764888" y="427918"/>
                </a:cubicBezTo>
                <a:cubicBezTo>
                  <a:pt x="1783048" y="427918"/>
                  <a:pt x="1796794" y="422988"/>
                  <a:pt x="1806125" y="413128"/>
                </a:cubicBezTo>
                <a:cubicBezTo>
                  <a:pt x="1815455" y="403269"/>
                  <a:pt x="1820121" y="387246"/>
                  <a:pt x="1820121" y="365062"/>
                </a:cubicBezTo>
                <a:lnTo>
                  <a:pt x="1820121" y="130643"/>
                </a:lnTo>
                <a:lnTo>
                  <a:pt x="1907842" y="130643"/>
                </a:lnTo>
                <a:lnTo>
                  <a:pt x="1907842" y="187830"/>
                </a:lnTo>
                <a:cubicBezTo>
                  <a:pt x="1920005" y="187009"/>
                  <a:pt x="1929419" y="184297"/>
                  <a:pt x="1936084" y="179696"/>
                </a:cubicBezTo>
                <a:cubicBezTo>
                  <a:pt x="1942749" y="175095"/>
                  <a:pt x="1947497" y="168563"/>
                  <a:pt x="1950330" y="160100"/>
                </a:cubicBezTo>
                <a:cubicBezTo>
                  <a:pt x="1953161" y="151636"/>
                  <a:pt x="1954578" y="135162"/>
                  <a:pt x="1954578" y="110677"/>
                </a:cubicBezTo>
                <a:close/>
                <a:moveTo>
                  <a:pt x="4893093" y="59159"/>
                </a:moveTo>
                <a:lnTo>
                  <a:pt x="4933080" y="59159"/>
                </a:lnTo>
                <a:lnTo>
                  <a:pt x="5003308" y="112772"/>
                </a:lnTo>
                <a:lnTo>
                  <a:pt x="4948075" y="112895"/>
                </a:lnTo>
                <a:lnTo>
                  <a:pt x="4913086" y="84302"/>
                </a:lnTo>
                <a:lnTo>
                  <a:pt x="4878097" y="112895"/>
                </a:lnTo>
                <a:lnTo>
                  <a:pt x="4822364" y="112772"/>
                </a:lnTo>
                <a:close/>
                <a:moveTo>
                  <a:pt x="6400475" y="34509"/>
                </a:moveTo>
                <a:lnTo>
                  <a:pt x="6448710" y="34509"/>
                </a:lnTo>
                <a:lnTo>
                  <a:pt x="6530684" y="103656"/>
                </a:lnTo>
                <a:lnTo>
                  <a:pt x="6530684" y="106856"/>
                </a:lnTo>
                <a:lnTo>
                  <a:pt x="6464206" y="106980"/>
                </a:lnTo>
                <a:lnTo>
                  <a:pt x="6424468" y="73456"/>
                </a:lnTo>
                <a:lnTo>
                  <a:pt x="6384731" y="106980"/>
                </a:lnTo>
                <a:lnTo>
                  <a:pt x="6319751" y="106856"/>
                </a:lnTo>
                <a:lnTo>
                  <a:pt x="6319751" y="102674"/>
                </a:lnTo>
                <a:close/>
                <a:moveTo>
                  <a:pt x="3315896" y="34509"/>
                </a:moveTo>
                <a:lnTo>
                  <a:pt x="3404868" y="34509"/>
                </a:lnTo>
                <a:lnTo>
                  <a:pt x="3335389" y="111910"/>
                </a:lnTo>
                <a:lnTo>
                  <a:pt x="3266661" y="111786"/>
                </a:lnTo>
                <a:close/>
                <a:moveTo>
                  <a:pt x="379782" y="34016"/>
                </a:moveTo>
                <a:lnTo>
                  <a:pt x="426267" y="36728"/>
                </a:lnTo>
                <a:cubicBezTo>
                  <a:pt x="426267" y="55462"/>
                  <a:pt x="420726" y="71361"/>
                  <a:pt x="409647" y="84425"/>
                </a:cubicBezTo>
                <a:cubicBezTo>
                  <a:pt x="398567" y="97490"/>
                  <a:pt x="384863" y="104022"/>
                  <a:pt x="368535" y="104022"/>
                </a:cubicBezTo>
                <a:cubicBezTo>
                  <a:pt x="357539" y="104022"/>
                  <a:pt x="345292" y="100571"/>
                  <a:pt x="331797" y="93669"/>
                </a:cubicBezTo>
                <a:cubicBezTo>
                  <a:pt x="318301" y="86767"/>
                  <a:pt x="307388" y="83316"/>
                  <a:pt x="299057" y="83316"/>
                </a:cubicBezTo>
                <a:cubicBezTo>
                  <a:pt x="293725" y="83316"/>
                  <a:pt x="289185" y="85123"/>
                  <a:pt x="285437" y="88739"/>
                </a:cubicBezTo>
                <a:cubicBezTo>
                  <a:pt x="281687" y="92354"/>
                  <a:pt x="279812" y="97941"/>
                  <a:pt x="279812" y="105501"/>
                </a:cubicBezTo>
                <a:lnTo>
                  <a:pt x="233078" y="103036"/>
                </a:lnTo>
                <a:cubicBezTo>
                  <a:pt x="233078" y="84795"/>
                  <a:pt x="238617" y="69019"/>
                  <a:pt x="249698" y="55708"/>
                </a:cubicBezTo>
                <a:cubicBezTo>
                  <a:pt x="260778" y="42397"/>
                  <a:pt x="274398" y="35742"/>
                  <a:pt x="290560" y="35742"/>
                </a:cubicBezTo>
                <a:cubicBezTo>
                  <a:pt x="298890" y="35742"/>
                  <a:pt x="309803" y="38777"/>
                  <a:pt x="323299" y="44847"/>
                </a:cubicBezTo>
                <a:cubicBezTo>
                  <a:pt x="336795" y="50917"/>
                  <a:pt x="345334" y="54368"/>
                  <a:pt x="348917" y="55200"/>
                </a:cubicBezTo>
                <a:cubicBezTo>
                  <a:pt x="352498" y="56032"/>
                  <a:pt x="356289" y="56448"/>
                  <a:pt x="360287" y="56448"/>
                </a:cubicBezTo>
                <a:cubicBezTo>
                  <a:pt x="365619" y="56448"/>
                  <a:pt x="370201" y="54620"/>
                  <a:pt x="374034" y="50965"/>
                </a:cubicBezTo>
                <a:cubicBezTo>
                  <a:pt x="377865" y="47310"/>
                  <a:pt x="379782" y="41661"/>
                  <a:pt x="379782" y="34016"/>
                </a:cubicBezTo>
                <a:close/>
                <a:moveTo>
                  <a:pt x="7967820" y="31552"/>
                </a:moveTo>
                <a:lnTo>
                  <a:pt x="8056794" y="31552"/>
                </a:lnTo>
                <a:lnTo>
                  <a:pt x="7987316" y="108951"/>
                </a:lnTo>
                <a:lnTo>
                  <a:pt x="7918587" y="108828"/>
                </a:lnTo>
                <a:close/>
                <a:moveTo>
                  <a:pt x="4977065" y="0"/>
                </a:moveTo>
                <a:cubicBezTo>
                  <a:pt x="5002391" y="0"/>
                  <a:pt x="5021468" y="3533"/>
                  <a:pt x="5034297" y="10599"/>
                </a:cubicBezTo>
                <a:cubicBezTo>
                  <a:pt x="5047126" y="17665"/>
                  <a:pt x="5053541" y="27608"/>
                  <a:pt x="5053541" y="40426"/>
                </a:cubicBezTo>
                <a:cubicBezTo>
                  <a:pt x="5053541" y="48149"/>
                  <a:pt x="5050751" y="54640"/>
                  <a:pt x="5045169" y="59899"/>
                </a:cubicBezTo>
                <a:cubicBezTo>
                  <a:pt x="5039587" y="65157"/>
                  <a:pt x="5031965" y="68444"/>
                  <a:pt x="5022301" y="69759"/>
                </a:cubicBezTo>
                <a:lnTo>
                  <a:pt x="5022552" y="82576"/>
                </a:lnTo>
                <a:lnTo>
                  <a:pt x="4979815" y="82576"/>
                </a:lnTo>
                <a:lnTo>
                  <a:pt x="4974816" y="56448"/>
                </a:lnTo>
                <a:cubicBezTo>
                  <a:pt x="4993977" y="55462"/>
                  <a:pt x="5003557" y="51189"/>
                  <a:pt x="5003557" y="43630"/>
                </a:cubicBezTo>
                <a:cubicBezTo>
                  <a:pt x="5003557" y="38043"/>
                  <a:pt x="5000975" y="34304"/>
                  <a:pt x="4995810" y="32414"/>
                </a:cubicBezTo>
                <a:cubicBezTo>
                  <a:pt x="4990644" y="30525"/>
                  <a:pt x="4983814" y="29580"/>
                  <a:pt x="4975316" y="2958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2086376" y="2967236"/>
            <a:ext cx="93500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1232" y="108711"/>
            <a:ext cx="597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Ủy</a:t>
            </a:r>
            <a:r>
              <a:rPr lang="en-US" dirty="0" smtClean="0"/>
              <a:t> Ban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Quận</a:t>
            </a:r>
            <a:r>
              <a:rPr lang="en-US" dirty="0" smtClean="0"/>
              <a:t> Long </a:t>
            </a:r>
            <a:r>
              <a:rPr lang="en-US" dirty="0" err="1" smtClean="0"/>
              <a:t>Biên</a:t>
            </a:r>
            <a:endParaRPr lang="en-US" dirty="0" smtClean="0"/>
          </a:p>
          <a:p>
            <a:pPr algn="ctr"/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mầm</a:t>
            </a:r>
            <a:r>
              <a:rPr lang="en-US" dirty="0" smtClean="0"/>
              <a:t> non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Giang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46" y="567276"/>
            <a:ext cx="1121571" cy="11459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84501" y="6428301"/>
            <a:ext cx="328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Năm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học</a:t>
            </a:r>
            <a:r>
              <a:rPr lang="en-US" sz="2000" b="1" dirty="0" smtClean="0"/>
              <a:t>: 2021 - 2022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0565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1571" cy="1145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7383" y="3313509"/>
            <a:ext cx="538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BÉ TÀI GIỎI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3363" y="4267201"/>
            <a:ext cx="6165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1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2147" y="208547"/>
            <a:ext cx="736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471" y="1047620"/>
            <a:ext cx="1752600" cy="2609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0" y="1071941"/>
            <a:ext cx="3425528" cy="2585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85" y="2684129"/>
            <a:ext cx="2550390" cy="3400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30" y="3505818"/>
            <a:ext cx="2025690" cy="2681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5473" y="3797589"/>
            <a:ext cx="150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5852" y="5874618"/>
            <a:ext cx="150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0791" y="3641558"/>
            <a:ext cx="1515903" cy="539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84704" y="5561429"/>
            <a:ext cx="1923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026695" y="3352800"/>
            <a:ext cx="559544" cy="55832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8743177" y="4780416"/>
            <a:ext cx="559544" cy="55832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8888901" y="2659776"/>
            <a:ext cx="559544" cy="55832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3323357" y="5198562"/>
            <a:ext cx="559544" cy="55832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25" y="3181591"/>
            <a:ext cx="682022" cy="7295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27" y="4535824"/>
            <a:ext cx="682022" cy="7295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85" y="4969431"/>
            <a:ext cx="682022" cy="7295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9"/>
          <a:stretch/>
        </p:blipFill>
        <p:spPr>
          <a:xfrm flipV="1">
            <a:off x="9009480" y="2717469"/>
            <a:ext cx="438966" cy="5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5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0299" y="228418"/>
            <a:ext cx="4903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33" y="4071785"/>
            <a:ext cx="3274592" cy="1634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1451691"/>
            <a:ext cx="2311729" cy="2311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76"/>
          <a:stretch/>
        </p:blipFill>
        <p:spPr>
          <a:xfrm>
            <a:off x="5707339" y="306221"/>
            <a:ext cx="2462080" cy="3242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670" y="3011664"/>
            <a:ext cx="2664530" cy="266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81474" y="5551145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9358" y="3916165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0834" y="5551145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2526" y="3548565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4824057" y="2646898"/>
            <a:ext cx="559544" cy="55832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8364434" y="4870249"/>
            <a:ext cx="559544" cy="55832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911557" y="4889275"/>
            <a:ext cx="559544" cy="55832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701239" y="2869105"/>
            <a:ext cx="559544" cy="55832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2" y="2646898"/>
            <a:ext cx="682022" cy="7295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0" y="2426633"/>
            <a:ext cx="682022" cy="7295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712" y="4699040"/>
            <a:ext cx="682022" cy="7295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9"/>
          <a:stretch/>
        </p:blipFill>
        <p:spPr>
          <a:xfrm flipV="1">
            <a:off x="2971846" y="4913735"/>
            <a:ext cx="438966" cy="5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4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 animBg="1"/>
      <p:bldP spid="14" grpId="0" animBg="1"/>
      <p:bldP spid="1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t="36812" r="8881" b="47843"/>
          <a:stretch>
            <a:fillRect/>
          </a:stretch>
        </p:blipFill>
        <p:spPr>
          <a:xfrm>
            <a:off x="1748168" y="2904739"/>
            <a:ext cx="6279430" cy="416570"/>
          </a:xfrm>
          <a:custGeom>
            <a:avLst/>
            <a:gdLst/>
            <a:ahLst/>
            <a:cxnLst/>
            <a:rect l="l" t="t" r="r" b="b"/>
            <a:pathLst>
              <a:path w="6279430" h="416570">
                <a:moveTo>
                  <a:pt x="5500390" y="178147"/>
                </a:moveTo>
                <a:lnTo>
                  <a:pt x="5465564" y="290885"/>
                </a:lnTo>
                <a:lnTo>
                  <a:pt x="5535439" y="290885"/>
                </a:lnTo>
                <a:close/>
                <a:moveTo>
                  <a:pt x="4281190" y="178147"/>
                </a:moveTo>
                <a:lnTo>
                  <a:pt x="4246364" y="290885"/>
                </a:lnTo>
                <a:lnTo>
                  <a:pt x="4316239" y="290885"/>
                </a:lnTo>
                <a:close/>
                <a:moveTo>
                  <a:pt x="380628" y="147340"/>
                </a:moveTo>
                <a:lnTo>
                  <a:pt x="380628" y="236860"/>
                </a:lnTo>
                <a:lnTo>
                  <a:pt x="430188" y="236860"/>
                </a:lnTo>
                <a:cubicBezTo>
                  <a:pt x="445070" y="236860"/>
                  <a:pt x="456270" y="232943"/>
                  <a:pt x="463786" y="225110"/>
                </a:cubicBezTo>
                <a:cubicBezTo>
                  <a:pt x="471301" y="217277"/>
                  <a:pt x="475059" y="206348"/>
                  <a:pt x="475059" y="192323"/>
                </a:cubicBezTo>
                <a:cubicBezTo>
                  <a:pt x="475059" y="178298"/>
                  <a:pt x="471264" y="167295"/>
                  <a:pt x="463674" y="159313"/>
                </a:cubicBezTo>
                <a:cubicBezTo>
                  <a:pt x="456084" y="151331"/>
                  <a:pt x="444922" y="147340"/>
                  <a:pt x="430188" y="147340"/>
                </a:cubicBezTo>
                <a:close/>
                <a:moveTo>
                  <a:pt x="1797844" y="143991"/>
                </a:moveTo>
                <a:cubicBezTo>
                  <a:pt x="1758702" y="143991"/>
                  <a:pt x="1738015" y="173459"/>
                  <a:pt x="1735783" y="232395"/>
                </a:cubicBezTo>
                <a:lnTo>
                  <a:pt x="1735559" y="256282"/>
                </a:lnTo>
                <a:cubicBezTo>
                  <a:pt x="1735559" y="288280"/>
                  <a:pt x="1740805" y="312800"/>
                  <a:pt x="1751298" y="329840"/>
                </a:cubicBezTo>
                <a:cubicBezTo>
                  <a:pt x="1761790" y="346881"/>
                  <a:pt x="1777455" y="355402"/>
                  <a:pt x="1798290" y="355402"/>
                </a:cubicBezTo>
                <a:cubicBezTo>
                  <a:pt x="1818233" y="355402"/>
                  <a:pt x="1833562" y="346993"/>
                  <a:pt x="1844278" y="330175"/>
                </a:cubicBezTo>
                <a:cubicBezTo>
                  <a:pt x="1854994" y="313358"/>
                  <a:pt x="1860426" y="289173"/>
                  <a:pt x="1860575" y="257622"/>
                </a:cubicBezTo>
                <a:lnTo>
                  <a:pt x="1860575" y="242664"/>
                </a:lnTo>
                <a:cubicBezTo>
                  <a:pt x="1860575" y="210369"/>
                  <a:pt x="1855143" y="185849"/>
                  <a:pt x="1844278" y="169106"/>
                </a:cubicBezTo>
                <a:cubicBezTo>
                  <a:pt x="1833414" y="152363"/>
                  <a:pt x="1817936" y="143991"/>
                  <a:pt x="1797844" y="143991"/>
                </a:cubicBezTo>
                <a:close/>
                <a:moveTo>
                  <a:pt x="730597" y="143991"/>
                </a:moveTo>
                <a:cubicBezTo>
                  <a:pt x="691307" y="143991"/>
                  <a:pt x="670545" y="173459"/>
                  <a:pt x="668313" y="232395"/>
                </a:cubicBezTo>
                <a:lnTo>
                  <a:pt x="668089" y="256282"/>
                </a:lnTo>
                <a:cubicBezTo>
                  <a:pt x="668089" y="288131"/>
                  <a:pt x="673373" y="312614"/>
                  <a:pt x="683940" y="329729"/>
                </a:cubicBezTo>
                <a:cubicBezTo>
                  <a:pt x="694506" y="346844"/>
                  <a:pt x="710208" y="355402"/>
                  <a:pt x="731044" y="355402"/>
                </a:cubicBezTo>
                <a:cubicBezTo>
                  <a:pt x="750838" y="355402"/>
                  <a:pt x="766093" y="346993"/>
                  <a:pt x="776808" y="330175"/>
                </a:cubicBezTo>
                <a:cubicBezTo>
                  <a:pt x="787524" y="313358"/>
                  <a:pt x="792956" y="289173"/>
                  <a:pt x="793105" y="257622"/>
                </a:cubicBezTo>
                <a:lnTo>
                  <a:pt x="793105" y="242664"/>
                </a:lnTo>
                <a:cubicBezTo>
                  <a:pt x="793105" y="210369"/>
                  <a:pt x="787710" y="185849"/>
                  <a:pt x="776920" y="169106"/>
                </a:cubicBezTo>
                <a:cubicBezTo>
                  <a:pt x="766130" y="152363"/>
                  <a:pt x="750689" y="143991"/>
                  <a:pt x="730597" y="143991"/>
                </a:cubicBezTo>
                <a:close/>
                <a:moveTo>
                  <a:pt x="6007745" y="87065"/>
                </a:moveTo>
                <a:lnTo>
                  <a:pt x="6086103" y="87065"/>
                </a:lnTo>
                <a:lnTo>
                  <a:pt x="6086103" y="216098"/>
                </a:lnTo>
                <a:lnTo>
                  <a:pt x="6201519" y="216098"/>
                </a:lnTo>
                <a:lnTo>
                  <a:pt x="6201519" y="87065"/>
                </a:lnTo>
                <a:lnTo>
                  <a:pt x="6279430" y="87065"/>
                </a:lnTo>
                <a:lnTo>
                  <a:pt x="6279430" y="412105"/>
                </a:lnTo>
                <a:lnTo>
                  <a:pt x="6201519" y="412105"/>
                </a:lnTo>
                <a:lnTo>
                  <a:pt x="6201519" y="276374"/>
                </a:lnTo>
                <a:lnTo>
                  <a:pt x="6086103" y="276374"/>
                </a:lnTo>
                <a:lnTo>
                  <a:pt x="6086103" y="412105"/>
                </a:lnTo>
                <a:lnTo>
                  <a:pt x="6007745" y="412105"/>
                </a:lnTo>
                <a:close/>
                <a:moveTo>
                  <a:pt x="5683895" y="87065"/>
                </a:moveTo>
                <a:lnTo>
                  <a:pt x="5762253" y="87065"/>
                </a:lnTo>
                <a:lnTo>
                  <a:pt x="5877222" y="289322"/>
                </a:lnTo>
                <a:lnTo>
                  <a:pt x="5877222" y="87065"/>
                </a:lnTo>
                <a:lnTo>
                  <a:pt x="5955357" y="87065"/>
                </a:lnTo>
                <a:lnTo>
                  <a:pt x="5955357" y="412105"/>
                </a:lnTo>
                <a:lnTo>
                  <a:pt x="5877446" y="412105"/>
                </a:lnTo>
                <a:lnTo>
                  <a:pt x="5762253" y="209848"/>
                </a:lnTo>
                <a:lnTo>
                  <a:pt x="5762253" y="412105"/>
                </a:lnTo>
                <a:lnTo>
                  <a:pt x="5683895" y="412105"/>
                </a:lnTo>
                <a:close/>
                <a:moveTo>
                  <a:pt x="5463555" y="87065"/>
                </a:moveTo>
                <a:lnTo>
                  <a:pt x="5537225" y="87065"/>
                </a:lnTo>
                <a:lnTo>
                  <a:pt x="5657329" y="412105"/>
                </a:lnTo>
                <a:lnTo>
                  <a:pt x="5573167" y="412105"/>
                </a:lnTo>
                <a:lnTo>
                  <a:pt x="5554191" y="351383"/>
                </a:lnTo>
                <a:lnTo>
                  <a:pt x="5446811" y="351383"/>
                </a:lnTo>
                <a:lnTo>
                  <a:pt x="5428059" y="412105"/>
                </a:lnTo>
                <a:lnTo>
                  <a:pt x="5344343" y="412105"/>
                </a:lnTo>
                <a:close/>
                <a:moveTo>
                  <a:pt x="5045720" y="87065"/>
                </a:moveTo>
                <a:lnTo>
                  <a:pt x="5124078" y="87065"/>
                </a:lnTo>
                <a:lnTo>
                  <a:pt x="5124078" y="216098"/>
                </a:lnTo>
                <a:lnTo>
                  <a:pt x="5239494" y="216098"/>
                </a:lnTo>
                <a:lnTo>
                  <a:pt x="5239494" y="87065"/>
                </a:lnTo>
                <a:lnTo>
                  <a:pt x="5317405" y="87065"/>
                </a:lnTo>
                <a:lnTo>
                  <a:pt x="5317405" y="412105"/>
                </a:lnTo>
                <a:lnTo>
                  <a:pt x="5239494" y="412105"/>
                </a:lnTo>
                <a:lnTo>
                  <a:pt x="5239494" y="276374"/>
                </a:lnTo>
                <a:lnTo>
                  <a:pt x="5124078" y="276374"/>
                </a:lnTo>
                <a:lnTo>
                  <a:pt x="5124078" y="412105"/>
                </a:lnTo>
                <a:lnTo>
                  <a:pt x="5045720" y="412105"/>
                </a:lnTo>
                <a:close/>
                <a:moveTo>
                  <a:pt x="4721870" y="87065"/>
                </a:moveTo>
                <a:lnTo>
                  <a:pt x="4800228" y="87065"/>
                </a:lnTo>
                <a:lnTo>
                  <a:pt x="4915197" y="289322"/>
                </a:lnTo>
                <a:lnTo>
                  <a:pt x="4915197" y="87065"/>
                </a:lnTo>
                <a:lnTo>
                  <a:pt x="4993332" y="87065"/>
                </a:lnTo>
                <a:lnTo>
                  <a:pt x="4993332" y="412105"/>
                </a:lnTo>
                <a:lnTo>
                  <a:pt x="4915421" y="412105"/>
                </a:lnTo>
                <a:lnTo>
                  <a:pt x="4800228" y="209848"/>
                </a:lnTo>
                <a:lnTo>
                  <a:pt x="4800228" y="412105"/>
                </a:lnTo>
                <a:lnTo>
                  <a:pt x="4721870" y="412105"/>
                </a:lnTo>
                <a:close/>
                <a:moveTo>
                  <a:pt x="4470053" y="87065"/>
                </a:moveTo>
                <a:lnTo>
                  <a:pt x="4548188" y="87065"/>
                </a:lnTo>
                <a:lnTo>
                  <a:pt x="4548188" y="412105"/>
                </a:lnTo>
                <a:lnTo>
                  <a:pt x="4470053" y="412105"/>
                </a:lnTo>
                <a:close/>
                <a:moveTo>
                  <a:pt x="4244355" y="87065"/>
                </a:moveTo>
                <a:lnTo>
                  <a:pt x="4318025" y="87065"/>
                </a:lnTo>
                <a:lnTo>
                  <a:pt x="4438129" y="412105"/>
                </a:lnTo>
                <a:lnTo>
                  <a:pt x="4353967" y="412105"/>
                </a:lnTo>
                <a:lnTo>
                  <a:pt x="4334991" y="351383"/>
                </a:lnTo>
                <a:lnTo>
                  <a:pt x="4227612" y="351383"/>
                </a:lnTo>
                <a:lnTo>
                  <a:pt x="4208859" y="412105"/>
                </a:lnTo>
                <a:lnTo>
                  <a:pt x="4125144" y="412105"/>
                </a:lnTo>
                <a:close/>
                <a:moveTo>
                  <a:pt x="3645545" y="87065"/>
                </a:moveTo>
                <a:lnTo>
                  <a:pt x="3748459" y="87065"/>
                </a:lnTo>
                <a:lnTo>
                  <a:pt x="3821013" y="313209"/>
                </a:lnTo>
                <a:lnTo>
                  <a:pt x="3893344" y="87065"/>
                </a:lnTo>
                <a:lnTo>
                  <a:pt x="3996482" y="87065"/>
                </a:lnTo>
                <a:lnTo>
                  <a:pt x="3996482" y="412105"/>
                </a:lnTo>
                <a:lnTo>
                  <a:pt x="3917900" y="412105"/>
                </a:lnTo>
                <a:lnTo>
                  <a:pt x="3917900" y="336203"/>
                </a:lnTo>
                <a:lnTo>
                  <a:pt x="3925491" y="180826"/>
                </a:lnTo>
                <a:lnTo>
                  <a:pt x="3846909" y="412105"/>
                </a:lnTo>
                <a:lnTo>
                  <a:pt x="3795117" y="412105"/>
                </a:lnTo>
                <a:lnTo>
                  <a:pt x="3716313" y="180603"/>
                </a:lnTo>
                <a:lnTo>
                  <a:pt x="3723903" y="336203"/>
                </a:lnTo>
                <a:lnTo>
                  <a:pt x="3723903" y="412105"/>
                </a:lnTo>
                <a:lnTo>
                  <a:pt x="3645545" y="412105"/>
                </a:lnTo>
                <a:close/>
                <a:moveTo>
                  <a:pt x="3388370" y="87065"/>
                </a:moveTo>
                <a:lnTo>
                  <a:pt x="3612728" y="87065"/>
                </a:lnTo>
                <a:lnTo>
                  <a:pt x="3612728" y="147563"/>
                </a:lnTo>
                <a:lnTo>
                  <a:pt x="3466728" y="147563"/>
                </a:lnTo>
                <a:lnTo>
                  <a:pt x="3466728" y="216098"/>
                </a:lnTo>
                <a:lnTo>
                  <a:pt x="3589958" y="216098"/>
                </a:lnTo>
                <a:lnTo>
                  <a:pt x="3589958" y="274141"/>
                </a:lnTo>
                <a:lnTo>
                  <a:pt x="3466728" y="274141"/>
                </a:lnTo>
                <a:lnTo>
                  <a:pt x="3466728" y="351830"/>
                </a:lnTo>
                <a:lnTo>
                  <a:pt x="3612282" y="351830"/>
                </a:lnTo>
                <a:lnTo>
                  <a:pt x="3612282" y="412105"/>
                </a:lnTo>
                <a:lnTo>
                  <a:pt x="3388370" y="412105"/>
                </a:lnTo>
                <a:close/>
                <a:moveTo>
                  <a:pt x="3071887" y="87065"/>
                </a:moveTo>
                <a:lnTo>
                  <a:pt x="3161184" y="87065"/>
                </a:lnTo>
                <a:lnTo>
                  <a:pt x="3214315" y="195114"/>
                </a:lnTo>
                <a:lnTo>
                  <a:pt x="3267447" y="87065"/>
                </a:lnTo>
                <a:lnTo>
                  <a:pt x="3356967" y="87065"/>
                </a:lnTo>
                <a:lnTo>
                  <a:pt x="3266108" y="248245"/>
                </a:lnTo>
                <a:lnTo>
                  <a:pt x="3359423" y="412105"/>
                </a:lnTo>
                <a:lnTo>
                  <a:pt x="3269010" y="412105"/>
                </a:lnTo>
                <a:lnTo>
                  <a:pt x="3214315" y="302047"/>
                </a:lnTo>
                <a:lnTo>
                  <a:pt x="3159621" y="412105"/>
                </a:lnTo>
                <a:lnTo>
                  <a:pt x="3069431" y="412105"/>
                </a:lnTo>
                <a:lnTo>
                  <a:pt x="3162523" y="248245"/>
                </a:lnTo>
                <a:close/>
                <a:moveTo>
                  <a:pt x="2841278" y="87065"/>
                </a:moveTo>
                <a:lnTo>
                  <a:pt x="2919412" y="87065"/>
                </a:lnTo>
                <a:lnTo>
                  <a:pt x="2919412" y="412105"/>
                </a:lnTo>
                <a:lnTo>
                  <a:pt x="2841278" y="412105"/>
                </a:lnTo>
                <a:close/>
                <a:moveTo>
                  <a:pt x="2512070" y="87065"/>
                </a:moveTo>
                <a:lnTo>
                  <a:pt x="2590428" y="87065"/>
                </a:lnTo>
                <a:lnTo>
                  <a:pt x="2590428" y="216098"/>
                </a:lnTo>
                <a:lnTo>
                  <a:pt x="2705844" y="216098"/>
                </a:lnTo>
                <a:lnTo>
                  <a:pt x="2705844" y="87065"/>
                </a:lnTo>
                <a:lnTo>
                  <a:pt x="2783756" y="87065"/>
                </a:lnTo>
                <a:lnTo>
                  <a:pt x="2783756" y="412105"/>
                </a:lnTo>
                <a:lnTo>
                  <a:pt x="2705844" y="412105"/>
                </a:lnTo>
                <a:lnTo>
                  <a:pt x="2705844" y="276374"/>
                </a:lnTo>
                <a:lnTo>
                  <a:pt x="2590428" y="276374"/>
                </a:lnTo>
                <a:lnTo>
                  <a:pt x="2590428" y="412105"/>
                </a:lnTo>
                <a:lnTo>
                  <a:pt x="2512070" y="412105"/>
                </a:lnTo>
                <a:close/>
                <a:moveTo>
                  <a:pt x="2209800" y="87065"/>
                </a:moveTo>
                <a:lnTo>
                  <a:pt x="2481486" y="87065"/>
                </a:lnTo>
                <a:lnTo>
                  <a:pt x="2481486" y="147563"/>
                </a:lnTo>
                <a:lnTo>
                  <a:pt x="2383929" y="147563"/>
                </a:lnTo>
                <a:lnTo>
                  <a:pt x="2383929" y="412105"/>
                </a:lnTo>
                <a:lnTo>
                  <a:pt x="2305571" y="412105"/>
                </a:lnTo>
                <a:lnTo>
                  <a:pt x="2305571" y="147563"/>
                </a:lnTo>
                <a:lnTo>
                  <a:pt x="2209800" y="147563"/>
                </a:lnTo>
                <a:close/>
                <a:moveTo>
                  <a:pt x="1993553" y="87065"/>
                </a:moveTo>
                <a:lnTo>
                  <a:pt x="2071688" y="87065"/>
                </a:lnTo>
                <a:lnTo>
                  <a:pt x="2071688" y="412105"/>
                </a:lnTo>
                <a:lnTo>
                  <a:pt x="1993553" y="412105"/>
                </a:lnTo>
                <a:close/>
                <a:moveTo>
                  <a:pt x="1340495" y="87065"/>
                </a:moveTo>
                <a:lnTo>
                  <a:pt x="1418853" y="87065"/>
                </a:lnTo>
                <a:lnTo>
                  <a:pt x="1418853" y="216098"/>
                </a:lnTo>
                <a:lnTo>
                  <a:pt x="1534269" y="216098"/>
                </a:lnTo>
                <a:lnTo>
                  <a:pt x="1534269" y="87065"/>
                </a:lnTo>
                <a:lnTo>
                  <a:pt x="1612181" y="87065"/>
                </a:lnTo>
                <a:lnTo>
                  <a:pt x="1612181" y="412105"/>
                </a:lnTo>
                <a:lnTo>
                  <a:pt x="1534269" y="412105"/>
                </a:lnTo>
                <a:lnTo>
                  <a:pt x="1534269" y="276374"/>
                </a:lnTo>
                <a:lnTo>
                  <a:pt x="1418853" y="276374"/>
                </a:lnTo>
                <a:lnTo>
                  <a:pt x="1418853" y="412105"/>
                </a:lnTo>
                <a:lnTo>
                  <a:pt x="1340495" y="412105"/>
                </a:lnTo>
                <a:close/>
                <a:moveTo>
                  <a:pt x="302270" y="87065"/>
                </a:moveTo>
                <a:lnTo>
                  <a:pt x="430188" y="87065"/>
                </a:lnTo>
                <a:cubicBezTo>
                  <a:pt x="468734" y="87065"/>
                  <a:pt x="498872" y="95613"/>
                  <a:pt x="520601" y="112709"/>
                </a:cubicBezTo>
                <a:cubicBezTo>
                  <a:pt x="542330" y="129806"/>
                  <a:pt x="553194" y="153965"/>
                  <a:pt x="553194" y="185186"/>
                </a:cubicBezTo>
                <a:cubicBezTo>
                  <a:pt x="553194" y="207785"/>
                  <a:pt x="548618" y="226518"/>
                  <a:pt x="539465" y="241384"/>
                </a:cubicBezTo>
                <a:cubicBezTo>
                  <a:pt x="530312" y="256251"/>
                  <a:pt x="515987" y="268293"/>
                  <a:pt x="496491" y="277511"/>
                </a:cubicBezTo>
                <a:lnTo>
                  <a:pt x="564356" y="408753"/>
                </a:lnTo>
                <a:lnTo>
                  <a:pt x="564356" y="412105"/>
                </a:lnTo>
                <a:lnTo>
                  <a:pt x="480417" y="412105"/>
                </a:lnTo>
                <a:lnTo>
                  <a:pt x="423044" y="297135"/>
                </a:lnTo>
                <a:lnTo>
                  <a:pt x="380628" y="297135"/>
                </a:lnTo>
                <a:lnTo>
                  <a:pt x="380628" y="412105"/>
                </a:lnTo>
                <a:lnTo>
                  <a:pt x="302270" y="412105"/>
                </a:lnTo>
                <a:close/>
                <a:moveTo>
                  <a:pt x="0" y="87065"/>
                </a:moveTo>
                <a:lnTo>
                  <a:pt x="271686" y="87065"/>
                </a:lnTo>
                <a:lnTo>
                  <a:pt x="271686" y="147563"/>
                </a:lnTo>
                <a:lnTo>
                  <a:pt x="174129" y="147563"/>
                </a:lnTo>
                <a:lnTo>
                  <a:pt x="174129" y="412105"/>
                </a:lnTo>
                <a:lnTo>
                  <a:pt x="95771" y="412105"/>
                </a:lnTo>
                <a:lnTo>
                  <a:pt x="95771" y="147563"/>
                </a:lnTo>
                <a:lnTo>
                  <a:pt x="0" y="147563"/>
                </a:lnTo>
                <a:close/>
                <a:moveTo>
                  <a:pt x="730597" y="82600"/>
                </a:moveTo>
                <a:cubicBezTo>
                  <a:pt x="758131" y="82600"/>
                  <a:pt x="782687" y="89148"/>
                  <a:pt x="804267" y="102245"/>
                </a:cubicBezTo>
                <a:cubicBezTo>
                  <a:pt x="825847" y="115342"/>
                  <a:pt x="842628" y="133983"/>
                  <a:pt x="854608" y="158167"/>
                </a:cubicBezTo>
                <a:cubicBezTo>
                  <a:pt x="866589" y="182352"/>
                  <a:pt x="872654" y="210071"/>
                  <a:pt x="872803" y="241325"/>
                </a:cubicBezTo>
                <a:lnTo>
                  <a:pt x="872803" y="256282"/>
                </a:lnTo>
                <a:cubicBezTo>
                  <a:pt x="872803" y="287982"/>
                  <a:pt x="866924" y="316037"/>
                  <a:pt x="855167" y="340444"/>
                </a:cubicBezTo>
                <a:cubicBezTo>
                  <a:pt x="843409" y="364852"/>
                  <a:pt x="826703" y="383642"/>
                  <a:pt x="805048" y="396813"/>
                </a:cubicBezTo>
                <a:cubicBezTo>
                  <a:pt x="783394" y="409984"/>
                  <a:pt x="758726" y="416570"/>
                  <a:pt x="731044" y="416570"/>
                </a:cubicBezTo>
                <a:cubicBezTo>
                  <a:pt x="703362" y="416570"/>
                  <a:pt x="678805" y="410208"/>
                  <a:pt x="657374" y="397483"/>
                </a:cubicBezTo>
                <a:cubicBezTo>
                  <a:pt x="635943" y="384758"/>
                  <a:pt x="619237" y="366564"/>
                  <a:pt x="607256" y="342900"/>
                </a:cubicBezTo>
                <a:cubicBezTo>
                  <a:pt x="595275" y="319236"/>
                  <a:pt x="588987" y="292075"/>
                  <a:pt x="588392" y="261417"/>
                </a:cubicBezTo>
                <a:lnTo>
                  <a:pt x="588392" y="243111"/>
                </a:lnTo>
                <a:cubicBezTo>
                  <a:pt x="588392" y="211262"/>
                  <a:pt x="594234" y="183170"/>
                  <a:pt x="605917" y="158837"/>
                </a:cubicBezTo>
                <a:cubicBezTo>
                  <a:pt x="617599" y="134503"/>
                  <a:pt x="634343" y="115714"/>
                  <a:pt x="656146" y="102468"/>
                </a:cubicBezTo>
                <a:cubicBezTo>
                  <a:pt x="677949" y="89223"/>
                  <a:pt x="702766" y="82600"/>
                  <a:pt x="730597" y="82600"/>
                </a:cubicBezTo>
                <a:close/>
                <a:moveTo>
                  <a:pt x="1163389" y="82376"/>
                </a:moveTo>
                <a:cubicBezTo>
                  <a:pt x="1202829" y="82376"/>
                  <a:pt x="1234529" y="92757"/>
                  <a:pt x="1258491" y="113519"/>
                </a:cubicBezTo>
                <a:cubicBezTo>
                  <a:pt x="1282452" y="134280"/>
                  <a:pt x="1296070" y="162892"/>
                  <a:pt x="1299344" y="199355"/>
                </a:cubicBezTo>
                <a:lnTo>
                  <a:pt x="1221209" y="199355"/>
                </a:lnTo>
                <a:cubicBezTo>
                  <a:pt x="1220614" y="179561"/>
                  <a:pt x="1215628" y="165348"/>
                  <a:pt x="1206252" y="156716"/>
                </a:cubicBezTo>
                <a:cubicBezTo>
                  <a:pt x="1196876" y="148084"/>
                  <a:pt x="1182588" y="143768"/>
                  <a:pt x="1163389" y="143768"/>
                </a:cubicBezTo>
                <a:cubicBezTo>
                  <a:pt x="1143893" y="143768"/>
                  <a:pt x="1129606" y="151061"/>
                  <a:pt x="1120527" y="165646"/>
                </a:cubicBezTo>
                <a:cubicBezTo>
                  <a:pt x="1111448" y="180231"/>
                  <a:pt x="1106686" y="203523"/>
                  <a:pt x="1106239" y="235521"/>
                </a:cubicBezTo>
                <a:lnTo>
                  <a:pt x="1106239" y="258515"/>
                </a:lnTo>
                <a:cubicBezTo>
                  <a:pt x="1106239" y="293191"/>
                  <a:pt x="1110593" y="317971"/>
                  <a:pt x="1119299" y="332854"/>
                </a:cubicBezTo>
                <a:cubicBezTo>
                  <a:pt x="1128006" y="347737"/>
                  <a:pt x="1143000" y="355178"/>
                  <a:pt x="1164283" y="355178"/>
                </a:cubicBezTo>
                <a:cubicBezTo>
                  <a:pt x="1182291" y="355178"/>
                  <a:pt x="1196057" y="350937"/>
                  <a:pt x="1205582" y="342454"/>
                </a:cubicBezTo>
                <a:cubicBezTo>
                  <a:pt x="1215107" y="333970"/>
                  <a:pt x="1220167" y="320501"/>
                  <a:pt x="1220763" y="302047"/>
                </a:cubicBezTo>
                <a:lnTo>
                  <a:pt x="1298674" y="302047"/>
                </a:lnTo>
                <a:cubicBezTo>
                  <a:pt x="1297633" y="324669"/>
                  <a:pt x="1291530" y="344649"/>
                  <a:pt x="1280369" y="361987"/>
                </a:cubicBezTo>
                <a:cubicBezTo>
                  <a:pt x="1269206" y="379326"/>
                  <a:pt x="1253542" y="392757"/>
                  <a:pt x="1233376" y="402282"/>
                </a:cubicBezTo>
                <a:cubicBezTo>
                  <a:pt x="1213210" y="411807"/>
                  <a:pt x="1190179" y="416570"/>
                  <a:pt x="1164283" y="416570"/>
                </a:cubicBezTo>
                <a:cubicBezTo>
                  <a:pt x="1121569" y="416570"/>
                  <a:pt x="1087934" y="402655"/>
                  <a:pt x="1063377" y="374824"/>
                </a:cubicBezTo>
                <a:cubicBezTo>
                  <a:pt x="1038820" y="346993"/>
                  <a:pt x="1026542" y="307702"/>
                  <a:pt x="1026542" y="256952"/>
                </a:cubicBezTo>
                <a:lnTo>
                  <a:pt x="1026542" y="240878"/>
                </a:lnTo>
                <a:cubicBezTo>
                  <a:pt x="1026542" y="209029"/>
                  <a:pt x="1032086" y="181161"/>
                  <a:pt x="1043174" y="157274"/>
                </a:cubicBezTo>
                <a:cubicBezTo>
                  <a:pt x="1054261" y="133387"/>
                  <a:pt x="1070223" y="114933"/>
                  <a:pt x="1091059" y="101910"/>
                </a:cubicBezTo>
                <a:cubicBezTo>
                  <a:pt x="1111895" y="88888"/>
                  <a:pt x="1136005" y="82376"/>
                  <a:pt x="1163389" y="82376"/>
                </a:cubicBezTo>
                <a:close/>
                <a:moveTo>
                  <a:pt x="1925538" y="64740"/>
                </a:moveTo>
                <a:lnTo>
                  <a:pt x="1971080" y="64740"/>
                </a:lnTo>
                <a:cubicBezTo>
                  <a:pt x="1971080" y="116830"/>
                  <a:pt x="1955155" y="148828"/>
                  <a:pt x="1923306" y="160734"/>
                </a:cubicBezTo>
                <a:cubicBezTo>
                  <a:pt x="1934468" y="184398"/>
                  <a:pt x="1940124" y="211559"/>
                  <a:pt x="1940273" y="242218"/>
                </a:cubicBezTo>
                <a:lnTo>
                  <a:pt x="1940273" y="256282"/>
                </a:lnTo>
                <a:cubicBezTo>
                  <a:pt x="1940273" y="288131"/>
                  <a:pt x="1934357" y="316260"/>
                  <a:pt x="1922525" y="340668"/>
                </a:cubicBezTo>
                <a:cubicBezTo>
                  <a:pt x="1910693" y="365075"/>
                  <a:pt x="1893950" y="383828"/>
                  <a:pt x="1872295" y="396925"/>
                </a:cubicBezTo>
                <a:cubicBezTo>
                  <a:pt x="1850641" y="410022"/>
                  <a:pt x="1825973" y="416570"/>
                  <a:pt x="1798290" y="416570"/>
                </a:cubicBezTo>
                <a:cubicBezTo>
                  <a:pt x="1770608" y="416570"/>
                  <a:pt x="1746052" y="410170"/>
                  <a:pt x="1724621" y="397371"/>
                </a:cubicBezTo>
                <a:cubicBezTo>
                  <a:pt x="1703189" y="384572"/>
                  <a:pt x="1686483" y="366266"/>
                  <a:pt x="1674503" y="342454"/>
                </a:cubicBezTo>
                <a:cubicBezTo>
                  <a:pt x="1662522" y="318641"/>
                  <a:pt x="1656308" y="291257"/>
                  <a:pt x="1655862" y="260300"/>
                </a:cubicBezTo>
                <a:lnTo>
                  <a:pt x="1655862" y="243111"/>
                </a:lnTo>
                <a:cubicBezTo>
                  <a:pt x="1655862" y="211113"/>
                  <a:pt x="1661703" y="182984"/>
                  <a:pt x="1673386" y="158725"/>
                </a:cubicBezTo>
                <a:cubicBezTo>
                  <a:pt x="1685069" y="134466"/>
                  <a:pt x="1701738" y="115714"/>
                  <a:pt x="1723393" y="102468"/>
                </a:cubicBezTo>
                <a:cubicBezTo>
                  <a:pt x="1745047" y="89223"/>
                  <a:pt x="1769864" y="82600"/>
                  <a:pt x="1797844" y="82600"/>
                </a:cubicBezTo>
                <a:cubicBezTo>
                  <a:pt x="1819126" y="82600"/>
                  <a:pt x="1838623" y="86469"/>
                  <a:pt x="1856333" y="94208"/>
                </a:cubicBezTo>
                <a:cubicBezTo>
                  <a:pt x="1874044" y="101947"/>
                  <a:pt x="1889299" y="113109"/>
                  <a:pt x="1902098" y="127695"/>
                </a:cubicBezTo>
                <a:cubicBezTo>
                  <a:pt x="1910135" y="124867"/>
                  <a:pt x="1916051" y="118728"/>
                  <a:pt x="1919846" y="109277"/>
                </a:cubicBezTo>
                <a:cubicBezTo>
                  <a:pt x="1923641" y="99827"/>
                  <a:pt x="1925538" y="84981"/>
                  <a:pt x="1925538" y="64740"/>
                </a:cubicBezTo>
                <a:close/>
                <a:moveTo>
                  <a:pt x="641970" y="0"/>
                </a:moveTo>
                <a:lnTo>
                  <a:pt x="721444" y="0"/>
                </a:lnTo>
                <a:lnTo>
                  <a:pt x="766093" y="69986"/>
                </a:lnTo>
                <a:lnTo>
                  <a:pt x="704924" y="70098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21571" cy="114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5424" y="4037949"/>
            <a:ext cx="3014596" cy="19950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503969" y="4115177"/>
            <a:ext cx="2881752" cy="1995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</a:t>
            </a:r>
            <a:endParaRPr lang="en-US" dirty="0"/>
          </a:p>
        </p:txBody>
      </p:sp>
      <p:sp>
        <p:nvSpPr>
          <p:cNvPr id="26" name="Donut 25"/>
          <p:cNvSpPr/>
          <p:nvPr/>
        </p:nvSpPr>
        <p:spPr>
          <a:xfrm>
            <a:off x="8581163" y="4789188"/>
            <a:ext cx="277091" cy="498763"/>
          </a:xfrm>
          <a:prstGeom prst="donu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9088924" y="4756997"/>
            <a:ext cx="277091" cy="498763"/>
          </a:xfrm>
          <a:prstGeom prst="donu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40936" y="4068757"/>
            <a:ext cx="207818" cy="19950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262618" y="4713358"/>
            <a:ext cx="277091" cy="498763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762071" y="4734108"/>
            <a:ext cx="277091" cy="498763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8118" y="4013677"/>
            <a:ext cx="207818" cy="19950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43568" y="3410052"/>
            <a:ext cx="12192000" cy="6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t="14936" r="11475" b="20191"/>
          <a:stretch/>
        </p:blipFill>
        <p:spPr>
          <a:xfrm>
            <a:off x="9213602" y="619601"/>
            <a:ext cx="2623544" cy="2188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78" y="435954"/>
            <a:ext cx="2606567" cy="26065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91" y="-85330"/>
            <a:ext cx="1121571" cy="1145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39"/>
            <a:ext cx="2960544" cy="2960544"/>
          </a:xfrm>
          <a:prstGeom prst="rect">
            <a:avLst/>
          </a:prstGeom>
        </p:spPr>
      </p:pic>
      <p:sp>
        <p:nvSpPr>
          <p:cNvPr id="19" name="Frame 18"/>
          <p:cNvSpPr/>
          <p:nvPr/>
        </p:nvSpPr>
        <p:spPr>
          <a:xfrm>
            <a:off x="1894482" y="3814230"/>
            <a:ext cx="3463636" cy="2521522"/>
          </a:xfrm>
          <a:prstGeom prst="fram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05" y="542923"/>
            <a:ext cx="2143125" cy="2143125"/>
          </a:xfrm>
          <a:prstGeom prst="rect">
            <a:avLst/>
          </a:prstGeom>
        </p:spPr>
      </p:pic>
      <p:sp>
        <p:nvSpPr>
          <p:cNvPr id="28" name="Frame 27"/>
          <p:cNvSpPr/>
          <p:nvPr/>
        </p:nvSpPr>
        <p:spPr>
          <a:xfrm>
            <a:off x="7195002" y="3805523"/>
            <a:ext cx="3463636" cy="2521522"/>
          </a:xfrm>
          <a:prstGeom prst="fram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5424" y="6292941"/>
            <a:ext cx="2881752" cy="1476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503969" y="6303843"/>
            <a:ext cx="2881752" cy="1476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1436 L 0.11537 0.4831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2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27422 0.4877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24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28867 0.5018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07305 0.4775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238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6" grpId="0" animBg="1"/>
      <p:bldP spid="29" grpId="0" animBg="1"/>
      <p:bldP spid="27" grpId="0" animBg="1"/>
      <p:bldP spid="9" grpId="0" animBg="1"/>
      <p:bldP spid="7" grpId="0" animBg="1"/>
      <p:bldP spid="6" grpId="0" animBg="1"/>
      <p:bldP spid="19" grpId="0" animBg="1"/>
      <p:bldP spid="28" grpId="0" animBg="1"/>
      <p:bldP spid="4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06" y="54603"/>
            <a:ext cx="3030884" cy="2048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09" y="0"/>
            <a:ext cx="2048838" cy="2048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475019"/>
            <a:ext cx="12192000" cy="69273"/>
          </a:xfrm>
          <a:prstGeom prst="rect">
            <a:avLst/>
          </a:prstGeom>
          <a:solidFill>
            <a:srgbClr val="354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09855" y="13856"/>
            <a:ext cx="45719" cy="453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94" y="4588919"/>
            <a:ext cx="1502008" cy="1502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13" y="5035418"/>
            <a:ext cx="2361536" cy="1184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6" r="-3131" b="21523"/>
          <a:stretch/>
        </p:blipFill>
        <p:spPr>
          <a:xfrm rot="19372210">
            <a:off x="6294471" y="4848321"/>
            <a:ext cx="2224470" cy="1207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4" y="4700974"/>
            <a:ext cx="1634074" cy="16340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896" y="4746262"/>
            <a:ext cx="1411432" cy="14114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55" y="4264158"/>
            <a:ext cx="2386246" cy="2375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40" y="-121534"/>
            <a:ext cx="1121571" cy="1145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04601" y="417095"/>
            <a:ext cx="118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417095"/>
            <a:ext cx="165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51653 -0.4979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20" y="-24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471 -0.3106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30859 -0.2990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1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51016 -0.4490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8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6524 -0.4733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01055 -0.4432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2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68463" cy="689085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77978" y="1652338"/>
            <a:ext cx="3176337" cy="30159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86335" y="1652338"/>
            <a:ext cx="3176337" cy="301591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5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0" y="437805"/>
            <a:ext cx="10933839" cy="6088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1617" y="3241964"/>
            <a:ext cx="4308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21571" cy="114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113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496NL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67</cp:revision>
  <dcterms:created xsi:type="dcterms:W3CDTF">2021-10-04T13:52:15Z</dcterms:created>
  <dcterms:modified xsi:type="dcterms:W3CDTF">2021-11-17T13:59:32Z</dcterms:modified>
</cp:coreProperties>
</file>