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9" r:id="rId2"/>
    <p:sldId id="365" r:id="rId3"/>
    <p:sldId id="351" r:id="rId4"/>
    <p:sldId id="362" r:id="rId5"/>
    <p:sldId id="346" r:id="rId6"/>
    <p:sldId id="353" r:id="rId7"/>
    <p:sldId id="36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7A52-B0E5-4285-BC1A-949BD53D5BD2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3C32-418E-4AB9-831A-DF93535ACB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5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5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70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968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D369-330C-4BB6-ABAA-88C76725F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6B1B5-8B07-405C-ADB7-4D0F6FB43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6C23-E5EE-4FE6-869B-A30858BE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8D11-85B1-4BF0-AC56-37A08A31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568E5-E07C-4208-B155-350CDB7D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87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0AF2-B85A-42CA-96D9-8F36E3AF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522A7-BFD4-4605-8ECF-98FF80724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7442-0340-4638-B679-C3D8A43F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6549-B28C-412F-805F-69DF558F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1E5D-783C-41D3-A0A1-C6A61C68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18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305E3-5D6D-4A4A-A63B-AE34212E6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E9D6B-44C0-4CE0-ABC5-F666BEE80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82A4-ABD8-4145-82A4-2F10024C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76C11-5FCC-48CB-8F16-2F322E24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1C433-669C-486A-93A0-8211ECCE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29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92C7-6016-452B-9446-660673A5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B0BF-6387-4AA6-A0FB-058FF8F2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3C94-690B-4672-B2D3-E7F809A5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B941-2984-432B-9FA7-56A08864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7F236-B110-49F3-851A-1F4921A3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4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3FF8-95D0-403D-8010-A803E213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93947-F45C-40F0-B6D9-4C591956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E943-331F-49BE-BE35-A4ED6B72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5AD42-F58F-4CBA-8E48-C4054416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3B953-9CBE-4461-A42D-BB684C5C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0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8E5-C8E4-4202-88E1-C1EDECE9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387FF-D762-4003-A39C-909742B5F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14B2A-885F-47C5-8F5B-63EB4336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C39CD-B037-4817-A5DE-8189FA4A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D305-8302-4F30-A713-3B625C26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4653-DF6B-4269-9CA7-6B78F44F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65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1769-AE64-40F7-BA02-B51DA39D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6C53F-7FB3-4A95-A413-45E90EE8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46E1D-02C1-42A9-830B-B3A85E3B1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07A92-858B-4095-863B-3D0DE7A62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D8E19-8073-4A76-8165-F4AD7E0B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F2AD2-9DF4-47D1-BFB3-693F3895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86077-5D3F-4B5A-A8D5-4A574B6A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D30FE-DDDE-41E4-900E-4F266FC3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383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9407-3E4E-4B15-BEF0-33BF1095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D6280-5EDC-44CA-BB28-BBE3F4B8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CD348-70B2-491E-9FFC-81D96D1D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6FAE3-F241-4D0F-93B2-E23B8EB7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11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5DBC5-0673-48A5-9A5F-155B5516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15D57-A1B8-4A86-80EB-FE94F010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C6E38-E8D9-4329-B5A9-785C9A28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67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018D-32FF-46EC-94BE-1EF5EA8B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BA20-DCAD-43F6-A2B4-EA15B88B1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A266A-84A6-4F14-BCF2-477DD268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753F6-5ED1-4B32-9827-AC28146F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86150-D41E-47ED-A6D9-70C657E5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38E4-4D0D-49D7-8DB2-9805FEC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65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C9A6-2E9E-4220-9CA0-91E17A89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8E937-BB51-4424-ADA1-A7DCC7EBC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BDFE4-5409-4587-A01A-7E805FBC4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FACF0-57B1-444C-92EE-FD364E1F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BA90-77C7-46DB-9025-47C66923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F217-253F-49B6-B818-B0C3EF38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2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ADBAC-0849-4B72-BAD6-81B8B97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62A6A-ECD9-4741-B2F8-C4B49FF8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71A3-B745-448C-B369-DE1F31956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3963-EE81-409E-A7A2-256ABCA7B590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3E78-6A77-4343-B6B6-E59E0D00F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F3A8-0117-44A8-8A0E-8FCA466C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0AA4-FA01-411E-86DA-808ACE0D7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1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56">
            <a:extLst>
              <a:ext uri="{FF2B5EF4-FFF2-40B4-BE49-F238E27FC236}">
                <a16:creationId xmlns:a16="http://schemas.microsoft.com/office/drawing/2014/main" id="{C2A1B8D0-4001-4033-B966-C470A5DD365B}"/>
              </a:ext>
            </a:extLst>
          </p:cNvPr>
          <p:cNvSpPr/>
          <p:nvPr/>
        </p:nvSpPr>
        <p:spPr>
          <a:xfrm>
            <a:off x="535303" y="510604"/>
            <a:ext cx="11479731" cy="6172357"/>
          </a:xfrm>
          <a:prstGeom prst="rect">
            <a:avLst/>
          </a:prstGeom>
          <a:noFill/>
          <a:ln>
            <a:solidFill>
              <a:srgbClr val="F78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72753-4929-4177-92E0-469EB643220F}"/>
              </a:ext>
            </a:extLst>
          </p:cNvPr>
          <p:cNvSpPr txBox="1"/>
          <p:nvPr/>
        </p:nvSpPr>
        <p:spPr>
          <a:xfrm>
            <a:off x="176967" y="972766"/>
            <a:ext cx="1147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1BEB8F-025B-4261-9F23-F480E7D72FB8}"/>
              </a:ext>
            </a:extLst>
          </p:cNvPr>
          <p:cNvSpPr txBox="1"/>
          <p:nvPr/>
        </p:nvSpPr>
        <p:spPr>
          <a:xfrm>
            <a:off x="176967" y="1309745"/>
            <a:ext cx="1147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1045B-2E7A-47AE-BB0D-EE4B1DAE9AF7}"/>
              </a:ext>
            </a:extLst>
          </p:cNvPr>
          <p:cNvSpPr/>
          <p:nvPr/>
        </p:nvSpPr>
        <p:spPr>
          <a:xfrm>
            <a:off x="356134" y="2687604"/>
            <a:ext cx="114797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NGÔN NGỮ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B0AB64-94A1-44B1-8083-A6861AEF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76" y="1714797"/>
            <a:ext cx="1357312" cy="10884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734B16-08C4-4FCB-85BC-056BD4406269}"/>
              </a:ext>
            </a:extLst>
          </p:cNvPr>
          <p:cNvSpPr txBox="1"/>
          <p:nvPr/>
        </p:nvSpPr>
        <p:spPr>
          <a:xfrm>
            <a:off x="1499235" y="4858591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¨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52839-9338-469A-BC39-D2C593C26C95}"/>
              </a:ext>
            </a:extLst>
          </p:cNvPr>
          <p:cNvSpPr txBox="1"/>
          <p:nvPr/>
        </p:nvSpPr>
        <p:spPr>
          <a:xfrm>
            <a:off x="1966374" y="5346058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CD80C5-C6C6-475F-9D60-48AC53E3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7" y="4372878"/>
            <a:ext cx="2366485" cy="1576226"/>
          </a:xfrm>
          <a:prstGeom prst="flowChartConnector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697653-FE83-49DE-A3F7-E238D383CCCC}"/>
              </a:ext>
            </a:extLst>
          </p:cNvPr>
          <p:cNvSpPr txBox="1"/>
          <p:nvPr/>
        </p:nvSpPr>
        <p:spPr>
          <a:xfrm>
            <a:off x="1966374" y="3850425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b="1" dirty="0">
              <a:solidFill>
                <a:srgbClr val="FF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7793-ECC7-4DE5-9E3A-632C4F8AF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92751"/>
          </a:xfrm>
          <a:prstGeom prst="rect">
            <a:avLst/>
          </a:prstGeom>
        </p:spPr>
      </p:pic>
      <p:pic>
        <p:nvPicPr>
          <p:cNvPr id="4" name="hổ gầm">
            <a:hlinkClick r:id="" action="ppaction://media"/>
            <a:extLst>
              <a:ext uri="{FF2B5EF4-FFF2-40B4-BE49-F238E27FC236}">
                <a16:creationId xmlns:a16="http://schemas.microsoft.com/office/drawing/2014/main" id="{D5E0A644-AB12-4037-9DAC-6B03FF971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6412" y="6300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712FC-6D6B-4F39-90E9-8BB77004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853" y="713425"/>
            <a:ext cx="3456294" cy="3229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80A54-ED22-4C93-9A99-30FEBDDBA138}"/>
              </a:ext>
            </a:extLst>
          </p:cNvPr>
          <p:cNvSpPr txBox="1"/>
          <p:nvPr/>
        </p:nvSpPr>
        <p:spPr>
          <a:xfrm>
            <a:off x="2214563" y="3943349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.VnAvant" panose="020B7200000000000000" pitchFamily="34" charset="0"/>
              </a:rPr>
              <a:t>­­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D9F33-8CC9-4216-A3E5-5587E3FB73AB}"/>
              </a:ext>
            </a:extLst>
          </p:cNvPr>
          <p:cNvSpPr txBox="1"/>
          <p:nvPr/>
        </p:nvSpPr>
        <p:spPr>
          <a:xfrm>
            <a:off x="3000375" y="4086225"/>
            <a:ext cx="644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Con s</a:t>
            </a:r>
            <a:r>
              <a:rPr lang="vi-VN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tử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1FF1F-9955-4A4A-A24D-9F4C9C8B48BF}"/>
              </a:ext>
            </a:extLst>
          </p:cNvPr>
          <p:cNvSpPr txBox="1"/>
          <p:nvPr/>
        </p:nvSpPr>
        <p:spPr>
          <a:xfrm>
            <a:off x="3000375" y="606046"/>
            <a:ext cx="644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Con s</a:t>
            </a:r>
            <a:r>
              <a:rPr lang="vi-VN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tử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78C2C-6F7B-429F-9923-E90D45851F2C}"/>
              </a:ext>
            </a:extLst>
          </p:cNvPr>
          <p:cNvGrpSpPr/>
          <p:nvPr/>
        </p:nvGrpSpPr>
        <p:grpSpPr>
          <a:xfrm>
            <a:off x="2442949" y="2954671"/>
            <a:ext cx="1733265" cy="1200329"/>
            <a:chOff x="1323833" y="3013501"/>
            <a:chExt cx="1733265" cy="12003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5EE54C-34A5-429A-B7B1-3732DFC40C5A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A5D747-3E21-483A-945B-0CFAA6359D30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A)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E0BFCA-C160-483D-A02E-36394D1EF65D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ư</a:t>
              </a:r>
              <a:endParaRPr lang="en-US" sz="72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027B7-70A4-41F8-9755-9EA88CA36532}"/>
              </a:ext>
            </a:extLst>
          </p:cNvPr>
          <p:cNvGrpSpPr/>
          <p:nvPr/>
        </p:nvGrpSpPr>
        <p:grpSpPr>
          <a:xfrm>
            <a:off x="7303826" y="2954670"/>
            <a:ext cx="1733265" cy="1200329"/>
            <a:chOff x="1323833" y="3013501"/>
            <a:chExt cx="1733265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6DDBD5-2D1B-49C9-AB2B-0BF20F5C7E95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A2514-4445-4727-A263-54EFE9B295C3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B)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55EA3D-1AB0-476C-AF14-7F76E032D075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FEBA15-B1C9-4A30-9FBE-5917F26BFDE5}"/>
              </a:ext>
            </a:extLst>
          </p:cNvPr>
          <p:cNvGrpSpPr/>
          <p:nvPr/>
        </p:nvGrpSpPr>
        <p:grpSpPr>
          <a:xfrm>
            <a:off x="4958685" y="4485494"/>
            <a:ext cx="1733265" cy="1200329"/>
            <a:chOff x="1323833" y="3013501"/>
            <a:chExt cx="1733265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B40123-708D-4A04-8B57-48DC1B4297D6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9DE194-73C5-4DE0-9E03-9ECDC0F64873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c)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F52509-BCDD-437E-9158-BB7B0CCA8408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sp>
        <p:nvSpPr>
          <p:cNvPr id="15" name="Half Frame 14">
            <a:extLst>
              <a:ext uri="{FF2B5EF4-FFF2-40B4-BE49-F238E27FC236}">
                <a16:creationId xmlns:a16="http://schemas.microsoft.com/office/drawing/2014/main" id="{79663486-2095-4C54-A31F-F59B336033F9}"/>
              </a:ext>
            </a:extLst>
          </p:cNvPr>
          <p:cNvSpPr/>
          <p:nvPr/>
        </p:nvSpPr>
        <p:spPr>
          <a:xfrm rot="12466636">
            <a:off x="2608257" y="3390355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65DB0D-0F76-498A-BD64-0B7E41202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17" name="Clock hand spin">
            <a:extLst>
              <a:ext uri="{FF2B5EF4-FFF2-40B4-BE49-F238E27FC236}">
                <a16:creationId xmlns:a16="http://schemas.microsoft.com/office/drawing/2014/main" id="{05AAFE2A-9121-4621-8B98-EDDBE34355CC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3AD62F1E-8BF1-47C8-B374-24665C548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hour hand">
              <a:extLst>
                <a:ext uri="{FF2B5EF4-FFF2-40B4-BE49-F238E27FC236}">
                  <a16:creationId xmlns:a16="http://schemas.microsoft.com/office/drawing/2014/main" id="{9C26AD8D-3F06-4404-B8BB-C05671AB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" name="Freeform 31">
            <a:extLst>
              <a:ext uri="{FF2B5EF4-FFF2-40B4-BE49-F238E27FC236}">
                <a16:creationId xmlns:a16="http://schemas.microsoft.com/office/drawing/2014/main" id="{27415D95-3970-48AC-925E-1A6BF096CA9D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10523A51-7EF1-496F-B3E6-D4611391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times up">
            <a:extLst>
              <a:ext uri="{FF2B5EF4-FFF2-40B4-BE49-F238E27FC236}">
                <a16:creationId xmlns:a16="http://schemas.microsoft.com/office/drawing/2014/main" id="{BEA6727E-7099-4220-A8F2-D5A05B123719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23" name="Rounded Rectangle 137">
              <a:extLst>
                <a:ext uri="{FF2B5EF4-FFF2-40B4-BE49-F238E27FC236}">
                  <a16:creationId xmlns:a16="http://schemas.microsoft.com/office/drawing/2014/main" id="{204C46E4-0FC8-4BC0-BDB8-80A8E1CC2274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38">
              <a:extLst>
                <a:ext uri="{FF2B5EF4-FFF2-40B4-BE49-F238E27FC236}">
                  <a16:creationId xmlns:a16="http://schemas.microsoft.com/office/drawing/2014/main" id="{DB8D7D92-8BE6-46AA-A074-DFF53D02285E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FE316B9-C196-432B-B49B-F695DB3D5438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277422-690F-4AC8-A72A-457D5C736DD8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20E23-4F54-48D6-B1A7-B2E5ADB36B54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C4A148-837C-4ECE-8EFD-CF2F5B136047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E8D629-325F-44C8-B8C8-063F62D87AAC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13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TextBox 1082">
            <a:extLst>
              <a:ext uri="{FF2B5EF4-FFF2-40B4-BE49-F238E27FC236}">
                <a16:creationId xmlns:a16="http://schemas.microsoft.com/office/drawing/2014/main" id="{0E84B27F-56E7-4246-8FEC-CEA02B750594}"/>
              </a:ext>
            </a:extLst>
          </p:cNvPr>
          <p:cNvSpPr txBox="1"/>
          <p:nvPr/>
        </p:nvSpPr>
        <p:spPr>
          <a:xfrm>
            <a:off x="4302321" y="-641445"/>
            <a:ext cx="336499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  <p:bldP spid="1083" grpId="1"/>
      <p:bldP spid="1083" grpId="2"/>
      <p:bldP spid="108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07F33E-8570-4C24-A1C2-D2785FA95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83" r="100000"/>
                    </a14:imgEffect>
                  </a14:imgLayer>
                </a14:imgProps>
              </a:ext>
            </a:extLst>
          </a:blip>
          <a:srcRect l="39460" t="-8120" r="-9882" b="8120"/>
          <a:stretch/>
        </p:blipFill>
        <p:spPr>
          <a:xfrm>
            <a:off x="3280460" y="267162"/>
            <a:ext cx="3365999" cy="5195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7E0229-E029-4208-B349-A78755BD6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29873"/>
                    </a14:imgEffect>
                  </a14:imgLayer>
                </a14:imgProps>
              </a:ext>
            </a:extLst>
          </a:blip>
          <a:srcRect r="75274"/>
          <a:stretch/>
        </p:blipFill>
        <p:spPr>
          <a:xfrm>
            <a:off x="6096000" y="721824"/>
            <a:ext cx="1762671" cy="5414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E72A6-0B6D-4A25-A431-DE34C9D99CF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7442" y="721824"/>
            <a:ext cx="1266667" cy="2857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2E4CCF-E8BE-4E8A-A8BC-BAC888318101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Cấu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tạo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304C-B749-4BFF-B28B-CD9ED1B1787E}"/>
              </a:ext>
            </a:extLst>
          </p:cNvPr>
          <p:cNvSpPr txBox="1"/>
          <p:nvPr/>
        </p:nvSpPr>
        <p:spPr>
          <a:xfrm>
            <a:off x="1036138" y="1479403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FD86D-45D2-49A8-8864-586A5C889DD7}"/>
              </a:ext>
            </a:extLst>
          </p:cNvPr>
          <p:cNvSpPr txBox="1"/>
          <p:nvPr/>
        </p:nvSpPr>
        <p:spPr>
          <a:xfrm>
            <a:off x="4713030" y="1397331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F53E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C9172-398A-4B66-8F7E-5E61213E8397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kiểu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FC4B4-8382-4F9F-8A52-CDA76279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7" y="2128913"/>
            <a:ext cx="2674922" cy="32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31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2021-11-14T03:02:21Z</dcterms:created>
  <dcterms:modified xsi:type="dcterms:W3CDTF">2021-11-14T03:04:16Z</dcterms:modified>
</cp:coreProperties>
</file>