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9" r:id="rId3"/>
    <p:sldId id="260" r:id="rId4"/>
    <p:sldId id="261" r:id="rId5"/>
    <p:sldId id="263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ED894-D980-4CC5-B9D3-EFEBE7BF9188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DE2D2-E04C-43D9-8F3F-5EF4CB97D1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99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C8269-1B8E-4C65-A954-334CAA0B81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5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FA7C-AD8D-45A7-8EA9-CEB509075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744B6-8C4F-4FCC-A0D1-8A44452B4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66F2C-08BB-4B20-AC8B-781581EA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BB4D4-AD26-4A61-A9C6-A3E1CD58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2F714-D923-4572-B791-0756EADB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79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22B9-25AA-4207-8804-454DED7E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71ACB-B659-4DD8-B9B2-A1E4D24AF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351A4-364B-4DE6-9528-247A3F16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7CD0C-151D-47CF-8642-83673C59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94F24-BA71-479C-916D-7C0F64B0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58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E8514-3BDE-42D2-AD22-445A60762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47348-6562-455F-BA46-B60C0FDDA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B72F8-2C6A-46C4-9633-D77C7287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E837E-2F97-4C03-995D-1213F28D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4CAA8-C5C9-4064-8CAD-BC9B43F5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75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4A21-161B-470B-B708-B4E016683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F0929-11EF-4960-A2E5-5398272BC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D7735-D513-4521-8DF2-D3069B237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8C2FB-FA69-4CEE-A1F3-36CCDD8C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2C26-E5DA-4541-8633-108BC187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46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2175-AF6F-4E7A-8DDE-8EA1B2C2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48CD-D35B-4D6E-8069-F500CEBF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C2B17-5C39-4AC7-AF03-83230FF3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2688-2CAE-4DC8-87F8-AB0E627F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EA94F-DB5E-48C7-93FA-EE2C50F0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19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2D27-E71C-4CE4-B31A-6015D772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2BB77-CA33-45B9-8966-8F5650A04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39480-AEFD-4EE9-BE3E-738E5110F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56CB-B6B3-4689-8C79-6D1983D5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B45B1-FCA0-4C22-81F8-EC71145F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F5CAD-50E6-47D6-ACF5-70F115D9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13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526A-BE52-4726-9303-AE8A8610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B24EC-37E5-4D8E-8792-94AAA4A76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A2DCE-0A0D-4CD0-95D2-3C84B4729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E7400-06A4-4DDE-B254-A32DC9AA5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8A5DE3-04BB-4366-A494-DC77CE930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8E2B0D-351F-4451-9D60-20BDAAD4E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6D7B07-06DA-4EC3-99DB-DB1C8A4F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69769A-7165-47EF-AE08-698686DF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37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0C1A9-CC47-4B74-A190-1982CECE7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CCA78-2EEB-4BB3-9B34-09D898E1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9BCAA-5310-43F4-879D-7576FD2F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55D3C-8379-4836-9C78-2D4341A9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69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E81B3-0E72-47A8-A279-C3180B638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7CF5E-A54B-46A6-BB71-BC42E367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F94C7-E529-4B7B-A546-A812DFA0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28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A54D-0226-4BCD-9AF5-2CA5B9C8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7A56C-FD59-4FE8-A562-3B42A517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CEAC4-2020-453E-B37D-B50446F47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0D88C-8BFA-4A10-8B81-4EAA4080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C1767-D2E5-4832-93CA-DD4571E2C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B55B9-6350-4CE8-BB73-FD3BED76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00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124D8-03ED-425D-B27B-DE333218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C247A-CE9B-4E5C-832A-24BB920B1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B05C2-E43D-42A6-822B-A4D9DBC66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BA5BE-F3E7-422B-9EDD-9750E226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8BF06-33A7-4565-ABB5-1C84EAC9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F64D7-59BB-4E06-9465-D2B6ACA7B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58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C9749-8561-4EE4-827E-43333DF6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4E574-99AF-43BC-98D6-0039C9D88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A45A-8598-4E9C-8AF7-9FF3902C95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E9AF-080B-4E81-9EB7-E2864C6FE2A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1FD0-DC4C-4F32-B771-400E0CC02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6FED0-41B4-4BD5-A309-D212718C0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6F0B-C35A-4995-B252-FBDDB66B9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3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9.jp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E211A53-43BB-48CE-8323-27C96F4209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485472"/>
            <a:ext cx="1830037" cy="137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123FF-01C0-4596-A1CD-728C3AC0A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D439D-1546-4C65-BA3D-B6FFC8A78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EA2E4-5A12-4BFF-BF57-CD9B5727E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084DFD-6D66-48D8-9989-4958E1E6C325}"/>
              </a:ext>
            </a:extLst>
          </p:cNvPr>
          <p:cNvSpPr txBox="1"/>
          <p:nvPr/>
        </p:nvSpPr>
        <p:spPr>
          <a:xfrm>
            <a:off x="0" y="10450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6E3C7-3B8D-4392-9872-D50FADC89736}"/>
              </a:ext>
            </a:extLst>
          </p:cNvPr>
          <p:cNvSpPr txBox="1"/>
          <p:nvPr/>
        </p:nvSpPr>
        <p:spPr>
          <a:xfrm>
            <a:off x="318654" y="154921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 algn="ctr"/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8C27C-4DB6-46D8-A80B-03ACF834CF66}"/>
              </a:ext>
            </a:extLst>
          </p:cNvPr>
          <p:cNvSpPr txBox="1"/>
          <p:nvPr/>
        </p:nvSpPr>
        <p:spPr>
          <a:xfrm>
            <a:off x="170389" y="29217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280F2-5194-45A0-BA11-0C46DB095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89" y="22187"/>
            <a:ext cx="3119577" cy="2501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415FF7-C683-4A96-AF9C-1F211056751B}"/>
              </a:ext>
            </a:extLst>
          </p:cNvPr>
          <p:cNvSpPr txBox="1"/>
          <p:nvPr/>
        </p:nvSpPr>
        <p:spPr>
          <a:xfrm>
            <a:off x="-170389" y="350656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218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9271B-7C35-43A8-A3CE-16EAF1B1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DF6E89A-8F7F-4D7D-AE09-8C5AE0407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51FDF-E686-4373-A9F9-7384661A8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pic>
        <p:nvPicPr>
          <p:cNvPr id="7" name="Getting-Started-Project">
            <a:hlinkClick r:id="" action="ppaction://media"/>
            <a:extLst>
              <a:ext uri="{FF2B5EF4-FFF2-40B4-BE49-F238E27FC236}">
                <a16:creationId xmlns:a16="http://schemas.microsoft.com/office/drawing/2014/main" id="{829787E8-C8B0-49B1-85C3-3D3FF656B17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8824" y="658368"/>
            <a:ext cx="8212455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4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894">
        <p:split orient="vert"/>
      </p:transition>
    </mc:Choice>
    <mc:Fallback xmlns="">
      <p:transition spd="slow" advTm="144894">
        <p:split orient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87" objId="6"/>
        <p14:triggerEvt type="onClick" time="2587" objId="6"/>
        <p14:stopEvt time="142417" objId="6"/>
        <p14:playEvt time="142418" objId="6"/>
        <p14:stopEvt time="143503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0BAE77F-454E-4F23-AE3E-E5C49B6C1E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4DB1D-92EE-4119-AD4A-3182D6E42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E3C830A-6451-4514-9541-EB33717AA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51B49-1B93-4EAE-9F7C-041C5239A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97" y="365125"/>
            <a:ext cx="2847703" cy="2574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C9A9F-F5A2-40A9-823B-42DA83491ED9}"/>
              </a:ext>
            </a:extLst>
          </p:cNvPr>
          <p:cNvSpPr txBox="1"/>
          <p:nvPr/>
        </p:nvSpPr>
        <p:spPr>
          <a:xfrm>
            <a:off x="4153989" y="3213463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FF00"/>
                </a:solidFill>
                <a:latin typeface=".VnAvant" panose="020B7200000000000000" pitchFamily="34" charset="0"/>
              </a:rPr>
              <a:t>Häc</a:t>
            </a:r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.VnAvant" panose="020B7200000000000000" pitchFamily="34" charset="0"/>
              </a:rPr>
              <a:t>sinh</a:t>
            </a:r>
            <a:endParaRPr lang="en-US" sz="66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B8787-323B-47B2-9AEE-6ACDC95A50B2}"/>
              </a:ext>
            </a:extLst>
          </p:cNvPr>
          <p:cNvSpPr txBox="1"/>
          <p:nvPr/>
        </p:nvSpPr>
        <p:spPr>
          <a:xfrm>
            <a:off x="5641041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5DF3B-931B-4E62-9485-AA7FDB920896}"/>
              </a:ext>
            </a:extLst>
          </p:cNvPr>
          <p:cNvSpPr txBox="1"/>
          <p:nvPr/>
        </p:nvSpPr>
        <p:spPr>
          <a:xfrm>
            <a:off x="5195454" y="3213463"/>
            <a:ext cx="554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18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3703A04-8F10-4D9C-A594-EA4C9AA501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B497D-0253-46BB-A788-CC2B57D2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C9AB52-9E02-4B4C-ADD9-D7C21CEC9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8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8507F-F59F-4287-8ED8-84CE914E23E3}"/>
              </a:ext>
            </a:extLst>
          </p:cNvPr>
          <p:cNvSpPr txBox="1"/>
          <p:nvPr/>
        </p:nvSpPr>
        <p:spPr>
          <a:xfrm>
            <a:off x="5603967" y="-849721"/>
            <a:ext cx="259950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4C077-99A1-4E63-B147-ADBE07A3698D}"/>
              </a:ext>
            </a:extLst>
          </p:cNvPr>
          <p:cNvSpPr txBox="1"/>
          <p:nvPr/>
        </p:nvSpPr>
        <p:spPr>
          <a:xfrm>
            <a:off x="5603966" y="-868863"/>
            <a:ext cx="14599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59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6" grpId="2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23C3F00-0B48-489C-A58A-7191798E611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B497D-0253-46BB-A788-CC2B57D2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C9AB52-9E02-4B4C-ADD9-D7C21CEC9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" y="-5180"/>
            <a:ext cx="12192000" cy="683885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63F0D-4615-49E8-B7D2-2D18CD5AF6C8}"/>
              </a:ext>
            </a:extLst>
          </p:cNvPr>
          <p:cNvSpPr txBox="1"/>
          <p:nvPr/>
        </p:nvSpPr>
        <p:spPr>
          <a:xfrm>
            <a:off x="2635624" y="486153"/>
            <a:ext cx="346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C3C03E-8B3A-420C-B65F-8E13E52FA580}"/>
              </a:ext>
            </a:extLst>
          </p:cNvPr>
          <p:cNvSpPr txBox="1"/>
          <p:nvPr/>
        </p:nvSpPr>
        <p:spPr>
          <a:xfrm>
            <a:off x="3671047" y="1922929"/>
            <a:ext cx="11161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69716-D0C8-4376-9B7B-48BD209549A3}"/>
              </a:ext>
            </a:extLst>
          </p:cNvPr>
          <p:cNvSpPr txBox="1"/>
          <p:nvPr/>
        </p:nvSpPr>
        <p:spPr>
          <a:xfrm>
            <a:off x="5966014" y="1811716"/>
            <a:ext cx="11161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C8B5F-DD40-4040-ACAA-CB55F1A3C449}"/>
              </a:ext>
            </a:extLst>
          </p:cNvPr>
          <p:cNvSpPr txBox="1"/>
          <p:nvPr/>
        </p:nvSpPr>
        <p:spPr>
          <a:xfrm>
            <a:off x="9215718" y="2060993"/>
            <a:ext cx="11161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+mj-lt"/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30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1.1|0.9|1.8"/>
  <p:tag name="GENSWF_SLIDE_UID" val="{661E679E-E4A1-4C84-BCA4-B1205FD9595D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2.4"/>
  <p:tag name="GENSWF_SLIDE_UID" val="{2F737432-8106-4C14-99C4-2AC439C2263C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"/>
  <p:tag name="GENSWF_SLIDE_UID" val="{52734166-A418-427A-9866-9E2E0E5F87C8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7|0.9"/>
  <p:tag name="GENSWF_SLIDE_UID" val="{F7BF66BE-750C-4EF3-B192-FE86B581A58E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8.8|6.8"/>
  <p:tag name="GENSWF_SLIDE_UID" val="{FF39735F-C61F-4E03-A1A3-492BBA07CBD3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49</Words>
  <Application>Microsoft Office PowerPoint</Application>
  <PresentationFormat>Widescreen</PresentationFormat>
  <Paragraphs>16</Paragraphs>
  <Slides>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2021-11-14T02:18:18Z</dcterms:created>
  <dcterms:modified xsi:type="dcterms:W3CDTF">2021-11-14T02:26:31Z</dcterms:modified>
</cp:coreProperties>
</file>