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6" r:id="rId2"/>
    <p:sldId id="259" r:id="rId3"/>
    <p:sldId id="275" r:id="rId4"/>
    <p:sldId id="267" r:id="rId5"/>
    <p:sldId id="269" r:id="rId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D6E96E-985B-47E2-90F7-AAB2D306F10D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F45F1-80E2-4841-86D8-BD6E40FCAC6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708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C8269-1B8E-4C65-A954-334CAA0B81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58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3E009-410B-49A6-97EB-ED5BB3BCA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AB0AE-AAF0-4ACE-B702-44F9133A0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580E8-12F2-45AE-99BF-C28AB5A8F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35C43-150A-4E25-99FF-338B16AA554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59FBA-DA39-4EC9-9381-8F4C7E4F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76FC33-090A-4814-ACDE-1A5F2E388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7116-1A4C-4F6A-A46B-D8E6B64614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282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C0FF5-AAFA-4D56-B866-243A92DFD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78041-2C57-434E-B96F-C3B85DA4C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0E5A5-59E1-4C38-8932-F073781C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35C43-150A-4E25-99FF-338B16AA554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BEABA-77F2-4230-AC52-48636CF7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B3D21-9616-4F8B-817E-B2551D70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7116-1A4C-4F6A-A46B-D8E6B64614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888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AA4AB4-9B46-4E42-83C0-FD7046E763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24FC5-B86B-4FC3-8A3F-C7EA28B7F6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41B8E-888B-4336-BFB9-0936D755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35C43-150A-4E25-99FF-338B16AA554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3A9F1-ADB4-417C-9142-46D11F0E7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60CB7-0748-4B30-85BB-7C4DEC5C6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7116-1A4C-4F6A-A46B-D8E6B64614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5747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A8C73-73DF-4388-BEBE-EF1592FE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A1639-5424-4986-9434-98739E9A88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88539E-2641-4BC4-B96A-E576D0517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35C43-150A-4E25-99FF-338B16AA554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7F880-1B1F-451A-98DA-3B76BCAF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14D21-F80A-4910-B567-FD008E25B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7116-1A4C-4F6A-A46B-D8E6B64614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999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207A2-7D33-4716-98E7-010E2B784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158A1-1DB5-4176-BB2C-66A90FA02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DFBB8-EA02-4FDA-816C-F83315B13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35C43-150A-4E25-99FF-338B16AA554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24C27-7A60-4BD5-9897-17DA6CF6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A9DE9-6E67-435A-B682-237A7F220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7116-1A4C-4F6A-A46B-D8E6B64614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028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9C1F8-6AB8-47F8-A538-A37A1DEE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4CB07-A3CE-40D4-A477-43B57D154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71389D-BED9-46A2-A374-F83ACC79B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B347E3-B3D5-4AE2-8EFF-B0DBAEFB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35C43-150A-4E25-99FF-338B16AA554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3657E-A156-46C5-B0C2-658167252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4E34-3D3E-4D58-B935-9C02E3A48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7116-1A4C-4F6A-A46B-D8E6B64614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5892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F2347-5F1C-40D7-8F0F-F58F57F5A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6E1C1-0E01-42D1-A70C-C162C87DA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0AE07E-2099-42B5-8C01-B80AA21B31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FC807-0523-4CF7-8133-12D42C56D6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6F3473-4FFC-4A49-9E31-2876C43FBE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DB136F-B41F-42A5-A011-350A28BC7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35C43-150A-4E25-99FF-338B16AA554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98DBFF-EC6A-476D-9216-BD1FD597A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8BED7-683C-4776-9D77-0C302340D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7116-1A4C-4F6A-A46B-D8E6B64614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569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F31D9-01D0-4632-BA43-67DD64D20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FDFC6-11D3-4E2C-BE8F-9FA47616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35C43-150A-4E25-99FF-338B16AA554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02BC6B-CD54-4C9E-A18A-01ACE16E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6EA1CB-8D83-4D4B-9221-14F024677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7116-1A4C-4F6A-A46B-D8E6B64614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77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4DE28B-45C5-4D60-925E-031EC6E3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35C43-150A-4E25-99FF-338B16AA554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317BC3-9C4C-4A4F-9F12-431EFC41A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19D8E-4E80-415F-8515-5875A796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7116-1A4C-4F6A-A46B-D8E6B64614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451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B298D-0C06-469F-B210-E1039D968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071D9-D1EB-453E-B837-3F1BC8010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42549-9119-447B-A593-FAE9C961D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F362F3-17D9-41AC-A833-DFB38173A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35C43-150A-4E25-99FF-338B16AA554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99AD5-BAE6-46AD-A638-2840991A1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68424-1D72-4472-9C20-6DB5D93C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7116-1A4C-4F6A-A46B-D8E6B64614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36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81FAE-F883-4FB0-AE75-61585AB8D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12C6BA-6D46-4620-8BF5-61F7D058E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2F63C5-0746-4838-8A83-96EC1A8B1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D5EBB5-52AC-4E3D-AE3E-C995ECCEC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35C43-150A-4E25-99FF-338B16AA554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BDBD6-F8AF-4905-B072-33A04B11E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88265-E9CB-4B33-A724-8E89A4FDE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8C7116-1A4C-4F6A-A46B-D8E6B64614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9084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585E52-28AC-4E87-9E07-84C335231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7AE70D-CEDA-4984-B0C5-5683F6477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39179-84B6-4921-A645-AEF97A0C3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35C43-150A-4E25-99FF-338B16AA5547}" type="datetimeFigureOut">
              <a:rPr lang="vi-VN" smtClean="0"/>
              <a:t>14/11/2021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D785E-40B1-4503-A5D8-4673258052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745FD-310B-4475-A6EB-A619AA887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C7116-1A4C-4F6A-A46B-D8E6B64614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2182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../media/media1.mp4"/><Relationship Id="rId7" Type="http://schemas.openxmlformats.org/officeDocument/2006/relationships/image" Target="../media/image2.jp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3.mp4"/><Relationship Id="rId4" Type="http://schemas.microsoft.com/office/2007/relationships/media" Target="../media/media3.mp4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7" Type="http://schemas.openxmlformats.org/officeDocument/2006/relationships/image" Target="../media/image9.jpg"/><Relationship Id="rId2" Type="http://schemas.microsoft.com/office/2007/relationships/media" Target="../media/media4.mp4"/><Relationship Id="rId1" Type="http://schemas.openxmlformats.org/officeDocument/2006/relationships/tags" Target="../tags/tag3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5.xml"/><Relationship Id="rId6" Type="http://schemas.openxmlformats.org/officeDocument/2006/relationships/image" Target="../media/image8.jp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E211A53-43BB-48CE-8323-27C96F42090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485472"/>
            <a:ext cx="1830037" cy="13725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8123FF-01C0-4596-A1CD-728C3AC0AD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D439D-1546-4C65-BA3D-B6FFC8A780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EA2E4-5A12-4BFF-BF57-CD9B5727E3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084DFD-6D66-48D8-9989-4958E1E6C325}"/>
              </a:ext>
            </a:extLst>
          </p:cNvPr>
          <p:cNvSpPr txBox="1"/>
          <p:nvPr/>
        </p:nvSpPr>
        <p:spPr>
          <a:xfrm>
            <a:off x="0" y="104503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E6E3C7-3B8D-4392-9872-D50FADC89736}"/>
              </a:ext>
            </a:extLst>
          </p:cNvPr>
          <p:cNvSpPr txBox="1"/>
          <p:nvPr/>
        </p:nvSpPr>
        <p:spPr>
          <a:xfrm>
            <a:off x="318654" y="154921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</a:t>
            </a:r>
          </a:p>
          <a:p>
            <a:pPr algn="ctr"/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NGÔN NGỮ</a:t>
            </a:r>
          </a:p>
          <a:p>
            <a:pPr algn="ctr"/>
            <a:endParaRPr lang="en-US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8C27C-4DB6-46D8-A80B-03ACF834CF66}"/>
              </a:ext>
            </a:extLst>
          </p:cNvPr>
          <p:cNvSpPr txBox="1"/>
          <p:nvPr/>
        </p:nvSpPr>
        <p:spPr>
          <a:xfrm>
            <a:off x="170389" y="292179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F280F2-5194-45A0-BA11-0C46DB0957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389" y="22187"/>
            <a:ext cx="3119577" cy="2501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D415FF7-C683-4A96-AF9C-1F211056751B}"/>
              </a:ext>
            </a:extLst>
          </p:cNvPr>
          <p:cNvSpPr txBox="1"/>
          <p:nvPr/>
        </p:nvSpPr>
        <p:spPr>
          <a:xfrm>
            <a:off x="-170389" y="3506566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A1</a:t>
            </a:r>
          </a:p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92185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9271B-7C35-43A8-A3CE-16EAF1B1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DF6E89A-8F7F-4D7D-AE09-8C5AE04078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951FDF-E686-4373-A9F9-7384661A87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2596"/>
          </a:xfrm>
        </p:spPr>
      </p:pic>
      <p:pic>
        <p:nvPicPr>
          <p:cNvPr id="7" name="Getting-Started-Project">
            <a:hlinkClick r:id="" action="ppaction://media"/>
            <a:extLst>
              <a:ext uri="{FF2B5EF4-FFF2-40B4-BE49-F238E27FC236}">
                <a16:creationId xmlns:a16="http://schemas.microsoft.com/office/drawing/2014/main" id="{829787E8-C8B0-49B1-85C3-3D3FF656B177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28824" y="658368"/>
            <a:ext cx="8212455" cy="42976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43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4894">
        <p:split orient="vert"/>
      </p:transition>
    </mc:Choice>
    <mc:Fallback xmlns="">
      <p:transition spd="slow" advTm="144894">
        <p:split orient="vert"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87" objId="6"/>
        <p14:triggerEvt type="onClick" time="2587" objId="6"/>
        <p14:stopEvt time="142417" objId="6"/>
        <p14:playEvt time="142418" objId="6"/>
        <p14:stopEvt time="143503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1753952-D3B8-490A-8D6B-AA88C8FBD3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E050FB-B7D1-40E0-B4BD-742BD107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D4EBE2-7873-41D8-BCF6-FC9595C9D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0782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C7DAD9-0ECA-4538-88AD-B529705F7F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740" y="878897"/>
            <a:ext cx="5973041" cy="35129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824AD2-1779-4BC6-8C8F-8870F32B4B49}"/>
              </a:ext>
            </a:extLst>
          </p:cNvPr>
          <p:cNvSpPr txBox="1"/>
          <p:nvPr/>
        </p:nvSpPr>
        <p:spPr>
          <a:xfrm>
            <a:off x="4433455" y="4821382"/>
            <a:ext cx="5874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kẻ</a:t>
            </a:r>
            <a:endParaRPr lang="en-US" sz="6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3DEB47-E5C7-4CC3-A111-41DED4FCA8AB}"/>
              </a:ext>
            </a:extLst>
          </p:cNvPr>
          <p:cNvSpPr txBox="1"/>
          <p:nvPr/>
        </p:nvSpPr>
        <p:spPr>
          <a:xfrm>
            <a:off x="7045036" y="5036826"/>
            <a:ext cx="8451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097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4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1753952-D3B8-490A-8D6B-AA88C8FBD3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E050FB-B7D1-40E0-B4BD-742BD107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D4EBE2-7873-41D8-BCF6-FC9595C9D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81207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C622DA-EFB2-481D-ACB9-8D6399BEBCA3}"/>
              </a:ext>
            </a:extLst>
          </p:cNvPr>
          <p:cNvSpPr txBox="1"/>
          <p:nvPr/>
        </p:nvSpPr>
        <p:spPr>
          <a:xfrm>
            <a:off x="5400370" y="1353587"/>
            <a:ext cx="219889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7DE268-0347-483D-956D-76E808722457}"/>
              </a:ext>
            </a:extLst>
          </p:cNvPr>
          <p:cNvSpPr txBox="1"/>
          <p:nvPr/>
        </p:nvSpPr>
        <p:spPr>
          <a:xfrm>
            <a:off x="5400370" y="1353587"/>
            <a:ext cx="619298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519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6" grpId="1"/>
      <p:bldP spid="6" grpId="2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D1703F79-921C-4FE3-9D4B-E88030815E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E050FB-B7D1-40E0-B4BD-742BD1075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D4EBE2-7873-41D8-BCF6-FC9595C9D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0782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9C1C04-98A5-4820-A5CB-D57422B88E91}"/>
              </a:ext>
            </a:extLst>
          </p:cNvPr>
          <p:cNvSpPr txBox="1"/>
          <p:nvPr/>
        </p:nvSpPr>
        <p:spPr>
          <a:xfrm>
            <a:off x="7062108" y="3048645"/>
            <a:ext cx="15376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C55D84-A289-4D67-AC9B-BDA87E8B69D8}"/>
              </a:ext>
            </a:extLst>
          </p:cNvPr>
          <p:cNvSpPr txBox="1"/>
          <p:nvPr/>
        </p:nvSpPr>
        <p:spPr>
          <a:xfrm>
            <a:off x="9578884" y="2630005"/>
            <a:ext cx="9810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chemeClr val="bg1"/>
                </a:solidFill>
                <a:latin typeface="+mj-lt"/>
              </a:rPr>
              <a:t>ơ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19EFFD-E1A0-4013-86CC-FDDB34D47886}"/>
              </a:ext>
            </a:extLst>
          </p:cNvPr>
          <p:cNvSpPr txBox="1"/>
          <p:nvPr/>
        </p:nvSpPr>
        <p:spPr>
          <a:xfrm>
            <a:off x="2971800" y="857250"/>
            <a:ext cx="81867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5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4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DD9232-65EA-4B74-8488-E49CC44DE5DE}"/>
              </a:ext>
            </a:extLst>
          </p:cNvPr>
          <p:cNvSpPr txBox="1"/>
          <p:nvPr/>
        </p:nvSpPr>
        <p:spPr>
          <a:xfrm>
            <a:off x="3567545" y="1860563"/>
            <a:ext cx="6192982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52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  <p:bldP spid="4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9|1.1|0.9|1.8"/>
  <p:tag name="GENSWF_SLIDE_UID" val="{661E679E-E4A1-4C84-BCA4-B1205FD9595D}: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2.4"/>
  <p:tag name="GENSWF_SLIDE_UID" val="{2F737432-8106-4C14-99C4-2AC439C2263C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2.8|2.1"/>
  <p:tag name="GENSWF_SLIDE_UID" val="{FD8EA751-21E1-4F97-BC84-6E12631E08E3}:2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2.8|2.1"/>
  <p:tag name="GENSWF_SLIDE_UID" val="{F8E19031-0F18-4E4B-8D67-868488CCCE3E}:26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|2.3"/>
  <p:tag name="GENSWF_SLIDE_UID" val="{5F8AF5E8-70AF-4BDF-A7C7-1C765546A68F}:2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48</Words>
  <Application>Microsoft Office PowerPoint</Application>
  <PresentationFormat>Widescreen</PresentationFormat>
  <Paragraphs>16</Paragraphs>
  <Slides>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2021-11-14T02:29:03Z</dcterms:created>
  <dcterms:modified xsi:type="dcterms:W3CDTF">2021-11-14T02:30:17Z</dcterms:modified>
</cp:coreProperties>
</file>