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9" r:id="rId3"/>
    <p:sldId id="264" r:id="rId4"/>
    <p:sldId id="265" r:id="rId5"/>
    <p:sldId id="266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5C195-2128-4E27-90BC-119314D4555A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06FFD-D1B1-4A98-B994-88B53A3B9E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5620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C8269-1B8E-4C65-A954-334CAA0B81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5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9C5B-AE32-422E-869E-E106C4668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96A12-E497-41A7-9FF6-487D7CF1D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8B5E5-EA95-4FB1-BD8C-4B60F0679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6E8B-7803-4D32-8A4C-F379459AB43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CFDFA-D19D-4A1A-BDAA-076F79B1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DD0CE-2FE3-4CF9-A093-1CA5AD0C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6BDB-DEC6-419B-922E-E5D3EE48B0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675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B64B-C2A5-47AE-A565-A2C7E43F1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B6676-CE3C-4A77-85DC-97660EC81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E1954-7527-4439-B693-B42AFE429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6E8B-7803-4D32-8A4C-F379459AB43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D468A-257B-4E13-AD3C-5554E034C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9A54-D6ED-459D-B971-4831F04A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6BDB-DEC6-419B-922E-E5D3EE48B0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247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F6A81-C5FF-4BBF-99D4-DA46F967B5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EBF5F-1BA4-4E8F-91B5-7EDC36B9A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3A088-A1C3-49A2-BE34-E35F8BC53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6E8B-7803-4D32-8A4C-F379459AB43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7CDC2-90D5-4559-83AB-927E27FD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CF50D-BE78-424F-82F4-7E0989AC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6BDB-DEC6-419B-922E-E5D3EE48B0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851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F70C1-2862-4812-8E74-69DC49290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2BF8C-F80C-49FA-B873-61C7ECB9D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5BDBE-6866-42C1-86E4-215469E7A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6E8B-7803-4D32-8A4C-F379459AB43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4D706-C47E-4D44-A9EB-67A836F0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9E44D-D5CD-4579-9DE3-F76F1BA6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6BDB-DEC6-419B-922E-E5D3EE48B0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88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BC77F-4BBF-4BFC-AB56-E54EDE9F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ABA2A-7421-4144-A8EF-796FF3F8B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0C815-471A-4955-B358-3B66F7DD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6E8B-7803-4D32-8A4C-F379459AB43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1CB1B-D7A8-420D-BD2C-90AB1B79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CB5BD-E4A8-41E1-963B-1E835206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6BDB-DEC6-419B-922E-E5D3EE48B0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7615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79C95-5994-4ED4-A5C0-32077453C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3040B-23BD-4340-9F98-1958F7430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9A148-9B89-455A-AF64-4F11956CC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500FD-3112-4874-85FD-6A15E2715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6E8B-7803-4D32-8A4C-F379459AB43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9143C-A680-49E6-845C-CEAA8C63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BFB81-B4F4-4CFD-9DEE-A47251F9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6BDB-DEC6-419B-922E-E5D3EE48B0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84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3D416-9129-4833-A596-DC1155705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0B046-8940-47C1-9E65-A23C7796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AD6C9-F420-4E50-8E58-07655DD4C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5A5D5B-A942-4D29-9180-44FF2151BE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C5CC4-617F-42E4-BB14-9701114C6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836A9-6680-4A4D-ADA3-E8E5C426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6E8B-7803-4D32-8A4C-F379459AB43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540543-C26D-4C58-A5EA-4D9717DE9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EE5121-BB77-4890-A732-56EE7216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6BDB-DEC6-419B-922E-E5D3EE48B0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005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E3F98-6665-4597-A679-973AB4DC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84D258-03A1-4E01-9296-76DC76816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6E8B-7803-4D32-8A4C-F379459AB43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E15B3-931E-4412-BC37-FE873031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0F13C-5B64-49AB-8B8D-27B4ADF7C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6BDB-DEC6-419B-922E-E5D3EE48B0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326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096ABC-E1BC-4657-8403-7AC6713A3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6E8B-7803-4D32-8A4C-F379459AB43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CCC66B-3939-4399-808D-C48C50F56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FD17B-FB7E-46B0-B6CB-7B1300881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6BDB-DEC6-419B-922E-E5D3EE48B0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943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77456-96E4-4792-B2BA-AFBCB2B29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7FBEB-A30F-4490-A1E1-3BF44E660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F8EBF-3F79-435A-A773-8A1D5A756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D81FC-DE7F-46CD-8A01-7A2890F39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6E8B-7803-4D32-8A4C-F379459AB43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42B97-1478-41F1-A772-DC211C3E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BEFC9-9376-4770-8339-FA455239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6BDB-DEC6-419B-922E-E5D3EE48B0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5434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3741C-041C-4947-9148-DB2EA1E42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F324BF-5EC6-4D67-BFC2-4D32FFBE6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64793-9238-4572-A4FC-F45DDFA7E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DA719-D65F-47DF-8D76-16E6AFBD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6E8B-7803-4D32-8A4C-F379459AB43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C5C11-D20E-4D7F-86AA-023AD8CF5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6189C-9D1A-4483-85FF-F38DE7F71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6BDB-DEC6-419B-922E-E5D3EE48B0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93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106EBC-D8BD-4078-ACAC-3433869B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7F6DF-F5C4-4D99-9D4E-5F5701AF7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9647F-0EC8-497F-92EC-5AFE3F7BA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E6E8B-7803-4D32-8A4C-F379459AB43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2D673-A762-466F-AE79-15AFABEBD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6C08A-A70B-446E-9BD7-F8096017E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36BDB-DEC6-419B-922E-E5D3EE48B0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384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image" Target="../media/image2.jp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3.mp4"/><Relationship Id="rId4" Type="http://schemas.microsoft.com/office/2007/relationships/media" Target="../media/media3.mp4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9.jpg"/><Relationship Id="rId2" Type="http://schemas.microsoft.com/office/2007/relationships/media" Target="../media/media4.mp4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E211A53-43BB-48CE-8323-27C96F4209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485472"/>
            <a:ext cx="1830037" cy="1372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8123FF-01C0-4596-A1CD-728C3AC0AD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D439D-1546-4C65-BA3D-B6FFC8A780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EA2E4-5A12-4BFF-BF57-CD9B5727E3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084DFD-6D66-48D8-9989-4958E1E6C325}"/>
              </a:ext>
            </a:extLst>
          </p:cNvPr>
          <p:cNvSpPr txBox="1"/>
          <p:nvPr/>
        </p:nvSpPr>
        <p:spPr>
          <a:xfrm>
            <a:off x="0" y="104503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6E3C7-3B8D-4392-9872-D50FADC89736}"/>
              </a:ext>
            </a:extLst>
          </p:cNvPr>
          <p:cNvSpPr txBox="1"/>
          <p:nvPr/>
        </p:nvSpPr>
        <p:spPr>
          <a:xfrm>
            <a:off x="318654" y="154921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</a:t>
            </a:r>
          </a:p>
          <a:p>
            <a:pPr algn="ctr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  <a:p>
            <a:pPr algn="ctr"/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8C27C-4DB6-46D8-A80B-03ACF834CF66}"/>
              </a:ext>
            </a:extLst>
          </p:cNvPr>
          <p:cNvSpPr txBox="1"/>
          <p:nvPr/>
        </p:nvSpPr>
        <p:spPr>
          <a:xfrm>
            <a:off x="170389" y="292179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F280F2-5194-45A0-BA11-0C46DB0957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89" y="22187"/>
            <a:ext cx="3119577" cy="2501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415FF7-C683-4A96-AF9C-1F211056751B}"/>
              </a:ext>
            </a:extLst>
          </p:cNvPr>
          <p:cNvSpPr txBox="1"/>
          <p:nvPr/>
        </p:nvSpPr>
        <p:spPr>
          <a:xfrm>
            <a:off x="-170389" y="3506566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</a:t>
            </a:r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2185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9271B-7C35-43A8-A3CE-16EAF1B1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DF6E89A-8F7F-4D7D-AE09-8C5AE04078E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951FDF-E686-4373-A9F9-7384661A8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596"/>
          </a:xfrm>
        </p:spPr>
      </p:pic>
      <p:pic>
        <p:nvPicPr>
          <p:cNvPr id="7" name="Getting-Started-Project">
            <a:hlinkClick r:id="" action="ppaction://media"/>
            <a:extLst>
              <a:ext uri="{FF2B5EF4-FFF2-40B4-BE49-F238E27FC236}">
                <a16:creationId xmlns:a16="http://schemas.microsoft.com/office/drawing/2014/main" id="{829787E8-C8B0-49B1-85C3-3D3FF656B177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28824" y="658368"/>
            <a:ext cx="8212455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43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894">
        <p:split orient="vert"/>
      </p:transition>
    </mc:Choice>
    <mc:Fallback xmlns="">
      <p:transition spd="slow" advTm="144894">
        <p:split orient="vert"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87" objId="6"/>
        <p14:triggerEvt type="onClick" time="2587" objId="6"/>
        <p14:stopEvt time="142417" objId="6"/>
        <p14:playEvt time="142418" objId="6"/>
        <p14:stopEvt time="143503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669982D3-C845-4EF6-B2B4-502A66F631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94DB1D-92EE-4119-AD4A-3182D6E42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E3C830A-6451-4514-9541-EB33717AA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5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C9A9F-F5A2-40A9-823B-42DA83491ED9}"/>
              </a:ext>
            </a:extLst>
          </p:cNvPr>
          <p:cNvSpPr txBox="1"/>
          <p:nvPr/>
        </p:nvSpPr>
        <p:spPr>
          <a:xfrm>
            <a:off x="4153989" y="3213463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C« 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gi¸o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54C52E-BFED-45AA-BEE2-00086F70D2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506" y="531583"/>
            <a:ext cx="3818965" cy="2565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97AAFE-18F7-4597-9664-EF399A6EEE86}"/>
              </a:ext>
            </a:extLst>
          </p:cNvPr>
          <p:cNvSpPr txBox="1"/>
          <p:nvPr/>
        </p:nvSpPr>
        <p:spPr>
          <a:xfrm>
            <a:off x="7453746" y="3206553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6C17A1-09DE-49DB-9FBF-F86C5F83770B}"/>
              </a:ext>
            </a:extLst>
          </p:cNvPr>
          <p:cNvSpPr txBox="1"/>
          <p:nvPr/>
        </p:nvSpPr>
        <p:spPr>
          <a:xfrm>
            <a:off x="5347855" y="3206553"/>
            <a:ext cx="12884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08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95FDA08-ECCC-457E-A5D1-6DC08B1C489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6BF218-D2A0-4A30-9A4E-AA89C443B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788B0-1245-43B3-9E2D-750259818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1238"/>
            <a:ext cx="12192001" cy="68566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A2A2DA-04DA-4B76-B987-CF011AF3D479}"/>
              </a:ext>
            </a:extLst>
          </p:cNvPr>
          <p:cNvSpPr txBox="1"/>
          <p:nvPr/>
        </p:nvSpPr>
        <p:spPr>
          <a:xfrm>
            <a:off x="2790399" y="5715"/>
            <a:ext cx="426271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DFAB6C-868C-4C89-B610-9EFFD4C2F030}"/>
              </a:ext>
            </a:extLst>
          </p:cNvPr>
          <p:cNvSpPr txBox="1"/>
          <p:nvPr/>
        </p:nvSpPr>
        <p:spPr>
          <a:xfrm>
            <a:off x="2790399" y="22668"/>
            <a:ext cx="186537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7030A0"/>
                </a:solidFill>
                <a:latin typeface=".VnAvant" panose="020B7200000000000000" pitchFamily="34" charset="0"/>
              </a:rPr>
              <a:t>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D1702FDB-42E5-41FA-856D-1D05E45207D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6BF218-D2A0-4A30-9A4E-AA89C443B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788B0-1245-43B3-9E2D-750259818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"/>
            <a:ext cx="12192001" cy="68566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A2A2DA-04DA-4B76-B987-CF011AF3D479}"/>
              </a:ext>
            </a:extLst>
          </p:cNvPr>
          <p:cNvSpPr txBox="1"/>
          <p:nvPr/>
        </p:nvSpPr>
        <p:spPr>
          <a:xfrm>
            <a:off x="618566" y="2058779"/>
            <a:ext cx="17077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3BFF83-9EAF-4909-A425-2A33B9AF384A}"/>
              </a:ext>
            </a:extLst>
          </p:cNvPr>
          <p:cNvSpPr txBox="1"/>
          <p:nvPr/>
        </p:nvSpPr>
        <p:spPr>
          <a:xfrm>
            <a:off x="520849" y="534337"/>
            <a:ext cx="5257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5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563BF-6C64-434A-BD51-ED9C4595063F}"/>
              </a:ext>
            </a:extLst>
          </p:cNvPr>
          <p:cNvSpPr txBox="1"/>
          <p:nvPr/>
        </p:nvSpPr>
        <p:spPr>
          <a:xfrm>
            <a:off x="2944909" y="1843281"/>
            <a:ext cx="17077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FF0000"/>
                </a:solidFill>
                <a:latin typeface=".VnAvant" panose="020B7200000000000000" pitchFamily="34" charset="0"/>
              </a:rPr>
              <a:t>¤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01B81-EE86-4942-B35E-EBCC8E403DE3}"/>
              </a:ext>
            </a:extLst>
          </p:cNvPr>
          <p:cNvSpPr txBox="1"/>
          <p:nvPr/>
        </p:nvSpPr>
        <p:spPr>
          <a:xfrm>
            <a:off x="6643688" y="2055816"/>
            <a:ext cx="14573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/>
                </a:solidFill>
                <a:latin typeface="+mj-lt"/>
              </a:rPr>
              <a:t>ô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602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7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9|1.1|0.9|1.8"/>
  <p:tag name="GENSWF_SLIDE_UID" val="{661E679E-E4A1-4C84-BCA4-B1205FD9595D}: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2.4"/>
  <p:tag name="GENSWF_SLIDE_UID" val="{2F737432-8106-4C14-99C4-2AC439C2263C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.2|1.4"/>
  <p:tag name="GENSWF_SLIDE_UID" val="{9AA1FED9-6279-4158-9E05-7CA908E842B8}:2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5.7|1.5"/>
  <p:tag name="GENSWF_SLIDE_UID" val="{4D0B627B-815E-4209-8C5A-89063B6F110C}: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|2"/>
  <p:tag name="GENSWF_SLIDE_UID" val="{A9C273E7-61D1-429A-9967-847BE940BACC}:2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</Words>
  <Application>Microsoft Office PowerPoint</Application>
  <PresentationFormat>Widescreen</PresentationFormat>
  <Paragraphs>17</Paragraphs>
  <Slides>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2021-11-14T02:26:53Z</dcterms:created>
  <dcterms:modified xsi:type="dcterms:W3CDTF">2021-11-14T02:27:49Z</dcterms:modified>
</cp:coreProperties>
</file>