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57" r:id="rId3"/>
    <p:sldId id="258" r:id="rId4"/>
    <p:sldId id="264" r:id="rId5"/>
    <p:sldId id="265" r:id="rId6"/>
    <p:sldId id="262" r:id="rId7"/>
    <p:sldId id="266" r:id="rId8"/>
    <p:sldId id="263" r:id="rId9"/>
    <p:sldId id="267" r:id="rId10"/>
    <p:sldId id="268" r:id="rId11"/>
    <p:sldId id="269" r:id="rId12"/>
    <p:sldId id="272" r:id="rId13"/>
    <p:sldId id="273" r:id="rId14"/>
    <p:sldId id="274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1" d="100"/>
          <a:sy n="81" d="100"/>
        </p:scale>
        <p:origin x="-834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gif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5" Type="http://schemas.openxmlformats.org/officeDocument/2006/relationships/image" Target="../media/image16.gif"/><Relationship Id="rId4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5" Type="http://schemas.openxmlformats.org/officeDocument/2006/relationships/image" Target="../media/image16.gif"/><Relationship Id="rId4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5" Type="http://schemas.openxmlformats.org/officeDocument/2006/relationships/image" Target="../media/image16.gif"/><Relationship Id="rId4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59.xml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5" Type="http://schemas.openxmlformats.org/officeDocument/2006/relationships/image" Target="../media/image16.gif"/><Relationship Id="rId4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image" Target="../media/image6.jpeg"/><Relationship Id="rId3" Type="http://schemas.openxmlformats.org/officeDocument/2006/relationships/tags" Target="../tags/tag3.xml"/><Relationship Id="rId21" Type="http://schemas.openxmlformats.org/officeDocument/2006/relationships/tags" Target="../tags/tag21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image" Target="../media/image5.jpeg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tags" Target="../tags/tag20.xml"/><Relationship Id="rId29" Type="http://schemas.openxmlformats.org/officeDocument/2006/relationships/image" Target="../media/image9.jpe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slideLayout" Target="../slideLayouts/slideLayout6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image" Target="../media/image8.jpeg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image" Target="../media/image7.jpeg"/><Relationship Id="rId30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image" Target="../media/image11.jpeg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2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36.xml"/><Relationship Id="rId3" Type="http://schemas.openxmlformats.org/officeDocument/2006/relationships/tags" Target="../tags/tag31.xml"/><Relationship Id="rId7" Type="http://schemas.openxmlformats.org/officeDocument/2006/relationships/tags" Target="../tags/tag35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11" Type="http://schemas.openxmlformats.org/officeDocument/2006/relationships/audio" Target="../media/audio2.wav"/><Relationship Id="rId5" Type="http://schemas.openxmlformats.org/officeDocument/2006/relationships/tags" Target="../tags/tag33.xml"/><Relationship Id="rId10" Type="http://schemas.openxmlformats.org/officeDocument/2006/relationships/audio" Target="../media/audio1.wav"/><Relationship Id="rId4" Type="http://schemas.openxmlformats.org/officeDocument/2006/relationships/tags" Target="../tags/tag32.xml"/><Relationship Id="rId9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45.xml"/><Relationship Id="rId3" Type="http://schemas.openxmlformats.org/officeDocument/2006/relationships/tags" Target="../tags/tag40.xml"/><Relationship Id="rId7" Type="http://schemas.openxmlformats.org/officeDocument/2006/relationships/tags" Target="../tags/tag44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tags" Target="../tags/tag43.xml"/><Relationship Id="rId11" Type="http://schemas.openxmlformats.org/officeDocument/2006/relationships/slideLayout" Target="../slideLayouts/slideLayout7.xml"/><Relationship Id="rId5" Type="http://schemas.openxmlformats.org/officeDocument/2006/relationships/tags" Target="../tags/tag42.xml"/><Relationship Id="rId10" Type="http://schemas.openxmlformats.org/officeDocument/2006/relationships/tags" Target="../tags/tag47.xml"/><Relationship Id="rId4" Type="http://schemas.openxmlformats.org/officeDocument/2006/relationships/tags" Target="../tags/tag41.xml"/><Relationship Id="rId9" Type="http://schemas.openxmlformats.org/officeDocument/2006/relationships/tags" Target="../tags/tag4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31" y="0"/>
            <a:ext cx="9143999" cy="685799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4" b="100000" l="1188" r="100000">
                        <a14:foregroundMark x1="24618" y1="22689" x2="81834" y2="75462"/>
                        <a14:foregroundMark x1="70458" y1="13277" x2="12224" y2="49412"/>
                        <a14:foregroundMark x1="35993" y1="19496" x2="51613" y2="28908"/>
                        <a14:foregroundMark x1="24618" y1="27899" x2="16299" y2="41345"/>
                        <a14:foregroundMark x1="31579" y1="23866" x2="40068" y2="17983"/>
                        <a14:foregroundMark x1="27504" y1="55630" x2="29372" y2="77311"/>
                        <a14:foregroundMark x1="43294" y1="83866" x2="57895" y2="83193"/>
                        <a14:foregroundMark x1="57725" y1="82857" x2="78608" y2="72437"/>
                        <a14:foregroundMark x1="68591" y1="19832" x2="85908" y2="61513"/>
                        <a14:foregroundMark x1="74024" y1="35462" x2="84720" y2="31597"/>
                        <a14:foregroundMark x1="61800" y1="25378" x2="71477" y2="23025"/>
                        <a14:foregroundMark x1="45161" y1="12773" x2="55178" y2="27563"/>
                        <a14:foregroundMark x1="55518" y1="12101" x2="55178" y2="33277"/>
                        <a14:foregroundMark x1="84380" y1="32605" x2="77080" y2="57815"/>
                        <a14:foregroundMark x1="68081" y1="65882" x2="49745" y2="84202"/>
                        <a14:foregroundMark x1="64007" y1="32269" x2="51443" y2="56807"/>
                        <a14:foregroundMark x1="69270" y1="37647" x2="49576" y2="59664"/>
                        <a14:foregroundMark x1="61969" y1="26723" x2="46689" y2="54118"/>
                        <a14:foregroundMark x1="39389" y1="41681" x2="44822" y2="50924"/>
                        <a14:foregroundMark x1="37012" y1="45714" x2="44822" y2="48739"/>
                        <a14:foregroundMark x1="82683" y1="43193" x2="84890" y2="58655"/>
                        <a14:foregroundMark x1="30730" y1="24538" x2="17827" y2="55630"/>
                        <a14:foregroundMark x1="17148" y1="46218" x2="28523" y2="77647"/>
                        <a14:foregroundMark x1="22241" y1="51597" x2="40068" y2="64538"/>
                        <a14:foregroundMark x1="64516" y1="60840" x2="50085" y2="76975"/>
                        <a14:foregroundMark x1="17148" y1="57479" x2="20883" y2="73613"/>
                        <a14:foregroundMark x1="31579" y1="80168" x2="42954" y2="84538"/>
                        <a14:foregroundMark x1="32598" y1="64874" x2="41256" y2="78824"/>
                        <a14:foregroundMark x1="81154" y1="25714" x2="66723" y2="37311"/>
                        <a14:foregroundMark x1="51104" y1="12101" x2="38540" y2="34118"/>
                        <a14:foregroundMark x1="38879" y1="18992" x2="34465" y2="41849"/>
                        <a14:foregroundMark x1="76231" y1="58151" x2="89643" y2="73613"/>
                        <a14:foregroundMark x1="66044" y1="68571" x2="70458" y2="76639"/>
                        <a14:foregroundMark x1="50085" y1="65882" x2="28862" y2="78655"/>
                        <a14:foregroundMark x1="50085" y1="76134" x2="38879" y2="7949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79157" y="1510261"/>
            <a:ext cx="562082" cy="75707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79201" y="688223"/>
            <a:ext cx="85677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371600"/>
            <a:r>
              <a:rPr lang="en-GB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 defTabSz="1371600"/>
            <a:r>
              <a:rPr lang="en-GB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</a:t>
            </a:r>
            <a:r>
              <a:rPr lang="en-GB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MẦM </a:t>
            </a:r>
            <a:r>
              <a:rPr lang="en-GB" sz="24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 ĐỨC </a:t>
            </a:r>
            <a:r>
              <a:rPr lang="en-GB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GIANG</a:t>
            </a:r>
            <a:endParaRPr lang="en-GB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078177" y="2806049"/>
            <a:ext cx="72151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371600"/>
            <a:r>
              <a:rPr lang="en-GB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</a:t>
            </a:r>
            <a:endParaRPr lang="en-GB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1371600"/>
            <a:r>
              <a:rPr lang="en-GB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 </a:t>
            </a:r>
            <a:r>
              <a:rPr lang="en-GB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NGÔN NGỮ</a:t>
            </a:r>
            <a:endParaRPr lang="en-GB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3975255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371600"/>
            <a:r>
              <a:rPr lang="en-GB" sz="28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ĐỘNG: LÀM QUEN </a:t>
            </a:r>
            <a:r>
              <a:rPr lang="en-GB" sz="28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 CÁI</a:t>
            </a:r>
            <a:endParaRPr lang="vi-VN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-206828" y="4511355"/>
            <a:ext cx="9601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371600"/>
            <a:r>
              <a:rPr lang="en-GB" sz="24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TÀI: </a:t>
            </a:r>
            <a:r>
              <a:rPr lang="en-GB" sz="24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VỚI CHỮ CÁI </a:t>
            </a:r>
            <a:r>
              <a:rPr lang="en-GB" sz="28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a, ă â</a:t>
            </a:r>
            <a:endParaRPr lang="en-GB" sz="2800" b="1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A0BF51EB-72F3-4B2D-AB98-6289FD1CB726}"/>
              </a:ext>
            </a:extLst>
          </p:cNvPr>
          <p:cNvSpPr/>
          <p:nvPr/>
        </p:nvSpPr>
        <p:spPr>
          <a:xfrm>
            <a:off x="815507" y="5241941"/>
            <a:ext cx="751829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371600"/>
            <a:endParaRPr lang="vi-VN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1371600"/>
            <a:r>
              <a:rPr lang="en-GB" sz="2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 TUỔI: 5-6 </a:t>
            </a:r>
            <a:r>
              <a:rPr lang="en-GB" sz="20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vi-VN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1371600"/>
            <a:r>
              <a:rPr lang="en-US" sz="2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</a:t>
            </a:r>
            <a:r>
              <a:rPr lang="en-US" sz="20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ĐÀO THỊ THU THỦY</a:t>
            </a:r>
            <a:endParaRPr lang="en-GB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8" descr="Cô Lương Thị Tuyến - Gương giáo viên điển hình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289920" y="1650021"/>
            <a:ext cx="439409" cy="115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9807385" y="424934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74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18"/>
    </mc:Choice>
    <mc:Fallback xmlns="">
      <p:transition spd="slow" advTm="46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25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25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  <p:bldP spid="17" grpId="0"/>
      <p:bldP spid="18" grpId="0"/>
      <p:bldP spid="2" grpId="0"/>
      <p:bldP spid="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5"/>
          <p:cNvGrpSpPr>
            <a:grpSpLocks/>
          </p:cNvGrpSpPr>
          <p:nvPr/>
        </p:nvGrpSpPr>
        <p:grpSpPr bwMode="auto">
          <a:xfrm>
            <a:off x="0" y="0"/>
            <a:ext cx="4495800" cy="6858000"/>
            <a:chOff x="0" y="0"/>
            <a:chExt cx="2832" cy="4320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71685" name="Rectangle 34"/>
            <p:cNvSpPr>
              <a:spLocks noChangeArrowheads="1"/>
            </p:cNvSpPr>
            <p:nvPr/>
          </p:nvSpPr>
          <p:spPr bwMode="auto">
            <a:xfrm>
              <a:off x="0" y="0"/>
              <a:ext cx="2832" cy="432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pSp>
          <p:nvGrpSpPr>
            <p:cNvPr id="71686" name="Group 39"/>
            <p:cNvGrpSpPr>
              <a:grpSpLocks/>
            </p:cNvGrpSpPr>
            <p:nvPr/>
          </p:nvGrpSpPr>
          <p:grpSpPr bwMode="auto">
            <a:xfrm>
              <a:off x="2256" y="1824"/>
              <a:ext cx="192" cy="1056"/>
              <a:chOff x="2256" y="1824"/>
              <a:chExt cx="192" cy="1056"/>
            </a:xfrm>
            <a:grpFill/>
          </p:grpSpPr>
          <p:sp>
            <p:nvSpPr>
              <p:cNvPr id="71687" name="Oval 36"/>
              <p:cNvSpPr>
                <a:spLocks noChangeArrowheads="1"/>
              </p:cNvSpPr>
              <p:nvPr/>
            </p:nvSpPr>
            <p:spPr bwMode="auto">
              <a:xfrm>
                <a:off x="2256" y="2688"/>
                <a:ext cx="192" cy="192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1688" name="Oval 37"/>
              <p:cNvSpPr>
                <a:spLocks noChangeArrowheads="1"/>
              </p:cNvSpPr>
              <p:nvPr/>
            </p:nvSpPr>
            <p:spPr bwMode="auto">
              <a:xfrm>
                <a:off x="2256" y="1824"/>
                <a:ext cx="192" cy="192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1689" name="Line 38"/>
              <p:cNvSpPr>
                <a:spLocks noChangeShapeType="1"/>
              </p:cNvSpPr>
              <p:nvPr/>
            </p:nvSpPr>
            <p:spPr bwMode="auto">
              <a:xfrm>
                <a:off x="2352" y="1968"/>
                <a:ext cx="0" cy="768"/>
              </a:xfrm>
              <a:prstGeom prst="line">
                <a:avLst/>
              </a:prstGeom>
              <a:grpFill/>
              <a:ln w="152400" cmpd="tri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4" name="Group 44"/>
          <p:cNvGrpSpPr>
            <a:grpSpLocks/>
          </p:cNvGrpSpPr>
          <p:nvPr/>
        </p:nvGrpSpPr>
        <p:grpSpPr bwMode="auto">
          <a:xfrm>
            <a:off x="4495800" y="0"/>
            <a:ext cx="4648200" cy="6858000"/>
            <a:chOff x="2832" y="0"/>
            <a:chExt cx="2928" cy="4320"/>
          </a:xfrm>
        </p:grpSpPr>
        <p:sp>
          <p:nvSpPr>
            <p:cNvPr id="71691" name="Rectangle 35"/>
            <p:cNvSpPr>
              <a:spLocks noChangeArrowheads="1"/>
            </p:cNvSpPr>
            <p:nvPr/>
          </p:nvSpPr>
          <p:spPr bwMode="auto">
            <a:xfrm>
              <a:off x="2832" y="0"/>
              <a:ext cx="2928" cy="432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pSp>
          <p:nvGrpSpPr>
            <p:cNvPr id="71692" name="Group 40"/>
            <p:cNvGrpSpPr>
              <a:grpSpLocks/>
            </p:cNvGrpSpPr>
            <p:nvPr/>
          </p:nvGrpSpPr>
          <p:grpSpPr bwMode="auto">
            <a:xfrm>
              <a:off x="3168" y="1824"/>
              <a:ext cx="192" cy="1056"/>
              <a:chOff x="2400" y="1824"/>
              <a:chExt cx="192" cy="1056"/>
            </a:xfrm>
          </p:grpSpPr>
          <p:sp>
            <p:nvSpPr>
              <p:cNvPr id="71693" name="Oval 41"/>
              <p:cNvSpPr>
                <a:spLocks noChangeArrowheads="1"/>
              </p:cNvSpPr>
              <p:nvPr/>
            </p:nvSpPr>
            <p:spPr bwMode="auto">
              <a:xfrm>
                <a:off x="2400" y="2688"/>
                <a:ext cx="192" cy="192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1694" name="Oval 42"/>
              <p:cNvSpPr>
                <a:spLocks noChangeArrowheads="1"/>
              </p:cNvSpPr>
              <p:nvPr/>
            </p:nvSpPr>
            <p:spPr bwMode="auto">
              <a:xfrm>
                <a:off x="2400" y="1824"/>
                <a:ext cx="192" cy="192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1695" name="Line 43"/>
              <p:cNvSpPr>
                <a:spLocks noChangeShapeType="1"/>
              </p:cNvSpPr>
              <p:nvPr/>
            </p:nvSpPr>
            <p:spPr bwMode="auto">
              <a:xfrm>
                <a:off x="2496" y="1968"/>
                <a:ext cx="0" cy="768"/>
              </a:xfrm>
              <a:prstGeom prst="line">
                <a:avLst/>
              </a:prstGeom>
              <a:noFill/>
              <a:ln w="152400" cmpd="tri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71698" name="Rectangle 18"/>
          <p:cNvSpPr>
            <a:spLocks noChangeArrowheads="1"/>
          </p:cNvSpPr>
          <p:nvPr/>
        </p:nvSpPr>
        <p:spPr bwMode="auto">
          <a:xfrm>
            <a:off x="1066800" y="1203325"/>
            <a:ext cx="80772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6000" b="1" dirty="0" err="1">
                <a:solidFill>
                  <a:srgbClr val="006600"/>
                </a:solidFill>
                <a:latin typeface=".VnAvant" pitchFamily="34" charset="0"/>
              </a:rPr>
              <a:t>C¸nh</a:t>
            </a:r>
            <a:r>
              <a:rPr lang="en-US" altLang="en-US" sz="60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altLang="en-US" sz="6000" b="1" dirty="0" err="1">
                <a:solidFill>
                  <a:srgbClr val="006600"/>
                </a:solidFill>
                <a:latin typeface=".VnAvant" pitchFamily="34" charset="0"/>
              </a:rPr>
              <a:t>cöa</a:t>
            </a:r>
            <a:r>
              <a:rPr lang="en-US" altLang="en-US" sz="6000" b="1" dirty="0">
                <a:solidFill>
                  <a:srgbClr val="006600"/>
                </a:solidFill>
                <a:latin typeface=".VnAvant" pitchFamily="34" charset="0"/>
              </a:rPr>
              <a:t> k× </a:t>
            </a:r>
            <a:r>
              <a:rPr lang="en-US" altLang="en-US" sz="6000" b="1" dirty="0" err="1">
                <a:solidFill>
                  <a:srgbClr val="006600"/>
                </a:solidFill>
                <a:latin typeface=".VnAvant" pitchFamily="34" charset="0"/>
              </a:rPr>
              <a:t>diÖu</a:t>
            </a:r>
            <a:endParaRPr lang="en-US" altLang="en-US" sz="60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5" name="Rectangle 18"/>
          <p:cNvSpPr>
            <a:spLocks noChangeArrowheads="1"/>
          </p:cNvSpPr>
          <p:nvPr/>
        </p:nvSpPr>
        <p:spPr bwMode="auto">
          <a:xfrm>
            <a:off x="3048000" y="228600"/>
            <a:ext cx="80772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6000" b="1" dirty="0" err="1" smtClean="0">
                <a:solidFill>
                  <a:srgbClr val="006600"/>
                </a:solidFill>
                <a:latin typeface=".VnAvant" pitchFamily="34" charset="0"/>
              </a:rPr>
              <a:t>Trß</a:t>
            </a:r>
            <a:r>
              <a:rPr lang="en-US" altLang="en-US" sz="60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altLang="en-US" sz="6000" b="1" dirty="0" err="1" smtClean="0">
                <a:solidFill>
                  <a:srgbClr val="006600"/>
                </a:solidFill>
                <a:latin typeface=".VnAvant" pitchFamily="34" charset="0"/>
              </a:rPr>
              <a:t>ch¬i</a:t>
            </a:r>
            <a:endParaRPr lang="en-US" altLang="en-US" sz="60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pic>
        <p:nvPicPr>
          <p:cNvPr id="11266" name="Picture 2" descr="Đồ chơi dạy bé nhận biết bảng chữ cá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800601"/>
            <a:ext cx="2732768" cy="1837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Be Hoc Chu Cai, Van, Doc, Viet Tieng Viet 3.1 APK (MOD, Unlimited Money)  latest version - Apk-Servic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800600"/>
            <a:ext cx="2819400" cy="191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729956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9899" name="Group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0331872"/>
              </p:ext>
            </p:extLst>
          </p:nvPr>
        </p:nvGraphicFramePr>
        <p:xfrm>
          <a:off x="152400" y="1930400"/>
          <a:ext cx="8839200" cy="1798320"/>
        </p:xfrm>
        <a:graphic>
          <a:graphicData uri="http://schemas.openxmlformats.org/drawingml/2006/table">
            <a:tbl>
              <a:tblPr/>
              <a:tblGrid>
                <a:gridCol w="1473200"/>
                <a:gridCol w="1473200"/>
                <a:gridCol w="1473200"/>
                <a:gridCol w="1473200"/>
                <a:gridCol w="1473200"/>
                <a:gridCol w="1473200"/>
              </a:tblGrid>
              <a:tr h="1498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Arial Black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latin typeface="Arial Black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Black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en-US" sz="1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.VnAvan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66FF"/>
                        </a:gs>
                        <a:gs pos="100000">
                          <a:schemeClr val="tx1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Arial Black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latin typeface="Arial Black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Black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en-US" sz="1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.VnAvan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66FF"/>
                        </a:gs>
                        <a:gs pos="100000">
                          <a:schemeClr val="tx1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Arial Black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latin typeface="Arial Black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Black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en-US" sz="1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.VnAvan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66FF"/>
                        </a:gs>
                        <a:gs pos="100000">
                          <a:schemeClr val="tx1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Arial Black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latin typeface="Arial Black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Black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en-US" sz="1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.VnAvan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66FF"/>
                        </a:gs>
                        <a:gs pos="100000">
                          <a:schemeClr val="tx1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Arial Black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latin typeface="Arial Black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Black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en-US" sz="1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.VnAvan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66FF"/>
                        </a:gs>
                        <a:gs pos="100000">
                          <a:schemeClr val="tx1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Arial Black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latin typeface="Arial Black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Black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en-US" sz="1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66FF"/>
                        </a:gs>
                        <a:gs pos="100000">
                          <a:schemeClr val="tx1"/>
                        </a:gs>
                      </a:gsLst>
                      <a:lin ang="0" scaled="1"/>
                    </a:gradFill>
                  </a:tcPr>
                </a:tc>
              </a:tr>
            </a:tbl>
          </a:graphicData>
        </a:graphic>
      </p:graphicFrame>
      <p:sp>
        <p:nvSpPr>
          <p:cNvPr id="62483" name="Rectangle 19"/>
          <p:cNvSpPr>
            <a:spLocks noChangeArrowheads="1"/>
          </p:cNvSpPr>
          <p:nvPr/>
        </p:nvSpPr>
        <p:spPr bwMode="auto">
          <a:xfrm>
            <a:off x="2743200" y="4356100"/>
            <a:ext cx="1176337" cy="155575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FF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9600" b="1" dirty="0" smtClean="0">
                <a:solidFill>
                  <a:srgbClr val="CC3300"/>
                </a:solidFill>
                <a:latin typeface=".VnAvant" pitchFamily="34" charset="0"/>
              </a:rPr>
              <a:t>a</a:t>
            </a:r>
            <a:endParaRPr lang="en-US" altLang="en-US" sz="9600" b="1" dirty="0">
              <a:solidFill>
                <a:srgbClr val="CC3300"/>
              </a:solidFill>
              <a:latin typeface=".VnAvant" pitchFamily="34" charset="0"/>
            </a:endParaRPr>
          </a:p>
        </p:txBody>
      </p:sp>
      <p:sp>
        <p:nvSpPr>
          <p:cNvPr id="62484" name="Rectangle 20"/>
          <p:cNvSpPr>
            <a:spLocks noChangeArrowheads="1"/>
          </p:cNvSpPr>
          <p:nvPr/>
        </p:nvSpPr>
        <p:spPr bwMode="auto">
          <a:xfrm>
            <a:off x="4702629" y="4356100"/>
            <a:ext cx="1143000" cy="155575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FF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9600" b="1" dirty="0">
                <a:solidFill>
                  <a:srgbClr val="CC3300"/>
                </a:solidFill>
                <a:latin typeface=".VnAvant" pitchFamily="34" charset="0"/>
              </a:rPr>
              <a:t>¨</a:t>
            </a:r>
          </a:p>
        </p:txBody>
      </p:sp>
      <p:pic>
        <p:nvPicPr>
          <p:cNvPr id="79894" name="Picture 23" descr="Buombay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3429000"/>
            <a:ext cx="3352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95" name="Picture 24" descr="Buombay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429000"/>
            <a:ext cx="3352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96" name="Picture 25" descr="Buombay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429000"/>
            <a:ext cx="3352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mmprod_item_input_outertext10064"/>
          <p:cNvSpPr/>
          <p:nvPr>
            <p:custDataLst>
              <p:tags r:id="rId1"/>
            </p:custDataLst>
          </p:nvPr>
        </p:nvSpPr>
        <p:spPr>
          <a:xfrm>
            <a:off x="10731500" y="2612571"/>
            <a:ext cx="431800" cy="635000"/>
          </a:xfrm>
          <a:prstGeom prst="rect">
            <a:avLst/>
          </a:prstGeom>
          <a:solidFill>
            <a:srgbClr val="FFFFFF"/>
          </a:solidFill>
          <a:ln w="19050">
            <a:solidFill>
              <a:srgbClr val="CCCCCC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Calibri"/>
              </a:rPr>
              <a:t>1</a:t>
            </a:r>
            <a:endParaRPr lang="en-US" sz="2800" dirty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12" name="mmprod_item_input_outertext10064"/>
          <p:cNvSpPr/>
          <p:nvPr>
            <p:custDataLst>
              <p:tags r:id="rId2"/>
            </p:custDataLst>
          </p:nvPr>
        </p:nvSpPr>
        <p:spPr>
          <a:xfrm>
            <a:off x="10299700" y="3810000"/>
            <a:ext cx="431800" cy="635000"/>
          </a:xfrm>
          <a:prstGeom prst="rect">
            <a:avLst/>
          </a:prstGeom>
          <a:solidFill>
            <a:srgbClr val="FFFFFF"/>
          </a:solidFill>
          <a:ln w="19050">
            <a:solidFill>
              <a:srgbClr val="CCCCCC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Calibri"/>
              </a:rPr>
              <a:t>1</a:t>
            </a:r>
            <a:endParaRPr lang="en-US" sz="2800" dirty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13" name="mmprod_item_input_outertext10064"/>
          <p:cNvSpPr/>
          <p:nvPr>
            <p:custDataLst>
              <p:tags r:id="rId3"/>
            </p:custDataLst>
          </p:nvPr>
        </p:nvSpPr>
        <p:spPr>
          <a:xfrm>
            <a:off x="10515600" y="4816475"/>
            <a:ext cx="431800" cy="635000"/>
          </a:xfrm>
          <a:prstGeom prst="rect">
            <a:avLst/>
          </a:prstGeom>
          <a:solidFill>
            <a:srgbClr val="FFFFFF"/>
          </a:solidFill>
          <a:ln w="19050">
            <a:solidFill>
              <a:srgbClr val="CCCCCC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Calibri"/>
              </a:rPr>
              <a:t>1</a:t>
            </a:r>
            <a:endParaRPr lang="en-US" sz="2800" dirty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14" name="Text Box 131"/>
          <p:cNvSpPr txBox="1">
            <a:spLocks noChangeArrowheads="1"/>
          </p:cNvSpPr>
          <p:nvPr/>
        </p:nvSpPr>
        <p:spPr bwMode="auto">
          <a:xfrm>
            <a:off x="304800" y="2133600"/>
            <a:ext cx="12192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9600" b="1" dirty="0" smtClean="0">
                <a:solidFill>
                  <a:srgbClr val="FFFF00"/>
                </a:solidFill>
                <a:latin typeface=".VnAvant" pitchFamily="34" charset="0"/>
              </a:rPr>
              <a:t>a</a:t>
            </a:r>
            <a:endParaRPr lang="en-US" altLang="en-US" sz="96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sp>
        <p:nvSpPr>
          <p:cNvPr id="15" name="Text Box 131"/>
          <p:cNvSpPr txBox="1">
            <a:spLocks noChangeArrowheads="1"/>
          </p:cNvSpPr>
          <p:nvPr/>
        </p:nvSpPr>
        <p:spPr bwMode="auto">
          <a:xfrm>
            <a:off x="1752600" y="2164140"/>
            <a:ext cx="12192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9600" b="1" dirty="0">
                <a:solidFill>
                  <a:srgbClr val="FFFF00"/>
                </a:solidFill>
                <a:latin typeface=".VnAvant" pitchFamily="34" charset="0"/>
              </a:rPr>
              <a:t>¨</a:t>
            </a:r>
          </a:p>
        </p:txBody>
      </p:sp>
      <p:sp>
        <p:nvSpPr>
          <p:cNvPr id="16" name="Text Box 131"/>
          <p:cNvSpPr txBox="1">
            <a:spLocks noChangeArrowheads="1"/>
          </p:cNvSpPr>
          <p:nvPr/>
        </p:nvSpPr>
        <p:spPr bwMode="auto">
          <a:xfrm>
            <a:off x="4702629" y="2164140"/>
            <a:ext cx="12192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9600" b="1" dirty="0">
                <a:solidFill>
                  <a:srgbClr val="FFFF00"/>
                </a:solidFill>
                <a:latin typeface=".VnAvant" pitchFamily="34" charset="0"/>
              </a:rPr>
              <a:t>¨</a:t>
            </a:r>
          </a:p>
        </p:txBody>
      </p:sp>
      <p:sp>
        <p:nvSpPr>
          <p:cNvPr id="17" name="Text Box 131"/>
          <p:cNvSpPr txBox="1">
            <a:spLocks noChangeArrowheads="1"/>
          </p:cNvSpPr>
          <p:nvPr/>
        </p:nvSpPr>
        <p:spPr bwMode="auto">
          <a:xfrm>
            <a:off x="3200400" y="2133600"/>
            <a:ext cx="12192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9600" b="1" dirty="0" smtClean="0">
                <a:solidFill>
                  <a:srgbClr val="FFFF00"/>
                </a:solidFill>
                <a:latin typeface=".VnAvant" pitchFamily="34" charset="0"/>
              </a:rPr>
              <a:t>a</a:t>
            </a:r>
            <a:endParaRPr lang="en-US" altLang="en-US" sz="96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sp>
        <p:nvSpPr>
          <p:cNvPr id="18" name="Text Box 131"/>
          <p:cNvSpPr txBox="1">
            <a:spLocks noChangeArrowheads="1"/>
          </p:cNvSpPr>
          <p:nvPr/>
        </p:nvSpPr>
        <p:spPr bwMode="auto">
          <a:xfrm>
            <a:off x="6172200" y="2133600"/>
            <a:ext cx="12192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9600" b="1" dirty="0" smtClean="0">
                <a:solidFill>
                  <a:srgbClr val="FFFF00"/>
                </a:solidFill>
                <a:latin typeface=".VnAvant" pitchFamily="34" charset="0"/>
              </a:rPr>
              <a:t>a</a:t>
            </a:r>
            <a:endParaRPr lang="en-US" altLang="en-US" sz="9600" b="1" dirty="0">
              <a:solidFill>
                <a:srgbClr val="FFFF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6826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9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1500"/>
                                        <p:tgtEl>
                                          <p:spTgt spid="62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62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4.33526E-6 L 0.31493 -0.32602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624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47" y="-16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83" grpId="0" animBg="1"/>
      <p:bldP spid="62484" grpId="0" animBg="1"/>
      <p:bldP spid="62484" grpId="1" animBg="1"/>
      <p:bldP spid="11" grpId="0" animBg="1"/>
      <p:bldP spid="12" grpId="0" animBg="1"/>
      <p:bldP spid="13" grpId="0" animBg="1"/>
      <p:bldP spid="14" grpId="0"/>
      <p:bldP spid="15" grpId="0"/>
      <p:bldP spid="16" grpId="0"/>
      <p:bldP spid="17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9899" name="Group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1415771"/>
              </p:ext>
            </p:extLst>
          </p:nvPr>
        </p:nvGraphicFramePr>
        <p:xfrm>
          <a:off x="152400" y="1930400"/>
          <a:ext cx="8839200" cy="1798320"/>
        </p:xfrm>
        <a:graphic>
          <a:graphicData uri="http://schemas.openxmlformats.org/drawingml/2006/table">
            <a:tbl>
              <a:tblPr/>
              <a:tblGrid>
                <a:gridCol w="1473200"/>
                <a:gridCol w="1473200"/>
                <a:gridCol w="1473200"/>
                <a:gridCol w="1473200"/>
                <a:gridCol w="1473200"/>
                <a:gridCol w="1473200"/>
              </a:tblGrid>
              <a:tr h="1498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Arial Black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latin typeface="Arial Black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Black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en-US" sz="1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.VnAvan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66FF"/>
                        </a:gs>
                        <a:gs pos="100000">
                          <a:schemeClr val="tx1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Arial Black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latin typeface="Arial Black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Black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en-US" sz="1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.VnAvan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66FF"/>
                        </a:gs>
                        <a:gs pos="100000">
                          <a:schemeClr val="tx1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Arial Black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latin typeface="Arial Black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Black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en-US" sz="1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.VnAvan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66FF"/>
                        </a:gs>
                        <a:gs pos="100000">
                          <a:schemeClr val="tx1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Arial Black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latin typeface="Arial Black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Black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en-US" sz="1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.VnAvan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66FF"/>
                        </a:gs>
                        <a:gs pos="100000">
                          <a:schemeClr val="tx1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Arial Black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latin typeface="Arial Black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Black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en-US" sz="1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.VnAvan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66FF"/>
                        </a:gs>
                        <a:gs pos="100000">
                          <a:schemeClr val="tx1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Arial Black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latin typeface="Arial Black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Black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en-US" sz="1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66FF"/>
                        </a:gs>
                        <a:gs pos="100000">
                          <a:schemeClr val="tx1"/>
                        </a:gs>
                      </a:gsLst>
                      <a:lin ang="0" scaled="1"/>
                    </a:gradFill>
                  </a:tcPr>
                </a:tc>
              </a:tr>
            </a:tbl>
          </a:graphicData>
        </a:graphic>
      </p:graphicFrame>
      <p:sp>
        <p:nvSpPr>
          <p:cNvPr id="62483" name="Rectangle 19"/>
          <p:cNvSpPr>
            <a:spLocks noChangeArrowheads="1"/>
          </p:cNvSpPr>
          <p:nvPr/>
        </p:nvSpPr>
        <p:spPr bwMode="auto">
          <a:xfrm>
            <a:off x="2743200" y="4356100"/>
            <a:ext cx="1176337" cy="155575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FF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9600" b="1" dirty="0">
                <a:solidFill>
                  <a:srgbClr val="CC3300"/>
                </a:solidFill>
                <a:latin typeface=".VnAvant" pitchFamily="34" charset="0"/>
              </a:rPr>
              <a:t>¨</a:t>
            </a:r>
          </a:p>
        </p:txBody>
      </p:sp>
      <p:sp>
        <p:nvSpPr>
          <p:cNvPr id="62484" name="Rectangle 20"/>
          <p:cNvSpPr>
            <a:spLocks noChangeArrowheads="1"/>
          </p:cNvSpPr>
          <p:nvPr/>
        </p:nvSpPr>
        <p:spPr bwMode="auto">
          <a:xfrm>
            <a:off x="4702629" y="4356100"/>
            <a:ext cx="1143000" cy="155575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FF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9600" b="1" dirty="0">
                <a:solidFill>
                  <a:srgbClr val="CC3300"/>
                </a:solidFill>
                <a:latin typeface=".VnAvant" pitchFamily="34" charset="0"/>
              </a:rPr>
              <a:t>©</a:t>
            </a:r>
          </a:p>
        </p:txBody>
      </p:sp>
      <p:pic>
        <p:nvPicPr>
          <p:cNvPr id="79894" name="Picture 23" descr="Buombay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3429000"/>
            <a:ext cx="3352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95" name="Picture 24" descr="Buombay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429000"/>
            <a:ext cx="3352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96" name="Picture 25" descr="Buombay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429000"/>
            <a:ext cx="3352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mmprod_item_input_outertext10064"/>
          <p:cNvSpPr/>
          <p:nvPr>
            <p:custDataLst>
              <p:tags r:id="rId1"/>
            </p:custDataLst>
          </p:nvPr>
        </p:nvSpPr>
        <p:spPr>
          <a:xfrm>
            <a:off x="10731500" y="2612571"/>
            <a:ext cx="431800" cy="635000"/>
          </a:xfrm>
          <a:prstGeom prst="rect">
            <a:avLst/>
          </a:prstGeom>
          <a:solidFill>
            <a:srgbClr val="FFFFFF"/>
          </a:solidFill>
          <a:ln w="19050">
            <a:solidFill>
              <a:srgbClr val="CCCCCC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Calibri"/>
              </a:rPr>
              <a:t>1</a:t>
            </a:r>
            <a:endParaRPr lang="en-US" sz="2800" dirty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12" name="mmprod_item_input_outertext10064"/>
          <p:cNvSpPr/>
          <p:nvPr>
            <p:custDataLst>
              <p:tags r:id="rId2"/>
            </p:custDataLst>
          </p:nvPr>
        </p:nvSpPr>
        <p:spPr>
          <a:xfrm>
            <a:off x="10299700" y="3810000"/>
            <a:ext cx="431800" cy="635000"/>
          </a:xfrm>
          <a:prstGeom prst="rect">
            <a:avLst/>
          </a:prstGeom>
          <a:solidFill>
            <a:srgbClr val="FFFFFF"/>
          </a:solidFill>
          <a:ln w="19050">
            <a:solidFill>
              <a:srgbClr val="CCCCCC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Calibri"/>
              </a:rPr>
              <a:t>1</a:t>
            </a:r>
            <a:endParaRPr lang="en-US" sz="2800" dirty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13" name="mmprod_item_input_outertext10064"/>
          <p:cNvSpPr/>
          <p:nvPr>
            <p:custDataLst>
              <p:tags r:id="rId3"/>
            </p:custDataLst>
          </p:nvPr>
        </p:nvSpPr>
        <p:spPr>
          <a:xfrm>
            <a:off x="10515600" y="4816475"/>
            <a:ext cx="431800" cy="635000"/>
          </a:xfrm>
          <a:prstGeom prst="rect">
            <a:avLst/>
          </a:prstGeom>
          <a:solidFill>
            <a:srgbClr val="FFFFFF"/>
          </a:solidFill>
          <a:ln w="19050">
            <a:solidFill>
              <a:srgbClr val="CCCCCC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Calibri"/>
              </a:rPr>
              <a:t>1</a:t>
            </a:r>
            <a:endParaRPr lang="en-US" sz="2800" dirty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14" name="Text Box 131"/>
          <p:cNvSpPr txBox="1">
            <a:spLocks noChangeArrowheads="1"/>
          </p:cNvSpPr>
          <p:nvPr/>
        </p:nvSpPr>
        <p:spPr bwMode="auto">
          <a:xfrm>
            <a:off x="304800" y="2133600"/>
            <a:ext cx="12192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9600" b="1" dirty="0">
                <a:solidFill>
                  <a:srgbClr val="FFFF00"/>
                </a:solidFill>
                <a:latin typeface=".VnAvant" pitchFamily="34" charset="0"/>
              </a:rPr>
              <a:t>¨</a:t>
            </a:r>
          </a:p>
        </p:txBody>
      </p:sp>
      <p:sp>
        <p:nvSpPr>
          <p:cNvPr id="15" name="Text Box 131"/>
          <p:cNvSpPr txBox="1">
            <a:spLocks noChangeArrowheads="1"/>
          </p:cNvSpPr>
          <p:nvPr/>
        </p:nvSpPr>
        <p:spPr bwMode="auto">
          <a:xfrm>
            <a:off x="1752600" y="2164140"/>
            <a:ext cx="12192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9600" b="1" dirty="0" smtClean="0">
                <a:solidFill>
                  <a:srgbClr val="FFFF00"/>
                </a:solidFill>
                <a:latin typeface=".VnAvant" pitchFamily="34" charset="0"/>
              </a:rPr>
              <a:t>©</a:t>
            </a:r>
            <a:endParaRPr lang="en-US" altLang="en-US" sz="96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sp>
        <p:nvSpPr>
          <p:cNvPr id="16" name="Text Box 131"/>
          <p:cNvSpPr txBox="1">
            <a:spLocks noChangeArrowheads="1"/>
          </p:cNvSpPr>
          <p:nvPr/>
        </p:nvSpPr>
        <p:spPr bwMode="auto">
          <a:xfrm>
            <a:off x="4702629" y="2164140"/>
            <a:ext cx="12192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9600" b="1" dirty="0">
                <a:solidFill>
                  <a:srgbClr val="FFFF00"/>
                </a:solidFill>
                <a:latin typeface=".VnAvant" pitchFamily="34" charset="0"/>
              </a:rPr>
              <a:t>©</a:t>
            </a:r>
          </a:p>
        </p:txBody>
      </p:sp>
      <p:sp>
        <p:nvSpPr>
          <p:cNvPr id="17" name="Text Box 131"/>
          <p:cNvSpPr txBox="1">
            <a:spLocks noChangeArrowheads="1"/>
          </p:cNvSpPr>
          <p:nvPr/>
        </p:nvSpPr>
        <p:spPr bwMode="auto">
          <a:xfrm>
            <a:off x="3200400" y="2133600"/>
            <a:ext cx="12192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9600" b="1" dirty="0">
                <a:solidFill>
                  <a:srgbClr val="FFFF00"/>
                </a:solidFill>
                <a:latin typeface=".VnAvant" pitchFamily="34" charset="0"/>
              </a:rPr>
              <a:t>¨</a:t>
            </a:r>
          </a:p>
        </p:txBody>
      </p:sp>
      <p:sp>
        <p:nvSpPr>
          <p:cNvPr id="18" name="Text Box 131"/>
          <p:cNvSpPr txBox="1">
            <a:spLocks noChangeArrowheads="1"/>
          </p:cNvSpPr>
          <p:nvPr/>
        </p:nvSpPr>
        <p:spPr bwMode="auto">
          <a:xfrm>
            <a:off x="6172200" y="2133600"/>
            <a:ext cx="12192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9600" b="1" dirty="0">
                <a:solidFill>
                  <a:srgbClr val="FFFF00"/>
                </a:solidFill>
                <a:latin typeface=".VnAvant" pitchFamily="34" charset="0"/>
              </a:rPr>
              <a:t>¨</a:t>
            </a:r>
          </a:p>
        </p:txBody>
      </p:sp>
    </p:spTree>
    <p:extLst>
      <p:ext uri="{BB962C8B-B14F-4D97-AF65-F5344CB8AC3E}">
        <p14:creationId xmlns:p14="http://schemas.microsoft.com/office/powerpoint/2010/main" val="39232109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1500"/>
                                        <p:tgtEl>
                                          <p:spTgt spid="62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62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4.33526E-6 L 0.31493 -0.32602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624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47" y="-16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83" grpId="0" animBg="1"/>
      <p:bldP spid="62484" grpId="0" animBg="1"/>
      <p:bldP spid="62484" grpId="1" animBg="1"/>
      <p:bldP spid="11" grpId="0" animBg="1"/>
      <p:bldP spid="12" grpId="0" animBg="1"/>
      <p:bldP spid="13" grpId="0" animBg="1"/>
      <p:bldP spid="14" grpId="0"/>
      <p:bldP spid="15" grpId="0"/>
      <p:bldP spid="16" grpId="0"/>
      <p:bldP spid="17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9899" name="Group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172540"/>
              </p:ext>
            </p:extLst>
          </p:nvPr>
        </p:nvGraphicFramePr>
        <p:xfrm>
          <a:off x="152400" y="1930400"/>
          <a:ext cx="8839200" cy="1798320"/>
        </p:xfrm>
        <a:graphic>
          <a:graphicData uri="http://schemas.openxmlformats.org/drawingml/2006/table">
            <a:tbl>
              <a:tblPr/>
              <a:tblGrid>
                <a:gridCol w="1473200"/>
                <a:gridCol w="1473200"/>
                <a:gridCol w="1473200"/>
                <a:gridCol w="1473200"/>
                <a:gridCol w="1473200"/>
                <a:gridCol w="1473200"/>
              </a:tblGrid>
              <a:tr h="1498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Arial Black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latin typeface="Arial Black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Black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en-US" sz="1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.VnAvan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66FF"/>
                        </a:gs>
                        <a:gs pos="100000">
                          <a:schemeClr val="tx1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Arial Black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latin typeface="Arial Black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Black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en-US" sz="1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.VnAvan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66FF"/>
                        </a:gs>
                        <a:gs pos="100000">
                          <a:schemeClr val="tx1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Arial Black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latin typeface="Arial Black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Black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en-US" sz="1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.VnAvan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66FF"/>
                        </a:gs>
                        <a:gs pos="100000">
                          <a:schemeClr val="tx1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Arial Black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latin typeface="Arial Black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Black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en-US" sz="1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.VnAvan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66FF"/>
                        </a:gs>
                        <a:gs pos="100000">
                          <a:schemeClr val="tx1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Arial Black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latin typeface="Arial Black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Black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en-US" sz="1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.VnAvan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66FF"/>
                        </a:gs>
                        <a:gs pos="100000">
                          <a:schemeClr val="tx1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Arial Black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latin typeface="Arial Black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Black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en-US" sz="1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66FF"/>
                        </a:gs>
                        <a:gs pos="100000">
                          <a:schemeClr val="tx1"/>
                        </a:gs>
                      </a:gsLst>
                      <a:lin ang="0" scaled="1"/>
                    </a:gradFill>
                  </a:tcPr>
                </a:tc>
              </a:tr>
            </a:tbl>
          </a:graphicData>
        </a:graphic>
      </p:graphicFrame>
      <p:sp>
        <p:nvSpPr>
          <p:cNvPr id="62483" name="Rectangle 19"/>
          <p:cNvSpPr>
            <a:spLocks noChangeArrowheads="1"/>
          </p:cNvSpPr>
          <p:nvPr/>
        </p:nvSpPr>
        <p:spPr bwMode="auto">
          <a:xfrm>
            <a:off x="2743200" y="4356100"/>
            <a:ext cx="1176337" cy="155575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FF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9600" b="1" dirty="0" smtClean="0">
                <a:solidFill>
                  <a:srgbClr val="CC3300"/>
                </a:solidFill>
                <a:latin typeface=".VnAvant" pitchFamily="34" charset="0"/>
              </a:rPr>
              <a:t>a</a:t>
            </a:r>
            <a:endParaRPr lang="en-US" altLang="en-US" sz="9600" b="1" dirty="0">
              <a:solidFill>
                <a:srgbClr val="CC3300"/>
              </a:solidFill>
              <a:latin typeface=".VnAvant" pitchFamily="34" charset="0"/>
            </a:endParaRPr>
          </a:p>
        </p:txBody>
      </p:sp>
      <p:sp>
        <p:nvSpPr>
          <p:cNvPr id="62484" name="Rectangle 20"/>
          <p:cNvSpPr>
            <a:spLocks noChangeArrowheads="1"/>
          </p:cNvSpPr>
          <p:nvPr/>
        </p:nvSpPr>
        <p:spPr bwMode="auto">
          <a:xfrm>
            <a:off x="4702629" y="4356100"/>
            <a:ext cx="1143000" cy="155575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FF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9600" b="1" dirty="0">
                <a:solidFill>
                  <a:srgbClr val="CC3300"/>
                </a:solidFill>
                <a:latin typeface=".VnAvant" pitchFamily="34" charset="0"/>
              </a:rPr>
              <a:t>¨</a:t>
            </a:r>
          </a:p>
        </p:txBody>
      </p:sp>
      <p:pic>
        <p:nvPicPr>
          <p:cNvPr id="79894" name="Picture 23" descr="Buombay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3429000"/>
            <a:ext cx="3352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95" name="Picture 24" descr="Buombay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429000"/>
            <a:ext cx="3352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96" name="Picture 25" descr="Buombay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429000"/>
            <a:ext cx="3352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mmprod_item_input_outertext10064"/>
          <p:cNvSpPr/>
          <p:nvPr>
            <p:custDataLst>
              <p:tags r:id="rId1"/>
            </p:custDataLst>
          </p:nvPr>
        </p:nvSpPr>
        <p:spPr>
          <a:xfrm>
            <a:off x="10731500" y="2612571"/>
            <a:ext cx="431800" cy="635000"/>
          </a:xfrm>
          <a:prstGeom prst="rect">
            <a:avLst/>
          </a:prstGeom>
          <a:solidFill>
            <a:srgbClr val="FFFFFF"/>
          </a:solidFill>
          <a:ln w="19050">
            <a:solidFill>
              <a:srgbClr val="CCCCCC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Calibri"/>
              </a:rPr>
              <a:t>1</a:t>
            </a:r>
            <a:endParaRPr lang="en-US" sz="2800" dirty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12" name="mmprod_item_input_outertext10064"/>
          <p:cNvSpPr/>
          <p:nvPr>
            <p:custDataLst>
              <p:tags r:id="rId2"/>
            </p:custDataLst>
          </p:nvPr>
        </p:nvSpPr>
        <p:spPr>
          <a:xfrm>
            <a:off x="10299700" y="3810000"/>
            <a:ext cx="431800" cy="635000"/>
          </a:xfrm>
          <a:prstGeom prst="rect">
            <a:avLst/>
          </a:prstGeom>
          <a:solidFill>
            <a:srgbClr val="FFFFFF"/>
          </a:solidFill>
          <a:ln w="19050">
            <a:solidFill>
              <a:srgbClr val="CCCCCC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Calibri"/>
              </a:rPr>
              <a:t>1</a:t>
            </a:r>
            <a:endParaRPr lang="en-US" sz="2800" dirty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13" name="mmprod_item_input_outertext10064"/>
          <p:cNvSpPr/>
          <p:nvPr>
            <p:custDataLst>
              <p:tags r:id="rId3"/>
            </p:custDataLst>
          </p:nvPr>
        </p:nvSpPr>
        <p:spPr>
          <a:xfrm>
            <a:off x="10515600" y="4816475"/>
            <a:ext cx="431800" cy="635000"/>
          </a:xfrm>
          <a:prstGeom prst="rect">
            <a:avLst/>
          </a:prstGeom>
          <a:solidFill>
            <a:srgbClr val="FFFFFF"/>
          </a:solidFill>
          <a:ln w="19050">
            <a:solidFill>
              <a:srgbClr val="CCCCCC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Calibri"/>
              </a:rPr>
              <a:t>1</a:t>
            </a:r>
            <a:endParaRPr lang="en-US" sz="2800" dirty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14" name="Text Box 131"/>
          <p:cNvSpPr txBox="1">
            <a:spLocks noChangeArrowheads="1"/>
          </p:cNvSpPr>
          <p:nvPr/>
        </p:nvSpPr>
        <p:spPr bwMode="auto">
          <a:xfrm>
            <a:off x="304800" y="2133600"/>
            <a:ext cx="12192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9600" b="1" dirty="0">
                <a:solidFill>
                  <a:srgbClr val="FFFF00"/>
                </a:solidFill>
                <a:latin typeface=".VnAvant" pitchFamily="34" charset="0"/>
              </a:rPr>
              <a:t>¨</a:t>
            </a:r>
          </a:p>
        </p:txBody>
      </p:sp>
      <p:sp>
        <p:nvSpPr>
          <p:cNvPr id="15" name="Text Box 131"/>
          <p:cNvSpPr txBox="1">
            <a:spLocks noChangeArrowheads="1"/>
          </p:cNvSpPr>
          <p:nvPr/>
        </p:nvSpPr>
        <p:spPr bwMode="auto">
          <a:xfrm>
            <a:off x="1752600" y="2164140"/>
            <a:ext cx="12192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9600" b="1" dirty="0" smtClean="0">
                <a:solidFill>
                  <a:srgbClr val="FFFF00"/>
                </a:solidFill>
                <a:latin typeface=".VnAvant" pitchFamily="34" charset="0"/>
              </a:rPr>
              <a:t>a</a:t>
            </a:r>
            <a:endParaRPr lang="en-US" altLang="en-US" sz="96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sp>
        <p:nvSpPr>
          <p:cNvPr id="16" name="Text Box 131"/>
          <p:cNvSpPr txBox="1">
            <a:spLocks noChangeArrowheads="1"/>
          </p:cNvSpPr>
          <p:nvPr/>
        </p:nvSpPr>
        <p:spPr bwMode="auto">
          <a:xfrm>
            <a:off x="4702629" y="2164140"/>
            <a:ext cx="12192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9600" b="1" dirty="0" smtClean="0">
                <a:solidFill>
                  <a:srgbClr val="FFFF00"/>
                </a:solidFill>
                <a:latin typeface=".VnAvant" pitchFamily="34" charset="0"/>
              </a:rPr>
              <a:t>a</a:t>
            </a:r>
            <a:endParaRPr lang="en-US" altLang="en-US" sz="96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sp>
        <p:nvSpPr>
          <p:cNvPr id="17" name="Text Box 131"/>
          <p:cNvSpPr txBox="1">
            <a:spLocks noChangeArrowheads="1"/>
          </p:cNvSpPr>
          <p:nvPr/>
        </p:nvSpPr>
        <p:spPr bwMode="auto">
          <a:xfrm>
            <a:off x="3200400" y="2133600"/>
            <a:ext cx="12192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9600" b="1" dirty="0">
                <a:solidFill>
                  <a:srgbClr val="FFFF00"/>
                </a:solidFill>
                <a:latin typeface=".VnAvant" pitchFamily="34" charset="0"/>
              </a:rPr>
              <a:t>¨</a:t>
            </a:r>
          </a:p>
        </p:txBody>
      </p:sp>
      <p:sp>
        <p:nvSpPr>
          <p:cNvPr id="18" name="Text Box 131"/>
          <p:cNvSpPr txBox="1">
            <a:spLocks noChangeArrowheads="1"/>
          </p:cNvSpPr>
          <p:nvPr/>
        </p:nvSpPr>
        <p:spPr bwMode="auto">
          <a:xfrm>
            <a:off x="6172200" y="2133600"/>
            <a:ext cx="12192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9600" b="1" dirty="0">
                <a:solidFill>
                  <a:srgbClr val="FFFF00"/>
                </a:solidFill>
                <a:latin typeface=".VnAvant" pitchFamily="34" charset="0"/>
              </a:rPr>
              <a:t>¨</a:t>
            </a:r>
          </a:p>
        </p:txBody>
      </p:sp>
    </p:spTree>
    <p:extLst>
      <p:ext uri="{BB962C8B-B14F-4D97-AF65-F5344CB8AC3E}">
        <p14:creationId xmlns:p14="http://schemas.microsoft.com/office/powerpoint/2010/main" val="38983717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1500"/>
                                        <p:tgtEl>
                                          <p:spTgt spid="62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62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4.33526E-6 L 0.52743 -0.33711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624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372" y="-168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83" grpId="0" animBg="1"/>
      <p:bldP spid="62483" grpId="1" animBg="1"/>
      <p:bldP spid="62484" grpId="1" animBg="1"/>
      <p:bldP spid="11" grpId="0" animBg="1"/>
      <p:bldP spid="12" grpId="0" animBg="1"/>
      <p:bldP spid="13" grpId="0" animBg="1"/>
      <p:bldP spid="14" grpId="0"/>
      <p:bldP spid="15" grpId="0"/>
      <p:bldP spid="16" grpId="0"/>
      <p:bldP spid="17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9899" name="Group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3620120"/>
              </p:ext>
            </p:extLst>
          </p:nvPr>
        </p:nvGraphicFramePr>
        <p:xfrm>
          <a:off x="152400" y="1930400"/>
          <a:ext cx="8839200" cy="1798320"/>
        </p:xfrm>
        <a:graphic>
          <a:graphicData uri="http://schemas.openxmlformats.org/drawingml/2006/table">
            <a:tbl>
              <a:tblPr/>
              <a:tblGrid>
                <a:gridCol w="1473200"/>
                <a:gridCol w="1473200"/>
                <a:gridCol w="1473200"/>
                <a:gridCol w="1473200"/>
                <a:gridCol w="1473200"/>
                <a:gridCol w="1473200"/>
              </a:tblGrid>
              <a:tr h="1498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Arial Black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latin typeface="Arial Black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Black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en-US" sz="1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.VnAvan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66FF"/>
                        </a:gs>
                        <a:gs pos="100000">
                          <a:schemeClr val="tx1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Arial Black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latin typeface="Arial Black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Black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en-US" sz="1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.VnAvan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66FF"/>
                        </a:gs>
                        <a:gs pos="100000">
                          <a:schemeClr val="tx1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Arial Black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latin typeface="Arial Black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Black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en-US" sz="1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.VnAvan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66FF"/>
                        </a:gs>
                        <a:gs pos="100000">
                          <a:schemeClr val="tx1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Arial Black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latin typeface="Arial Black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Black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en-US" sz="1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.VnAvan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66FF"/>
                        </a:gs>
                        <a:gs pos="100000">
                          <a:schemeClr val="tx1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Arial Black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latin typeface="Arial Black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Black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en-US" sz="1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.VnAvan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66FF"/>
                        </a:gs>
                        <a:gs pos="100000">
                          <a:schemeClr val="tx1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Arial Black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latin typeface="Arial Black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Black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chemeClr val="tx1"/>
                          </a:solidFill>
                          <a:latin typeface="Arial Black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en-US" sz="1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66FF"/>
                        </a:gs>
                        <a:gs pos="100000">
                          <a:schemeClr val="tx1"/>
                        </a:gs>
                      </a:gsLst>
                      <a:lin ang="0" scaled="1"/>
                    </a:gradFill>
                  </a:tcPr>
                </a:tc>
              </a:tr>
            </a:tbl>
          </a:graphicData>
        </a:graphic>
      </p:graphicFrame>
      <p:sp>
        <p:nvSpPr>
          <p:cNvPr id="62483" name="Rectangle 19"/>
          <p:cNvSpPr>
            <a:spLocks noChangeArrowheads="1"/>
          </p:cNvSpPr>
          <p:nvPr/>
        </p:nvSpPr>
        <p:spPr bwMode="auto">
          <a:xfrm>
            <a:off x="2743200" y="4356100"/>
            <a:ext cx="1176337" cy="155575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FF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9600" b="1" dirty="0">
                <a:solidFill>
                  <a:srgbClr val="CC3300"/>
                </a:solidFill>
                <a:latin typeface=".VnAvant" pitchFamily="34" charset="0"/>
              </a:rPr>
              <a:t>©</a:t>
            </a:r>
          </a:p>
        </p:txBody>
      </p:sp>
      <p:sp>
        <p:nvSpPr>
          <p:cNvPr id="62484" name="Rectangle 20"/>
          <p:cNvSpPr>
            <a:spLocks noChangeArrowheads="1"/>
          </p:cNvSpPr>
          <p:nvPr/>
        </p:nvSpPr>
        <p:spPr bwMode="auto">
          <a:xfrm>
            <a:off x="4702629" y="4356100"/>
            <a:ext cx="1143000" cy="155575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FF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9600" b="1" dirty="0" smtClean="0">
                <a:solidFill>
                  <a:srgbClr val="CC3300"/>
                </a:solidFill>
                <a:latin typeface=".VnAvant" pitchFamily="34" charset="0"/>
              </a:rPr>
              <a:t>a</a:t>
            </a:r>
            <a:endParaRPr lang="en-US" altLang="en-US" sz="9600" b="1" dirty="0">
              <a:solidFill>
                <a:srgbClr val="CC3300"/>
              </a:solidFill>
              <a:latin typeface=".VnAvant" pitchFamily="34" charset="0"/>
            </a:endParaRPr>
          </a:p>
        </p:txBody>
      </p:sp>
      <p:pic>
        <p:nvPicPr>
          <p:cNvPr id="79894" name="Picture 23" descr="Buombay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3429000"/>
            <a:ext cx="3352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95" name="Picture 24" descr="Buombay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429000"/>
            <a:ext cx="3352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96" name="Picture 25" descr="Buombay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429000"/>
            <a:ext cx="3352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mmprod_item_input_outertext10064"/>
          <p:cNvSpPr/>
          <p:nvPr>
            <p:custDataLst>
              <p:tags r:id="rId1"/>
            </p:custDataLst>
          </p:nvPr>
        </p:nvSpPr>
        <p:spPr>
          <a:xfrm>
            <a:off x="10731500" y="2612571"/>
            <a:ext cx="431800" cy="635000"/>
          </a:xfrm>
          <a:prstGeom prst="rect">
            <a:avLst/>
          </a:prstGeom>
          <a:solidFill>
            <a:srgbClr val="FFFFFF"/>
          </a:solidFill>
          <a:ln w="19050">
            <a:solidFill>
              <a:srgbClr val="CCCCCC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Calibri"/>
              </a:rPr>
              <a:t>1</a:t>
            </a:r>
            <a:endParaRPr lang="en-US" sz="2800" dirty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12" name="mmprod_item_input_outertext10064"/>
          <p:cNvSpPr/>
          <p:nvPr>
            <p:custDataLst>
              <p:tags r:id="rId2"/>
            </p:custDataLst>
          </p:nvPr>
        </p:nvSpPr>
        <p:spPr>
          <a:xfrm>
            <a:off x="10299700" y="3810000"/>
            <a:ext cx="431800" cy="635000"/>
          </a:xfrm>
          <a:prstGeom prst="rect">
            <a:avLst/>
          </a:prstGeom>
          <a:solidFill>
            <a:srgbClr val="FFFFFF"/>
          </a:solidFill>
          <a:ln w="19050">
            <a:solidFill>
              <a:srgbClr val="CCCCCC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Calibri"/>
              </a:rPr>
              <a:t>1</a:t>
            </a:r>
            <a:endParaRPr lang="en-US" sz="2800" dirty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13" name="mmprod_item_input_outertext10064"/>
          <p:cNvSpPr/>
          <p:nvPr>
            <p:custDataLst>
              <p:tags r:id="rId3"/>
            </p:custDataLst>
          </p:nvPr>
        </p:nvSpPr>
        <p:spPr>
          <a:xfrm>
            <a:off x="10515600" y="4816475"/>
            <a:ext cx="431800" cy="635000"/>
          </a:xfrm>
          <a:prstGeom prst="rect">
            <a:avLst/>
          </a:prstGeom>
          <a:solidFill>
            <a:srgbClr val="FFFFFF"/>
          </a:solidFill>
          <a:ln w="19050">
            <a:solidFill>
              <a:srgbClr val="CCCCCC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Calibri"/>
              </a:rPr>
              <a:t>1</a:t>
            </a:r>
            <a:endParaRPr lang="en-US" sz="2800" dirty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14" name="Text Box 131"/>
          <p:cNvSpPr txBox="1">
            <a:spLocks noChangeArrowheads="1"/>
          </p:cNvSpPr>
          <p:nvPr/>
        </p:nvSpPr>
        <p:spPr bwMode="auto">
          <a:xfrm>
            <a:off x="304800" y="2133600"/>
            <a:ext cx="12192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9600" b="1" dirty="0" smtClean="0">
                <a:solidFill>
                  <a:srgbClr val="FFFF00"/>
                </a:solidFill>
                <a:latin typeface=".VnAvant" pitchFamily="34" charset="0"/>
              </a:rPr>
              <a:t>a</a:t>
            </a:r>
            <a:endParaRPr lang="en-US" altLang="en-US" sz="96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sp>
        <p:nvSpPr>
          <p:cNvPr id="15" name="Text Box 131"/>
          <p:cNvSpPr txBox="1">
            <a:spLocks noChangeArrowheads="1"/>
          </p:cNvSpPr>
          <p:nvPr/>
        </p:nvSpPr>
        <p:spPr bwMode="auto">
          <a:xfrm>
            <a:off x="1752600" y="2164140"/>
            <a:ext cx="12192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9600" b="1" dirty="0">
                <a:solidFill>
                  <a:srgbClr val="FFFF00"/>
                </a:solidFill>
                <a:latin typeface=".VnAvant" pitchFamily="34" charset="0"/>
              </a:rPr>
              <a:t>©</a:t>
            </a:r>
          </a:p>
        </p:txBody>
      </p:sp>
      <p:sp>
        <p:nvSpPr>
          <p:cNvPr id="16" name="Text Box 131"/>
          <p:cNvSpPr txBox="1">
            <a:spLocks noChangeArrowheads="1"/>
          </p:cNvSpPr>
          <p:nvPr/>
        </p:nvSpPr>
        <p:spPr bwMode="auto">
          <a:xfrm>
            <a:off x="4702629" y="2164140"/>
            <a:ext cx="12192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9600" b="1" dirty="0">
                <a:solidFill>
                  <a:srgbClr val="FFFF00"/>
                </a:solidFill>
                <a:latin typeface=".VnAvant" pitchFamily="34" charset="0"/>
              </a:rPr>
              <a:t>©</a:t>
            </a:r>
          </a:p>
        </p:txBody>
      </p:sp>
      <p:sp>
        <p:nvSpPr>
          <p:cNvPr id="17" name="Text Box 131"/>
          <p:cNvSpPr txBox="1">
            <a:spLocks noChangeArrowheads="1"/>
          </p:cNvSpPr>
          <p:nvPr/>
        </p:nvSpPr>
        <p:spPr bwMode="auto">
          <a:xfrm>
            <a:off x="3200400" y="2133600"/>
            <a:ext cx="12192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9600" b="1" dirty="0" smtClean="0">
                <a:solidFill>
                  <a:srgbClr val="FFFF00"/>
                </a:solidFill>
                <a:latin typeface=".VnAvant" pitchFamily="34" charset="0"/>
              </a:rPr>
              <a:t>a</a:t>
            </a:r>
            <a:endParaRPr lang="en-US" altLang="en-US" sz="96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sp>
        <p:nvSpPr>
          <p:cNvPr id="18" name="Text Box 131"/>
          <p:cNvSpPr txBox="1">
            <a:spLocks noChangeArrowheads="1"/>
          </p:cNvSpPr>
          <p:nvPr/>
        </p:nvSpPr>
        <p:spPr bwMode="auto">
          <a:xfrm>
            <a:off x="6172200" y="2133600"/>
            <a:ext cx="12192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9600" b="1" dirty="0" smtClean="0">
                <a:solidFill>
                  <a:srgbClr val="FFFF00"/>
                </a:solidFill>
                <a:latin typeface=".VnAvant" pitchFamily="34" charset="0"/>
              </a:rPr>
              <a:t>a</a:t>
            </a:r>
            <a:endParaRPr lang="en-US" altLang="en-US" sz="9600" b="1" dirty="0">
              <a:solidFill>
                <a:srgbClr val="FFFF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76739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1500"/>
                                        <p:tgtEl>
                                          <p:spTgt spid="62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62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4.33526E-6 L 0.52743 -0.33711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624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372" y="-168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83" grpId="0" animBg="1"/>
      <p:bldP spid="62483" grpId="1" animBg="1"/>
      <p:bldP spid="62484" grpId="0" animBg="1"/>
      <p:bldP spid="11" grpId="0" animBg="1"/>
      <p:bldP spid="12" grpId="0" animBg="1"/>
      <p:bldP spid="13" grpId="0" animBg="1"/>
      <p:bldP spid="14" grpId="0"/>
      <p:bldP spid="15" grpId="0"/>
      <p:bldP spid="16" grpId="0"/>
      <p:bldP spid="17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>
            <a:noAutofit/>
          </a:bodyPr>
          <a:lstStyle/>
          <a:p>
            <a:r>
              <a:rPr lang="en-US" sz="7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Trò</a:t>
            </a:r>
            <a:r>
              <a:rPr lang="en-US" sz="7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7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chơi</a:t>
            </a:r>
            <a:endParaRPr lang="en-US" sz="7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1295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54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Tìm</a:t>
            </a:r>
            <a:r>
              <a:rPr lang="en-US" sz="5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đúng</a:t>
            </a:r>
            <a:r>
              <a:rPr lang="en-US" sz="5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bóng</a:t>
            </a:r>
            <a:r>
              <a:rPr lang="en-US" sz="5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5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hình</a:t>
            </a:r>
            <a:endParaRPr lang="en-US" sz="5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Dạy bé học chữ cái tiếng Việt - Yo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895600"/>
            <a:ext cx="5825066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861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mprod_col_3090"/>
          <p:cNvSpPr txBox="1"/>
          <p:nvPr>
            <p:custDataLst>
              <p:tags r:id="rId2"/>
            </p:custDataLst>
          </p:nvPr>
        </p:nvSpPr>
        <p:spPr>
          <a:xfrm>
            <a:off x="457200" y="1600200"/>
            <a:ext cx="3867911" cy="407336"/>
          </a:xfrm>
          <a:prstGeom prst="rect">
            <a:avLst/>
          </a:prstGeom>
          <a:noFill/>
          <a:effectLst/>
        </p:spPr>
        <p:txBody>
          <a:bodyPr vert="horz" wrap="square" lIns="0" tIns="0" rIns="0" bIns="0" rtlCol="0" anchor="t">
            <a:noAutofit/>
          </a:bodyPr>
          <a:lstStyle/>
          <a:p>
            <a:endParaRPr lang="en-US" sz="2800" dirty="0">
              <a:latin typeface="Calibri"/>
            </a:endParaRPr>
          </a:p>
        </p:txBody>
      </p:sp>
      <p:sp>
        <p:nvSpPr>
          <p:cNvPr id="4" name="mmprod_col_30910"/>
          <p:cNvSpPr txBox="1"/>
          <p:nvPr>
            <p:custDataLst>
              <p:tags r:id="rId3"/>
            </p:custDataLst>
          </p:nvPr>
        </p:nvSpPr>
        <p:spPr>
          <a:xfrm>
            <a:off x="4818888" y="1600200"/>
            <a:ext cx="3867911" cy="407336"/>
          </a:xfrm>
          <a:prstGeom prst="rect">
            <a:avLst/>
          </a:prstGeom>
          <a:noFill/>
          <a:effectLst/>
        </p:spPr>
        <p:txBody>
          <a:bodyPr vert="horz" wrap="square" lIns="0" tIns="0" rIns="0" bIns="0" rtlCol="0" anchor="t">
            <a:noAutofit/>
          </a:bodyPr>
          <a:lstStyle/>
          <a:p>
            <a:endParaRPr lang="en-US" sz="2800" dirty="0">
              <a:latin typeface="Calibri"/>
            </a:endParaRPr>
          </a:p>
        </p:txBody>
      </p:sp>
      <p:grpSp>
        <p:nvGrpSpPr>
          <p:cNvPr id="8" name="mmprod_answer10061"/>
          <p:cNvGrpSpPr/>
          <p:nvPr>
            <p:custDataLst>
              <p:tags r:id="rId4"/>
            </p:custDataLst>
          </p:nvPr>
        </p:nvGrpSpPr>
        <p:grpSpPr>
          <a:xfrm>
            <a:off x="5276089" y="982020"/>
            <a:ext cx="3867911" cy="426719"/>
            <a:chOff x="4818888" y="2098517"/>
            <a:chExt cx="3867911" cy="426719"/>
          </a:xfrm>
        </p:grpSpPr>
        <p:sp>
          <p:nvSpPr>
            <p:cNvPr id="6" name="mmprod_ansbullet_10061"/>
            <p:cNvSpPr txBox="1"/>
            <p:nvPr>
              <p:custDataLst>
                <p:tags r:id="rId22"/>
              </p:custDataLst>
            </p:nvPr>
          </p:nvSpPr>
          <p:spPr>
            <a:xfrm>
              <a:off x="4818888" y="2098517"/>
              <a:ext cx="405320" cy="426719"/>
            </a:xfrm>
            <a:prstGeom prst="rect">
              <a:avLst/>
            </a:prstGeom>
            <a:noFill/>
            <a:effectLst/>
          </p:spPr>
          <p:txBody>
            <a:bodyPr vert="horz" lIns="0" tIns="0" rIns="0" bIns="0" rtlCol="0" anchor="t">
              <a:noAutofit/>
            </a:bodyPr>
            <a:lstStyle/>
            <a:p>
              <a:r>
                <a:rPr lang="en-US" sz="2800" dirty="0" smtClean="0">
                  <a:latin typeface="Calibri"/>
                </a:rPr>
                <a:t>A.</a:t>
              </a:r>
              <a:endParaRPr lang="en-US" sz="2800" dirty="0">
                <a:latin typeface="Calibri"/>
              </a:endParaRPr>
            </a:p>
          </p:txBody>
        </p:sp>
        <p:sp>
          <p:nvSpPr>
            <p:cNvPr id="7" name="mmprod_anstext_10061"/>
            <p:cNvSpPr txBox="1"/>
            <p:nvPr>
              <p:custDataLst>
                <p:tags r:id="rId23"/>
              </p:custDataLst>
            </p:nvPr>
          </p:nvSpPr>
          <p:spPr>
            <a:xfrm>
              <a:off x="5353748" y="2098517"/>
              <a:ext cx="3333051" cy="426719"/>
            </a:xfrm>
            <a:prstGeom prst="rect">
              <a:avLst/>
            </a:prstGeom>
            <a:noFill/>
            <a:effectLst/>
          </p:spPr>
          <p:txBody>
            <a:bodyPr vert="horz" lIns="0" tIns="0" rIns="0" bIns="0" rtlCol="0" anchor="t">
              <a:noAutofit/>
            </a:bodyPr>
            <a:lstStyle/>
            <a:p>
              <a:endParaRPr lang="en-US" sz="2800" dirty="0">
                <a:latin typeface="Calibri"/>
              </a:endParaRPr>
            </a:p>
          </p:txBody>
        </p:sp>
      </p:grpSp>
      <p:grpSp>
        <p:nvGrpSpPr>
          <p:cNvPr id="12" name="mmprod_answer10062"/>
          <p:cNvGrpSpPr/>
          <p:nvPr>
            <p:custDataLst>
              <p:tags r:id="rId5"/>
            </p:custDataLst>
          </p:nvPr>
        </p:nvGrpSpPr>
        <p:grpSpPr>
          <a:xfrm>
            <a:off x="5276089" y="2697957"/>
            <a:ext cx="3867911" cy="426719"/>
            <a:chOff x="4818888" y="2697957"/>
            <a:chExt cx="3867911" cy="426719"/>
          </a:xfrm>
        </p:grpSpPr>
        <p:sp>
          <p:nvSpPr>
            <p:cNvPr id="10" name="mmprod_ansbullet_10062"/>
            <p:cNvSpPr txBox="1"/>
            <p:nvPr>
              <p:custDataLst>
                <p:tags r:id="rId20"/>
              </p:custDataLst>
            </p:nvPr>
          </p:nvSpPr>
          <p:spPr>
            <a:xfrm>
              <a:off x="4818888" y="2697957"/>
              <a:ext cx="390525" cy="426719"/>
            </a:xfrm>
            <a:prstGeom prst="rect">
              <a:avLst/>
            </a:prstGeom>
            <a:noFill/>
            <a:effectLst/>
          </p:spPr>
          <p:txBody>
            <a:bodyPr vert="horz" lIns="0" tIns="0" rIns="0" bIns="0" rtlCol="0" anchor="t">
              <a:noAutofit/>
            </a:bodyPr>
            <a:lstStyle/>
            <a:p>
              <a:r>
                <a:rPr lang="en-US" sz="2800" dirty="0" smtClean="0">
                  <a:latin typeface="Calibri"/>
                </a:rPr>
                <a:t>B.</a:t>
              </a:r>
              <a:endParaRPr lang="en-US" sz="2800" dirty="0">
                <a:latin typeface="Calibri"/>
              </a:endParaRPr>
            </a:p>
          </p:txBody>
        </p:sp>
        <p:sp>
          <p:nvSpPr>
            <p:cNvPr id="11" name="mmprod_anstext_10062"/>
            <p:cNvSpPr txBox="1"/>
            <p:nvPr>
              <p:custDataLst>
                <p:tags r:id="rId21"/>
              </p:custDataLst>
            </p:nvPr>
          </p:nvSpPr>
          <p:spPr>
            <a:xfrm>
              <a:off x="5338953" y="2697957"/>
              <a:ext cx="3347846" cy="426719"/>
            </a:xfrm>
            <a:prstGeom prst="rect">
              <a:avLst/>
            </a:prstGeom>
            <a:noFill/>
            <a:effectLst/>
          </p:spPr>
          <p:txBody>
            <a:bodyPr vert="horz" lIns="0" tIns="0" rIns="0" bIns="0" rtlCol="0" anchor="t">
              <a:noAutofit/>
            </a:bodyPr>
            <a:lstStyle/>
            <a:p>
              <a:endParaRPr lang="en-US" sz="2800" dirty="0">
                <a:latin typeface="Calibri"/>
              </a:endParaRPr>
            </a:p>
          </p:txBody>
        </p:sp>
      </p:grpSp>
      <p:grpSp>
        <p:nvGrpSpPr>
          <p:cNvPr id="16" name="mmprod_answer10063"/>
          <p:cNvGrpSpPr/>
          <p:nvPr>
            <p:custDataLst>
              <p:tags r:id="rId6"/>
            </p:custDataLst>
          </p:nvPr>
        </p:nvGrpSpPr>
        <p:grpSpPr>
          <a:xfrm>
            <a:off x="5257800" y="4602481"/>
            <a:ext cx="3428999" cy="426719"/>
            <a:chOff x="5257800" y="3297397"/>
            <a:chExt cx="3428999" cy="426719"/>
          </a:xfrm>
        </p:grpSpPr>
        <p:sp>
          <p:nvSpPr>
            <p:cNvPr id="14" name="mmprod_ansbullet_10063"/>
            <p:cNvSpPr txBox="1"/>
            <p:nvPr>
              <p:custDataLst>
                <p:tags r:id="rId18"/>
              </p:custDataLst>
            </p:nvPr>
          </p:nvSpPr>
          <p:spPr>
            <a:xfrm>
              <a:off x="5257800" y="3297397"/>
              <a:ext cx="385763" cy="426719"/>
            </a:xfrm>
            <a:prstGeom prst="rect">
              <a:avLst/>
            </a:prstGeom>
            <a:noFill/>
            <a:effectLst/>
          </p:spPr>
          <p:txBody>
            <a:bodyPr vert="horz" lIns="0" tIns="0" rIns="0" bIns="0" rtlCol="0" anchor="t">
              <a:noAutofit/>
            </a:bodyPr>
            <a:lstStyle/>
            <a:p>
              <a:r>
                <a:rPr lang="en-US" sz="2800" smtClean="0">
                  <a:latin typeface="Calibri"/>
                </a:rPr>
                <a:t>C.</a:t>
              </a:r>
              <a:endParaRPr lang="en-US" sz="2800">
                <a:latin typeface="Calibri"/>
              </a:endParaRPr>
            </a:p>
          </p:txBody>
        </p:sp>
        <p:sp>
          <p:nvSpPr>
            <p:cNvPr id="15" name="mmprod_anstext_10063"/>
            <p:cNvSpPr txBox="1"/>
            <p:nvPr>
              <p:custDataLst>
                <p:tags r:id="rId19"/>
              </p:custDataLst>
            </p:nvPr>
          </p:nvSpPr>
          <p:spPr>
            <a:xfrm>
              <a:off x="5334191" y="3297397"/>
              <a:ext cx="3352608" cy="426719"/>
            </a:xfrm>
            <a:prstGeom prst="rect">
              <a:avLst/>
            </a:prstGeom>
            <a:noFill/>
            <a:effectLst/>
          </p:spPr>
          <p:txBody>
            <a:bodyPr vert="horz" lIns="0" tIns="0" rIns="0" bIns="0" rtlCol="0" anchor="t">
              <a:noAutofit/>
            </a:bodyPr>
            <a:lstStyle/>
            <a:p>
              <a:endParaRPr lang="en-US" sz="2800" dirty="0">
                <a:latin typeface="Calibri"/>
              </a:endParaRPr>
            </a:p>
          </p:txBody>
        </p:sp>
      </p:grpSp>
      <p:grpSp>
        <p:nvGrpSpPr>
          <p:cNvPr id="20" name="mmprod_item10064"/>
          <p:cNvGrpSpPr/>
          <p:nvPr>
            <p:custDataLst>
              <p:tags r:id="rId7"/>
            </p:custDataLst>
          </p:nvPr>
        </p:nvGrpSpPr>
        <p:grpSpPr>
          <a:xfrm>
            <a:off x="475490" y="914400"/>
            <a:ext cx="3867910" cy="431800"/>
            <a:chOff x="457200" y="2098516"/>
            <a:chExt cx="3867910" cy="431800"/>
          </a:xfrm>
        </p:grpSpPr>
        <p:sp>
          <p:nvSpPr>
            <p:cNvPr id="18" name="mmprod_item_input_outertext10064"/>
            <p:cNvSpPr/>
            <p:nvPr>
              <p:custDataLst>
                <p:tags r:id="rId16"/>
              </p:custDataLst>
            </p:nvPr>
          </p:nvSpPr>
          <p:spPr>
            <a:xfrm>
              <a:off x="457200" y="2098516"/>
              <a:ext cx="431800" cy="43180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CCCCC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t">
              <a:noAutofit/>
            </a:bodyPr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  <a:latin typeface="Calibri"/>
                </a:rPr>
                <a:t>1</a:t>
              </a:r>
              <a:endParaRPr lang="en-US" sz="2800" dirty="0">
                <a:solidFill>
                  <a:schemeClr val="tx1"/>
                </a:solidFill>
                <a:latin typeface="Calibri"/>
              </a:endParaRPr>
            </a:p>
          </p:txBody>
        </p:sp>
        <p:sp>
          <p:nvSpPr>
            <p:cNvPr id="19" name="mmprod_item_label10064"/>
            <p:cNvSpPr txBox="1"/>
            <p:nvPr>
              <p:custDataLst>
                <p:tags r:id="rId17"/>
              </p:custDataLst>
            </p:nvPr>
          </p:nvSpPr>
          <p:spPr>
            <a:xfrm>
              <a:off x="1018539" y="2098517"/>
              <a:ext cx="3306571" cy="426719"/>
            </a:xfrm>
            <a:prstGeom prst="rect">
              <a:avLst/>
            </a:prstGeom>
            <a:noFill/>
            <a:effectLst/>
          </p:spPr>
          <p:txBody>
            <a:bodyPr vert="horz" lIns="0" tIns="0" rIns="0" bIns="0" rtlCol="0" anchor="ctr">
              <a:noAutofit/>
            </a:bodyPr>
            <a:lstStyle/>
            <a:p>
              <a:endParaRPr lang="en-US" sz="2800" dirty="0">
                <a:latin typeface="Calibri"/>
              </a:endParaRPr>
            </a:p>
          </p:txBody>
        </p:sp>
      </p:grpSp>
      <p:grpSp>
        <p:nvGrpSpPr>
          <p:cNvPr id="24" name="mmprod_item10065"/>
          <p:cNvGrpSpPr/>
          <p:nvPr>
            <p:custDataLst>
              <p:tags r:id="rId8"/>
            </p:custDataLst>
          </p:nvPr>
        </p:nvGrpSpPr>
        <p:grpSpPr>
          <a:xfrm>
            <a:off x="475490" y="2703036"/>
            <a:ext cx="3867910" cy="431800"/>
            <a:chOff x="457200" y="2703036"/>
            <a:chExt cx="3867910" cy="431800"/>
          </a:xfrm>
        </p:grpSpPr>
        <p:sp>
          <p:nvSpPr>
            <p:cNvPr id="22" name="mmprod_item_input_outertext10065"/>
            <p:cNvSpPr/>
            <p:nvPr>
              <p:custDataLst>
                <p:tags r:id="rId14"/>
              </p:custDataLst>
            </p:nvPr>
          </p:nvSpPr>
          <p:spPr>
            <a:xfrm>
              <a:off x="457200" y="2703036"/>
              <a:ext cx="431800" cy="43180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CCCCC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t">
              <a:noAutofit/>
            </a:bodyPr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  <a:latin typeface="Calibri"/>
                </a:rPr>
                <a:t>2</a:t>
              </a:r>
              <a:endParaRPr lang="en-US" sz="2800" dirty="0">
                <a:solidFill>
                  <a:schemeClr val="tx1"/>
                </a:solidFill>
                <a:latin typeface="Calibri"/>
              </a:endParaRPr>
            </a:p>
          </p:txBody>
        </p:sp>
        <p:sp>
          <p:nvSpPr>
            <p:cNvPr id="23" name="mmprod_item_label10065"/>
            <p:cNvSpPr txBox="1"/>
            <p:nvPr>
              <p:custDataLst>
                <p:tags r:id="rId15"/>
              </p:custDataLst>
            </p:nvPr>
          </p:nvSpPr>
          <p:spPr>
            <a:xfrm>
              <a:off x="1018539" y="2703037"/>
              <a:ext cx="3306571" cy="426719"/>
            </a:xfrm>
            <a:prstGeom prst="rect">
              <a:avLst/>
            </a:prstGeom>
            <a:noFill/>
            <a:effectLst/>
          </p:spPr>
          <p:txBody>
            <a:bodyPr vert="horz" lIns="0" tIns="0" rIns="0" bIns="0" rtlCol="0" anchor="ctr">
              <a:noAutofit/>
            </a:bodyPr>
            <a:lstStyle/>
            <a:p>
              <a:endParaRPr lang="en-US" sz="2800" dirty="0">
                <a:latin typeface="Calibri"/>
              </a:endParaRPr>
            </a:p>
          </p:txBody>
        </p:sp>
      </p:grpSp>
      <p:grpSp>
        <p:nvGrpSpPr>
          <p:cNvPr id="28" name="mmprod_item10066"/>
          <p:cNvGrpSpPr/>
          <p:nvPr>
            <p:custDataLst>
              <p:tags r:id="rId9"/>
            </p:custDataLst>
          </p:nvPr>
        </p:nvGrpSpPr>
        <p:grpSpPr>
          <a:xfrm>
            <a:off x="475490" y="4597400"/>
            <a:ext cx="3867910" cy="431800"/>
            <a:chOff x="457200" y="3307555"/>
            <a:chExt cx="3867910" cy="431800"/>
          </a:xfrm>
        </p:grpSpPr>
        <p:sp>
          <p:nvSpPr>
            <p:cNvPr id="26" name="mmprod_item_input_outertext10066"/>
            <p:cNvSpPr/>
            <p:nvPr>
              <p:custDataLst>
                <p:tags r:id="rId12"/>
              </p:custDataLst>
            </p:nvPr>
          </p:nvSpPr>
          <p:spPr>
            <a:xfrm>
              <a:off x="457200" y="3307555"/>
              <a:ext cx="431800" cy="43180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CCCCC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t">
              <a:noAutofit/>
            </a:bodyPr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  <a:latin typeface="Calibri"/>
                </a:rPr>
                <a:t>3</a:t>
              </a:r>
              <a:endParaRPr lang="en-US" sz="2800" dirty="0">
                <a:solidFill>
                  <a:schemeClr val="tx1"/>
                </a:solidFill>
                <a:latin typeface="Calibri"/>
              </a:endParaRPr>
            </a:p>
          </p:txBody>
        </p:sp>
        <p:sp>
          <p:nvSpPr>
            <p:cNvPr id="27" name="mmprod_item_label10066"/>
            <p:cNvSpPr txBox="1"/>
            <p:nvPr>
              <p:custDataLst>
                <p:tags r:id="rId13"/>
              </p:custDataLst>
            </p:nvPr>
          </p:nvSpPr>
          <p:spPr>
            <a:xfrm>
              <a:off x="1018539" y="3307556"/>
              <a:ext cx="3306571" cy="426719"/>
            </a:xfrm>
            <a:prstGeom prst="rect">
              <a:avLst/>
            </a:prstGeom>
            <a:noFill/>
            <a:effectLst/>
          </p:spPr>
          <p:txBody>
            <a:bodyPr vert="horz" lIns="0" tIns="0" rIns="0" bIns="0" rtlCol="0" anchor="ctr">
              <a:noAutofit/>
            </a:bodyPr>
            <a:lstStyle/>
            <a:p>
              <a:endParaRPr lang="en-US" sz="2800" dirty="0">
                <a:latin typeface="Calibri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1143000" y="2133600"/>
            <a:ext cx="2514600" cy="1856839"/>
            <a:chOff x="1143000" y="2133600"/>
            <a:chExt cx="2514600" cy="1856839"/>
          </a:xfrm>
        </p:grpSpPr>
        <p:pic>
          <p:nvPicPr>
            <p:cNvPr id="43" name="Picture 42" descr="sao mau.jpg"/>
            <p:cNvPicPr>
              <a:picLocks noChangeAspect="1"/>
            </p:cNvPicPr>
            <p:nvPr/>
          </p:nvPicPr>
          <p:blipFill>
            <a:blip r:embed="rId25"/>
            <a:stretch>
              <a:fillRect/>
            </a:stretch>
          </p:blipFill>
          <p:spPr>
            <a:xfrm>
              <a:off x="1143000" y="2133600"/>
              <a:ext cx="2514600" cy="1676400"/>
            </a:xfrm>
            <a:prstGeom prst="rect">
              <a:avLst/>
            </a:prstGeom>
          </p:spPr>
        </p:pic>
        <p:sp>
          <p:nvSpPr>
            <p:cNvPr id="44" name="TextBox 43"/>
            <p:cNvSpPr txBox="1"/>
            <p:nvPr/>
          </p:nvSpPr>
          <p:spPr>
            <a:xfrm>
              <a:off x="2743200" y="2667000"/>
              <a:ext cx="83820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 b="1" dirty="0">
                  <a:solidFill>
                    <a:schemeClr val="accent1"/>
                  </a:solidFill>
                  <a:latin typeface=".VnAvant" panose="020B7200000000000000" pitchFamily="34" charset="0"/>
                </a:rPr>
                <a:t>a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5562600" y="330200"/>
            <a:ext cx="2590800" cy="1907639"/>
            <a:chOff x="5562600" y="330200"/>
            <a:chExt cx="2590800" cy="1907639"/>
          </a:xfrm>
        </p:grpSpPr>
        <p:pic>
          <p:nvPicPr>
            <p:cNvPr id="46" name="Picture 45" descr="sao bong.jpg"/>
            <p:cNvPicPr>
              <a:picLocks noChangeAspect="1"/>
            </p:cNvPicPr>
            <p:nvPr/>
          </p:nvPicPr>
          <p:blipFill>
            <a:blip r:embed="rId26"/>
            <a:stretch>
              <a:fillRect/>
            </a:stretch>
          </p:blipFill>
          <p:spPr>
            <a:xfrm>
              <a:off x="5562600" y="330200"/>
              <a:ext cx="2590800" cy="1727200"/>
            </a:xfrm>
            <a:prstGeom prst="rect">
              <a:avLst/>
            </a:prstGeom>
          </p:spPr>
        </p:pic>
        <p:sp>
          <p:nvSpPr>
            <p:cNvPr id="47" name="TextBox 46"/>
            <p:cNvSpPr txBox="1"/>
            <p:nvPr/>
          </p:nvSpPr>
          <p:spPr>
            <a:xfrm>
              <a:off x="7239000" y="914400"/>
              <a:ext cx="91440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 b="1" dirty="0" smtClean="0">
                  <a:solidFill>
                    <a:schemeClr val="accent1"/>
                  </a:solidFill>
                  <a:latin typeface=".VnAvant" panose="020B7200000000000000" pitchFamily="34" charset="0"/>
                </a:rPr>
                <a:t>a</a:t>
              </a:r>
              <a:endParaRPr lang="en-US" sz="8000" b="1" dirty="0">
                <a:solidFill>
                  <a:schemeClr val="accent1"/>
                </a:solidFill>
                <a:latin typeface=".VnAvant" panose="020B7200000000000000" pitchFamily="34" charset="0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1143000" y="304800"/>
            <a:ext cx="2667000" cy="1856839"/>
            <a:chOff x="1143000" y="304800"/>
            <a:chExt cx="2667000" cy="1856839"/>
          </a:xfrm>
        </p:grpSpPr>
        <p:pic>
          <p:nvPicPr>
            <p:cNvPr id="49" name="Picture 48" descr="sên mau.jpg"/>
            <p:cNvPicPr>
              <a:picLocks noChangeAspect="1"/>
            </p:cNvPicPr>
            <p:nvPr/>
          </p:nvPicPr>
          <p:blipFill>
            <a:blip r:embed="rId27"/>
            <a:stretch>
              <a:fillRect/>
            </a:stretch>
          </p:blipFill>
          <p:spPr>
            <a:xfrm>
              <a:off x="1143000" y="304800"/>
              <a:ext cx="2514600" cy="1676400"/>
            </a:xfrm>
            <a:prstGeom prst="rect">
              <a:avLst/>
            </a:prstGeom>
          </p:spPr>
        </p:pic>
        <p:sp>
          <p:nvSpPr>
            <p:cNvPr id="50" name="TextBox 49"/>
            <p:cNvSpPr txBox="1"/>
            <p:nvPr/>
          </p:nvSpPr>
          <p:spPr>
            <a:xfrm>
              <a:off x="2895600" y="838200"/>
              <a:ext cx="91440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 b="1" dirty="0">
                  <a:solidFill>
                    <a:schemeClr val="accent1"/>
                  </a:solidFill>
                  <a:latin typeface=".VnAvant" panose="020B7200000000000000" pitchFamily="34" charset="0"/>
                </a:rPr>
                <a:t>¨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5562600" y="2209800"/>
            <a:ext cx="2667000" cy="1856839"/>
            <a:chOff x="5562600" y="2209800"/>
            <a:chExt cx="2667000" cy="1856839"/>
          </a:xfrm>
        </p:grpSpPr>
        <p:pic>
          <p:nvPicPr>
            <p:cNvPr id="52" name="Picture 51" descr="oc sen bong.jpg"/>
            <p:cNvPicPr>
              <a:picLocks noChangeAspect="1"/>
            </p:cNvPicPr>
            <p:nvPr/>
          </p:nvPicPr>
          <p:blipFill>
            <a:blip r:embed="rId28"/>
            <a:stretch>
              <a:fillRect/>
            </a:stretch>
          </p:blipFill>
          <p:spPr>
            <a:xfrm>
              <a:off x="5562600" y="2209800"/>
              <a:ext cx="2514600" cy="1676400"/>
            </a:xfrm>
            <a:prstGeom prst="rect">
              <a:avLst/>
            </a:prstGeom>
          </p:spPr>
        </p:pic>
        <p:sp>
          <p:nvSpPr>
            <p:cNvPr id="53" name="TextBox 52"/>
            <p:cNvSpPr txBox="1"/>
            <p:nvPr/>
          </p:nvSpPr>
          <p:spPr>
            <a:xfrm>
              <a:off x="7315200" y="2743200"/>
              <a:ext cx="91440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 b="1" dirty="0" smtClean="0">
                  <a:solidFill>
                    <a:schemeClr val="accent1"/>
                  </a:solidFill>
                  <a:latin typeface=".VnAvant" panose="020B7200000000000000" pitchFamily="34" charset="0"/>
                </a:rPr>
                <a:t>¨</a:t>
              </a:r>
              <a:endParaRPr lang="en-US" sz="8000" b="1" dirty="0">
                <a:solidFill>
                  <a:schemeClr val="accent1"/>
                </a:solidFill>
                <a:latin typeface=".VnAvant" panose="020B7200000000000000" pitchFamily="34" charset="0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1143000" y="3962400"/>
            <a:ext cx="2667000" cy="1905000"/>
            <a:chOff x="1143000" y="4038600"/>
            <a:chExt cx="2667000" cy="1905000"/>
          </a:xfrm>
        </p:grpSpPr>
        <p:pic>
          <p:nvPicPr>
            <p:cNvPr id="55" name="Picture 54" descr="vit mau.jpg"/>
            <p:cNvPicPr>
              <a:picLocks noChangeAspect="1"/>
            </p:cNvPicPr>
            <p:nvPr/>
          </p:nvPicPr>
          <p:blipFill>
            <a:blip r:embed="rId29"/>
            <a:stretch>
              <a:fillRect/>
            </a:stretch>
          </p:blipFill>
          <p:spPr>
            <a:xfrm>
              <a:off x="1143000" y="4038600"/>
              <a:ext cx="2514600" cy="1676400"/>
            </a:xfrm>
            <a:prstGeom prst="rect">
              <a:avLst/>
            </a:prstGeom>
          </p:spPr>
        </p:pic>
        <p:sp>
          <p:nvSpPr>
            <p:cNvPr id="56" name="TextBox 55"/>
            <p:cNvSpPr txBox="1"/>
            <p:nvPr/>
          </p:nvSpPr>
          <p:spPr>
            <a:xfrm>
              <a:off x="2819400" y="4620161"/>
              <a:ext cx="99060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 b="1" dirty="0">
                  <a:solidFill>
                    <a:schemeClr val="accent1"/>
                  </a:solidFill>
                  <a:latin typeface=".VnAvant" panose="020B7200000000000000" pitchFamily="34" charset="0"/>
                </a:rPr>
                <a:t>©</a:t>
              </a: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5562600" y="4038600"/>
            <a:ext cx="2667000" cy="1905000"/>
            <a:chOff x="5562600" y="4038600"/>
            <a:chExt cx="2667000" cy="1905000"/>
          </a:xfrm>
        </p:grpSpPr>
        <p:pic>
          <p:nvPicPr>
            <p:cNvPr id="58" name="Picture 57" descr="vit bong.jpg"/>
            <p:cNvPicPr>
              <a:picLocks noChangeAspect="1"/>
            </p:cNvPicPr>
            <p:nvPr/>
          </p:nvPicPr>
          <p:blipFill>
            <a:blip r:embed="rId30"/>
            <a:stretch>
              <a:fillRect/>
            </a:stretch>
          </p:blipFill>
          <p:spPr>
            <a:xfrm>
              <a:off x="5562600" y="4038600"/>
              <a:ext cx="2514600" cy="1676400"/>
            </a:xfrm>
            <a:prstGeom prst="rect">
              <a:avLst/>
            </a:prstGeom>
          </p:spPr>
        </p:pic>
        <p:sp>
          <p:nvSpPr>
            <p:cNvPr id="59" name="TextBox 58"/>
            <p:cNvSpPr txBox="1"/>
            <p:nvPr/>
          </p:nvSpPr>
          <p:spPr>
            <a:xfrm>
              <a:off x="7239000" y="4620161"/>
              <a:ext cx="99060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 b="1" dirty="0">
                  <a:solidFill>
                    <a:schemeClr val="accent1"/>
                  </a:solidFill>
                  <a:latin typeface=".VnAvant" panose="020B7200000000000000" pitchFamily="34" charset="0"/>
                </a:rPr>
                <a:t>©</a:t>
              </a:r>
            </a:p>
          </p:txBody>
        </p:sp>
      </p:grpSp>
      <p:sp>
        <p:nvSpPr>
          <p:cNvPr id="5" name="Down Arrow 4"/>
          <p:cNvSpPr/>
          <p:nvPr/>
        </p:nvSpPr>
        <p:spPr>
          <a:xfrm rot="18716439">
            <a:off x="4381020" y="1288225"/>
            <a:ext cx="197402" cy="1878817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Down Arrow 59"/>
          <p:cNvSpPr/>
          <p:nvPr/>
        </p:nvSpPr>
        <p:spPr>
          <a:xfrm rot="13422080">
            <a:off x="4422174" y="1108662"/>
            <a:ext cx="215687" cy="221597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Down Arrow 60"/>
          <p:cNvSpPr/>
          <p:nvPr/>
        </p:nvSpPr>
        <p:spPr>
          <a:xfrm rot="16200000">
            <a:off x="4319961" y="4086282"/>
            <a:ext cx="223520" cy="149975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mmprod_item_input_outertext10064"/>
          <p:cNvSpPr/>
          <p:nvPr>
            <p:custDataLst>
              <p:tags r:id="rId10"/>
            </p:custDataLst>
          </p:nvPr>
        </p:nvSpPr>
        <p:spPr>
          <a:xfrm>
            <a:off x="12192000" y="88900"/>
            <a:ext cx="431800" cy="431800"/>
          </a:xfrm>
          <a:prstGeom prst="rect">
            <a:avLst/>
          </a:prstGeom>
          <a:solidFill>
            <a:srgbClr val="FFFFFF"/>
          </a:solidFill>
          <a:ln w="19050">
            <a:solidFill>
              <a:srgbClr val="CCCCCC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Calibri"/>
              </a:rPr>
              <a:t>1</a:t>
            </a:r>
            <a:endParaRPr lang="en-US" sz="2800" dirty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64" name="mmprod_item_input_outertext10064"/>
          <p:cNvSpPr/>
          <p:nvPr>
            <p:custDataLst>
              <p:tags r:id="rId11"/>
            </p:custDataLst>
          </p:nvPr>
        </p:nvSpPr>
        <p:spPr>
          <a:xfrm>
            <a:off x="12471400" y="2139950"/>
            <a:ext cx="431800" cy="431800"/>
          </a:xfrm>
          <a:prstGeom prst="rect">
            <a:avLst/>
          </a:prstGeom>
          <a:solidFill>
            <a:srgbClr val="FFFFFF"/>
          </a:solidFill>
          <a:ln w="19050">
            <a:solidFill>
              <a:srgbClr val="CCCCCC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Calibri"/>
              </a:rPr>
              <a:t>1</a:t>
            </a:r>
            <a:endParaRPr lang="en-US" sz="2800" dirty="0">
              <a:solidFill>
                <a:schemeClr val="tx1"/>
              </a:solidFill>
              <a:latin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89636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3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3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4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9" dur="3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0" grpId="0" animBg="1"/>
      <p:bldP spid="61" grpId="0" animBg="1"/>
      <p:bldP spid="63" grpId="0" animBg="1"/>
      <p:bldP spid="64" grpId="0" animBg="1"/>
      <p:bldP spid="64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Bài tập nối hình với bóng cho bé 3 | MN Ánh Sa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2400"/>
            <a:ext cx="7239000" cy="66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895600" y="762000"/>
            <a:ext cx="86273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b="1" dirty="0">
                <a:solidFill>
                  <a:schemeClr val="accent1"/>
                </a:solidFill>
                <a:latin typeface=".VnAvant" panose="020B7200000000000000" pitchFamily="34" charset="0"/>
              </a:rPr>
              <a:t>¨</a:t>
            </a:r>
          </a:p>
        </p:txBody>
      </p:sp>
      <p:sp>
        <p:nvSpPr>
          <p:cNvPr id="5" name="Rectangle 4"/>
          <p:cNvSpPr/>
          <p:nvPr/>
        </p:nvSpPr>
        <p:spPr>
          <a:xfrm>
            <a:off x="7443063" y="2514600"/>
            <a:ext cx="86273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b="1" dirty="0">
                <a:solidFill>
                  <a:schemeClr val="accent1"/>
                </a:solidFill>
                <a:latin typeface=".VnAvant" panose="020B7200000000000000" pitchFamily="34" charset="0"/>
              </a:rPr>
              <a:t>¨</a:t>
            </a:r>
          </a:p>
        </p:txBody>
      </p:sp>
      <p:sp>
        <p:nvSpPr>
          <p:cNvPr id="6" name="Rectangle 5"/>
          <p:cNvSpPr/>
          <p:nvPr/>
        </p:nvSpPr>
        <p:spPr>
          <a:xfrm>
            <a:off x="2895600" y="2438400"/>
            <a:ext cx="86273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b="1" dirty="0" smtClean="0">
                <a:solidFill>
                  <a:schemeClr val="accent1"/>
                </a:solidFill>
                <a:latin typeface=".VnAvant" panose="020B7200000000000000" pitchFamily="34" charset="0"/>
              </a:rPr>
              <a:t>a</a:t>
            </a:r>
            <a:endParaRPr lang="en-US" sz="8000" b="1" dirty="0">
              <a:solidFill>
                <a:schemeClr val="accent1"/>
              </a:solidFill>
              <a:latin typeface=".VnAvant" panose="020B7200000000000000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02857" y="4038600"/>
            <a:ext cx="86273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b="1" dirty="0">
                <a:solidFill>
                  <a:schemeClr val="accent1"/>
                </a:solidFill>
                <a:latin typeface=".VnAvant" panose="020B7200000000000000" pitchFamily="34" charset="0"/>
              </a:rPr>
              <a:t>©</a:t>
            </a:r>
          </a:p>
        </p:txBody>
      </p:sp>
      <p:sp>
        <p:nvSpPr>
          <p:cNvPr id="8" name="Rectangle 7"/>
          <p:cNvSpPr/>
          <p:nvPr/>
        </p:nvSpPr>
        <p:spPr>
          <a:xfrm>
            <a:off x="2895600" y="5458361"/>
            <a:ext cx="86273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b="1" dirty="0" smtClean="0">
                <a:solidFill>
                  <a:schemeClr val="accent1"/>
                </a:solidFill>
                <a:latin typeface=".VnAvant" panose="020B7200000000000000" pitchFamily="34" charset="0"/>
              </a:rPr>
              <a:t>a</a:t>
            </a:r>
            <a:endParaRPr lang="en-US" sz="8000" b="1" dirty="0">
              <a:solidFill>
                <a:schemeClr val="accent1"/>
              </a:solidFill>
              <a:latin typeface=".VnAvant" panose="020B7200000000000000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443063" y="4038600"/>
            <a:ext cx="86273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b="1" dirty="0" smtClean="0">
                <a:solidFill>
                  <a:schemeClr val="accent1"/>
                </a:solidFill>
                <a:latin typeface=".VnAvant" panose="020B7200000000000000" pitchFamily="34" charset="0"/>
              </a:rPr>
              <a:t>a</a:t>
            </a:r>
            <a:endParaRPr lang="en-US" sz="8000" b="1" dirty="0">
              <a:solidFill>
                <a:schemeClr val="accent1"/>
              </a:solidFill>
              <a:latin typeface=".VnAvant" panose="020B7200000000000000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453949" y="5458361"/>
            <a:ext cx="86273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b="1" dirty="0">
                <a:solidFill>
                  <a:schemeClr val="accent1"/>
                </a:solidFill>
                <a:latin typeface=".VnAvant" panose="020B7200000000000000" pitchFamily="34" charset="0"/>
              </a:rPr>
              <a:t>©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428549" y="762000"/>
            <a:ext cx="86273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b="1" dirty="0" smtClean="0">
                <a:solidFill>
                  <a:schemeClr val="accent1"/>
                </a:solidFill>
                <a:latin typeface=".VnAvant" panose="020B7200000000000000" pitchFamily="34" charset="0"/>
              </a:rPr>
              <a:t>a</a:t>
            </a:r>
            <a:endParaRPr lang="en-US" sz="8000" b="1" dirty="0">
              <a:solidFill>
                <a:schemeClr val="accent1"/>
              </a:solidFill>
              <a:latin typeface=".VnAvant" panose="020B7200000000000000" pitchFamily="34" charset="0"/>
            </a:endParaRPr>
          </a:p>
        </p:txBody>
      </p:sp>
      <p:sp>
        <p:nvSpPr>
          <p:cNvPr id="12" name="Down Arrow 11"/>
          <p:cNvSpPr/>
          <p:nvPr/>
        </p:nvSpPr>
        <p:spPr>
          <a:xfrm rot="18581616">
            <a:off x="4446370" y="2805528"/>
            <a:ext cx="268769" cy="191453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own Arrow 18"/>
          <p:cNvSpPr/>
          <p:nvPr/>
        </p:nvSpPr>
        <p:spPr>
          <a:xfrm rot="18581616">
            <a:off x="4399516" y="1181247"/>
            <a:ext cx="268769" cy="191453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own Arrow 19"/>
          <p:cNvSpPr/>
          <p:nvPr/>
        </p:nvSpPr>
        <p:spPr>
          <a:xfrm rot="18581616">
            <a:off x="4399515" y="4235114"/>
            <a:ext cx="268769" cy="191453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own Arrow 20"/>
          <p:cNvSpPr/>
          <p:nvPr/>
        </p:nvSpPr>
        <p:spPr>
          <a:xfrm rot="11992509">
            <a:off x="4401827" y="1237151"/>
            <a:ext cx="301118" cy="466169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mmprod_item_input_outertext10064"/>
          <p:cNvSpPr/>
          <p:nvPr>
            <p:custDataLst>
              <p:tags r:id="rId1"/>
            </p:custDataLst>
          </p:nvPr>
        </p:nvSpPr>
        <p:spPr>
          <a:xfrm>
            <a:off x="13944600" y="733425"/>
            <a:ext cx="431800" cy="431800"/>
          </a:xfrm>
          <a:prstGeom prst="rect">
            <a:avLst/>
          </a:prstGeom>
          <a:solidFill>
            <a:srgbClr val="FFFFFF"/>
          </a:solidFill>
          <a:ln w="19050">
            <a:solidFill>
              <a:srgbClr val="CCCCCC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Calibri"/>
              </a:rPr>
              <a:t>1</a:t>
            </a:r>
            <a:endParaRPr lang="en-US" sz="2800" dirty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23" name="mmprod_item_input_outertext10064"/>
          <p:cNvSpPr/>
          <p:nvPr>
            <p:custDataLst>
              <p:tags r:id="rId2"/>
            </p:custDataLst>
          </p:nvPr>
        </p:nvSpPr>
        <p:spPr>
          <a:xfrm>
            <a:off x="12255500" y="2494478"/>
            <a:ext cx="431800" cy="2534722"/>
          </a:xfrm>
          <a:prstGeom prst="rect">
            <a:avLst/>
          </a:prstGeom>
          <a:solidFill>
            <a:srgbClr val="FFFFFF"/>
          </a:solidFill>
          <a:ln w="19050">
            <a:solidFill>
              <a:srgbClr val="CCCCCC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Calibri"/>
              </a:rPr>
              <a:t>1</a:t>
            </a:r>
            <a:endParaRPr lang="en-US" sz="2800" dirty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24" name="mmprod_item_input_outertext10064"/>
          <p:cNvSpPr/>
          <p:nvPr>
            <p:custDataLst>
              <p:tags r:id="rId3"/>
            </p:custDataLst>
          </p:nvPr>
        </p:nvSpPr>
        <p:spPr>
          <a:xfrm>
            <a:off x="12255500" y="3467100"/>
            <a:ext cx="431800" cy="2534722"/>
          </a:xfrm>
          <a:prstGeom prst="rect">
            <a:avLst/>
          </a:prstGeom>
          <a:solidFill>
            <a:srgbClr val="FFFFFF"/>
          </a:solidFill>
          <a:ln w="19050">
            <a:solidFill>
              <a:srgbClr val="CCCCCC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Calibri"/>
              </a:rPr>
              <a:t>1</a:t>
            </a:r>
            <a:endParaRPr lang="en-US" sz="2800" dirty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25" name="mmprod_item_input_outertext10064"/>
          <p:cNvSpPr/>
          <p:nvPr>
            <p:custDataLst>
              <p:tags r:id="rId4"/>
            </p:custDataLst>
          </p:nvPr>
        </p:nvSpPr>
        <p:spPr>
          <a:xfrm>
            <a:off x="11049000" y="4064836"/>
            <a:ext cx="431800" cy="431800"/>
          </a:xfrm>
          <a:prstGeom prst="rect">
            <a:avLst/>
          </a:prstGeom>
          <a:solidFill>
            <a:srgbClr val="FFFFFF"/>
          </a:solidFill>
          <a:ln w="19050">
            <a:solidFill>
              <a:srgbClr val="CCCCCC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Calibri"/>
              </a:rPr>
              <a:t>1</a:t>
            </a:r>
            <a:endParaRPr lang="en-US" sz="2800" dirty="0">
              <a:solidFill>
                <a:schemeClr val="tx1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40858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3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9" dur="3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6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3" grpId="1" animBg="1"/>
      <p:bldP spid="23" grpId="2" animBg="1"/>
      <p:bldP spid="24" grpId="0" animBg="1"/>
      <p:bldP spid="24" grpId="1" animBg="1"/>
      <p:bldP spid="24" grpId="2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>
            <a:noAutofit/>
          </a:bodyPr>
          <a:lstStyle/>
          <a:p>
            <a:r>
              <a:rPr lang="en-US" sz="7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Trò</a:t>
            </a:r>
            <a:r>
              <a:rPr lang="en-US" sz="7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7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chơi</a:t>
            </a:r>
            <a:endParaRPr lang="en-US" sz="7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828800"/>
            <a:ext cx="6858000" cy="1295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5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en-US" sz="5400" b="1" dirty="0" err="1" smtClean="0">
                <a:solidFill>
                  <a:srgbClr val="C00000"/>
                </a:solidFill>
                <a:latin typeface=".VnAvant" panose="020B7200000000000000" pitchFamily="34" charset="0"/>
                <a:cs typeface="Arial" pitchFamily="34" charset="0"/>
              </a:rPr>
              <a:t>Ých</a:t>
            </a:r>
            <a:r>
              <a:rPr lang="en-US" sz="5400" b="1" dirty="0" smtClean="0">
                <a:solidFill>
                  <a:srgbClr val="C00000"/>
                </a:solidFill>
                <a:latin typeface=".VnAvant" panose="020B7200000000000000" pitchFamily="34" charset="0"/>
                <a:cs typeface="Arial" pitchFamily="34" charset="0"/>
              </a:rPr>
              <a:t> d¾c </a:t>
            </a:r>
            <a:r>
              <a:rPr lang="en-US" sz="5400" b="1" dirty="0" err="1" smtClean="0">
                <a:solidFill>
                  <a:srgbClr val="C00000"/>
                </a:solidFill>
                <a:latin typeface=".VnAvant" panose="020B7200000000000000" pitchFamily="34" charset="0"/>
                <a:cs typeface="Arial" pitchFamily="34" charset="0"/>
              </a:rPr>
              <a:t>vui</a:t>
            </a:r>
            <a:r>
              <a:rPr lang="en-US" sz="5400" b="1" dirty="0" smtClean="0">
                <a:solidFill>
                  <a:srgbClr val="C00000"/>
                </a:solidFill>
                <a:latin typeface=".VnAvant" panose="020B7200000000000000" pitchFamily="34" charset="0"/>
                <a:cs typeface="Arial" pitchFamily="34" charset="0"/>
              </a:rPr>
              <a:t> </a:t>
            </a:r>
            <a:r>
              <a:rPr lang="en-US" sz="5400" b="1" dirty="0" err="1" smtClean="0">
                <a:solidFill>
                  <a:srgbClr val="C00000"/>
                </a:solidFill>
                <a:latin typeface=".VnAvant" panose="020B7200000000000000" pitchFamily="34" charset="0"/>
                <a:cs typeface="Arial" pitchFamily="34" charset="0"/>
              </a:rPr>
              <a:t>nhén</a:t>
            </a:r>
            <a:endParaRPr lang="en-US" sz="5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 descr="Chữ cái đầu tiên của tên bạn nói lên điều gì? | Phong Thủy Cho Người Việt,  Xem Phong Thủy, Tư Vấn Phong Thủy - BlogPhongThuy.com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89796" l="9976" r="89538">
                        <a14:backgroundMark x1="47445" y1="2915" x2="46715" y2="6122"/>
                        <a14:backgroundMark x1="36010" y1="5539" x2="65937" y2="5248"/>
                        <a14:backgroundMark x1="65693" y1="6414" x2="74939" y2="61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286000"/>
            <a:ext cx="4280002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mmprod_item_input_outertext10064"/>
          <p:cNvSpPr/>
          <p:nvPr>
            <p:custDataLst>
              <p:tags r:id="rId1"/>
            </p:custDataLst>
          </p:nvPr>
        </p:nvSpPr>
        <p:spPr>
          <a:xfrm>
            <a:off x="12255500" y="3467100"/>
            <a:ext cx="431800" cy="2534722"/>
          </a:xfrm>
          <a:prstGeom prst="rect">
            <a:avLst/>
          </a:prstGeom>
          <a:solidFill>
            <a:srgbClr val="FFFFFF"/>
          </a:solidFill>
          <a:ln w="19050">
            <a:solidFill>
              <a:srgbClr val="CCCCCC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Calibri"/>
              </a:rPr>
              <a:t>1</a:t>
            </a:r>
            <a:endParaRPr lang="en-US" sz="2800" dirty="0">
              <a:solidFill>
                <a:schemeClr val="tx1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44579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3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 animBg="1"/>
      <p:bldP spid="6" grpId="1" animBg="1"/>
      <p:bldP spid="6" grpId="2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altLang="en-US" sz="28000">
              <a:solidFill>
                <a:schemeClr val="accent2"/>
              </a:solidFill>
              <a:latin typeface=".VnAvant" pitchFamily="34" charset="0"/>
            </a:endParaRPr>
          </a:p>
        </p:txBody>
      </p:sp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120650" y="-46038"/>
            <a:ext cx="9023350" cy="126188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2400" b="1" dirty="0" err="1" smtClean="0">
                <a:solidFill>
                  <a:srgbClr val="0000CC"/>
                </a:solidFill>
                <a:latin typeface=".VnAvant" pitchFamily="34" charset="0"/>
              </a:rPr>
              <a:t>Trß</a:t>
            </a:r>
            <a:r>
              <a:rPr lang="en-US" altLang="en-US" sz="24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0000CC"/>
                </a:solidFill>
                <a:latin typeface=".VnAvant" pitchFamily="34" charset="0"/>
              </a:rPr>
              <a:t>ch¬i</a:t>
            </a:r>
            <a:endParaRPr lang="en-US" altLang="en-US" sz="2400" b="1" dirty="0">
              <a:solidFill>
                <a:srgbClr val="0000CC"/>
              </a:solidFill>
              <a:latin typeface=".VnAvant" pitchFamily="34" charset="0"/>
            </a:endParaRPr>
          </a:p>
          <a:p>
            <a:pPr algn="ctr" eaLnBrk="1" hangingPunct="1"/>
            <a:r>
              <a:rPr lang="en-US" altLang="en-US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DÝch</a:t>
            </a:r>
            <a:r>
              <a:rPr lang="en-US" altLang="en-US" sz="3200" b="1" dirty="0" smtClean="0">
                <a:solidFill>
                  <a:srgbClr val="FF0000"/>
                </a:solidFill>
                <a:latin typeface=".VnAvant" pitchFamily="34" charset="0"/>
              </a:rPr>
              <a:t> d¾c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vui</a:t>
            </a:r>
            <a:r>
              <a:rPr lang="en-US" altLang="en-US" sz="32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nhén</a:t>
            </a:r>
            <a:endParaRPr lang="en-US" altLang="en-US" sz="3600" dirty="0">
              <a:solidFill>
                <a:srgbClr val="FF0000"/>
              </a:solidFill>
              <a:latin typeface=".VnAvant" pitchFamily="34" charset="0"/>
            </a:endParaRPr>
          </a:p>
          <a:p>
            <a:pPr eaLnBrk="1" hangingPunct="1"/>
            <a:endParaRPr lang="en-US" altLang="en-US" sz="2000" dirty="0">
              <a:latin typeface=".VnAvant" pitchFamily="34" charset="0"/>
            </a:endParaRPr>
          </a:p>
        </p:txBody>
      </p:sp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152400" y="1066800"/>
            <a:ext cx="8839200" cy="5715000"/>
          </a:xfrm>
          <a:prstGeom prst="rect">
            <a:avLst/>
          </a:prstGeom>
          <a:solidFill>
            <a:srgbClr val="43E15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81" name="Line 5"/>
          <p:cNvSpPr>
            <a:spLocks noChangeShapeType="1"/>
          </p:cNvSpPr>
          <p:nvPr/>
        </p:nvSpPr>
        <p:spPr bwMode="auto">
          <a:xfrm>
            <a:off x="5334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2" name="Line 6"/>
          <p:cNvSpPr>
            <a:spLocks noChangeShapeType="1"/>
          </p:cNvSpPr>
          <p:nvPr/>
        </p:nvSpPr>
        <p:spPr bwMode="auto">
          <a:xfrm>
            <a:off x="32766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3" name="Line 7"/>
          <p:cNvSpPr>
            <a:spLocks noChangeShapeType="1"/>
          </p:cNvSpPr>
          <p:nvPr/>
        </p:nvSpPr>
        <p:spPr bwMode="auto">
          <a:xfrm>
            <a:off x="3657600" y="1143000"/>
            <a:ext cx="7620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4" name="Line 8"/>
          <p:cNvSpPr>
            <a:spLocks noChangeShapeType="1"/>
          </p:cNvSpPr>
          <p:nvPr/>
        </p:nvSpPr>
        <p:spPr bwMode="auto">
          <a:xfrm>
            <a:off x="40386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5" name="Line 9"/>
          <p:cNvSpPr>
            <a:spLocks noChangeShapeType="1"/>
          </p:cNvSpPr>
          <p:nvPr/>
        </p:nvSpPr>
        <p:spPr bwMode="auto">
          <a:xfrm>
            <a:off x="44196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6" name="Line 10"/>
          <p:cNvSpPr>
            <a:spLocks noChangeShapeType="1"/>
          </p:cNvSpPr>
          <p:nvPr/>
        </p:nvSpPr>
        <p:spPr bwMode="auto">
          <a:xfrm>
            <a:off x="4876800" y="1143000"/>
            <a:ext cx="7620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7" name="Line 11"/>
          <p:cNvSpPr>
            <a:spLocks noChangeShapeType="1"/>
          </p:cNvSpPr>
          <p:nvPr/>
        </p:nvSpPr>
        <p:spPr bwMode="auto">
          <a:xfrm>
            <a:off x="5334000" y="1066800"/>
            <a:ext cx="7620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8" name="Line 12"/>
          <p:cNvSpPr>
            <a:spLocks noChangeShapeType="1"/>
          </p:cNvSpPr>
          <p:nvPr/>
        </p:nvSpPr>
        <p:spPr bwMode="auto">
          <a:xfrm>
            <a:off x="57150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9" name="Line 13"/>
          <p:cNvSpPr>
            <a:spLocks noChangeShapeType="1"/>
          </p:cNvSpPr>
          <p:nvPr/>
        </p:nvSpPr>
        <p:spPr bwMode="auto">
          <a:xfrm>
            <a:off x="6172200" y="1143000"/>
            <a:ext cx="7620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90" name="Line 14"/>
          <p:cNvSpPr>
            <a:spLocks noChangeShapeType="1"/>
          </p:cNvSpPr>
          <p:nvPr/>
        </p:nvSpPr>
        <p:spPr bwMode="auto">
          <a:xfrm>
            <a:off x="66294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91" name="Line 15"/>
          <p:cNvSpPr>
            <a:spLocks noChangeShapeType="1"/>
          </p:cNvSpPr>
          <p:nvPr/>
        </p:nvSpPr>
        <p:spPr bwMode="auto">
          <a:xfrm>
            <a:off x="70866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92" name="Line 16"/>
          <p:cNvSpPr>
            <a:spLocks noChangeShapeType="1"/>
          </p:cNvSpPr>
          <p:nvPr/>
        </p:nvSpPr>
        <p:spPr bwMode="auto">
          <a:xfrm>
            <a:off x="7467600" y="1143000"/>
            <a:ext cx="7620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93" name="Line 17"/>
          <p:cNvSpPr>
            <a:spLocks noChangeShapeType="1"/>
          </p:cNvSpPr>
          <p:nvPr/>
        </p:nvSpPr>
        <p:spPr bwMode="auto">
          <a:xfrm>
            <a:off x="78486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94" name="Line 18"/>
          <p:cNvSpPr>
            <a:spLocks noChangeShapeType="1"/>
          </p:cNvSpPr>
          <p:nvPr/>
        </p:nvSpPr>
        <p:spPr bwMode="auto">
          <a:xfrm>
            <a:off x="82296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95" name="Line 19"/>
          <p:cNvSpPr>
            <a:spLocks noChangeShapeType="1"/>
          </p:cNvSpPr>
          <p:nvPr/>
        </p:nvSpPr>
        <p:spPr bwMode="auto">
          <a:xfrm>
            <a:off x="8610600" y="1066800"/>
            <a:ext cx="7620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96" name="Line 20"/>
          <p:cNvSpPr>
            <a:spLocks noChangeShapeType="1"/>
          </p:cNvSpPr>
          <p:nvPr/>
        </p:nvSpPr>
        <p:spPr bwMode="auto">
          <a:xfrm>
            <a:off x="1371600" y="1143000"/>
            <a:ext cx="7620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97" name="Line 21"/>
          <p:cNvSpPr>
            <a:spLocks noChangeShapeType="1"/>
          </p:cNvSpPr>
          <p:nvPr/>
        </p:nvSpPr>
        <p:spPr bwMode="auto">
          <a:xfrm>
            <a:off x="17526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98" name="Line 22"/>
          <p:cNvSpPr>
            <a:spLocks noChangeShapeType="1"/>
          </p:cNvSpPr>
          <p:nvPr/>
        </p:nvSpPr>
        <p:spPr bwMode="auto">
          <a:xfrm>
            <a:off x="21336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99" name="Line 23"/>
          <p:cNvSpPr>
            <a:spLocks noChangeShapeType="1"/>
          </p:cNvSpPr>
          <p:nvPr/>
        </p:nvSpPr>
        <p:spPr bwMode="auto">
          <a:xfrm>
            <a:off x="2514600" y="1143000"/>
            <a:ext cx="7620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00" name="Line 24"/>
          <p:cNvSpPr>
            <a:spLocks noChangeShapeType="1"/>
          </p:cNvSpPr>
          <p:nvPr/>
        </p:nvSpPr>
        <p:spPr bwMode="auto">
          <a:xfrm>
            <a:off x="28956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01" name="Line 25"/>
          <p:cNvSpPr>
            <a:spLocks noChangeShapeType="1"/>
          </p:cNvSpPr>
          <p:nvPr/>
        </p:nvSpPr>
        <p:spPr bwMode="auto">
          <a:xfrm>
            <a:off x="914400" y="1143000"/>
            <a:ext cx="7620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02" name="Line 26"/>
          <p:cNvSpPr>
            <a:spLocks noChangeShapeType="1"/>
          </p:cNvSpPr>
          <p:nvPr/>
        </p:nvSpPr>
        <p:spPr bwMode="auto">
          <a:xfrm>
            <a:off x="152400" y="19812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03" name="Line 27"/>
          <p:cNvSpPr>
            <a:spLocks noChangeShapeType="1"/>
          </p:cNvSpPr>
          <p:nvPr/>
        </p:nvSpPr>
        <p:spPr bwMode="auto">
          <a:xfrm>
            <a:off x="152400" y="17526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04" name="Line 28"/>
          <p:cNvSpPr>
            <a:spLocks noChangeShapeType="1"/>
          </p:cNvSpPr>
          <p:nvPr/>
        </p:nvSpPr>
        <p:spPr bwMode="auto">
          <a:xfrm>
            <a:off x="152400" y="22860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05" name="Line 29"/>
          <p:cNvSpPr>
            <a:spLocks noChangeShapeType="1"/>
          </p:cNvSpPr>
          <p:nvPr/>
        </p:nvSpPr>
        <p:spPr bwMode="auto">
          <a:xfrm>
            <a:off x="152400" y="25908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06" name="Line 30"/>
          <p:cNvSpPr>
            <a:spLocks noChangeShapeType="1"/>
          </p:cNvSpPr>
          <p:nvPr/>
        </p:nvSpPr>
        <p:spPr bwMode="auto">
          <a:xfrm>
            <a:off x="152400" y="28956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07" name="Line 31"/>
          <p:cNvSpPr>
            <a:spLocks noChangeShapeType="1"/>
          </p:cNvSpPr>
          <p:nvPr/>
        </p:nvSpPr>
        <p:spPr bwMode="auto">
          <a:xfrm>
            <a:off x="152400" y="32004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08" name="Line 32"/>
          <p:cNvSpPr>
            <a:spLocks noChangeShapeType="1"/>
          </p:cNvSpPr>
          <p:nvPr/>
        </p:nvSpPr>
        <p:spPr bwMode="auto">
          <a:xfrm>
            <a:off x="152400" y="35052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09" name="Line 33"/>
          <p:cNvSpPr>
            <a:spLocks noChangeShapeType="1"/>
          </p:cNvSpPr>
          <p:nvPr/>
        </p:nvSpPr>
        <p:spPr bwMode="auto">
          <a:xfrm>
            <a:off x="152400" y="38100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10" name="Line 34"/>
          <p:cNvSpPr>
            <a:spLocks noChangeShapeType="1"/>
          </p:cNvSpPr>
          <p:nvPr/>
        </p:nvSpPr>
        <p:spPr bwMode="auto">
          <a:xfrm>
            <a:off x="152400" y="41148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11" name="Line 35"/>
          <p:cNvSpPr>
            <a:spLocks noChangeShapeType="1"/>
          </p:cNvSpPr>
          <p:nvPr/>
        </p:nvSpPr>
        <p:spPr bwMode="auto">
          <a:xfrm>
            <a:off x="152400" y="44196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12" name="Line 36"/>
          <p:cNvSpPr>
            <a:spLocks noChangeShapeType="1"/>
          </p:cNvSpPr>
          <p:nvPr/>
        </p:nvSpPr>
        <p:spPr bwMode="auto">
          <a:xfrm>
            <a:off x="152400" y="48006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13" name="Line 37"/>
          <p:cNvSpPr>
            <a:spLocks noChangeShapeType="1"/>
          </p:cNvSpPr>
          <p:nvPr/>
        </p:nvSpPr>
        <p:spPr bwMode="auto">
          <a:xfrm>
            <a:off x="152400" y="51816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14" name="Line 38"/>
          <p:cNvSpPr>
            <a:spLocks noChangeShapeType="1"/>
          </p:cNvSpPr>
          <p:nvPr/>
        </p:nvSpPr>
        <p:spPr bwMode="auto">
          <a:xfrm>
            <a:off x="152400" y="55626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15" name="Line 39"/>
          <p:cNvSpPr>
            <a:spLocks noChangeShapeType="1"/>
          </p:cNvSpPr>
          <p:nvPr/>
        </p:nvSpPr>
        <p:spPr bwMode="auto">
          <a:xfrm>
            <a:off x="152400" y="14478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16" name="Oval 40"/>
          <p:cNvSpPr>
            <a:spLocks noChangeArrowheads="1"/>
          </p:cNvSpPr>
          <p:nvPr/>
        </p:nvSpPr>
        <p:spPr bwMode="auto">
          <a:xfrm>
            <a:off x="1676400" y="16002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17" name="Oval 41"/>
          <p:cNvSpPr>
            <a:spLocks noChangeArrowheads="1"/>
          </p:cNvSpPr>
          <p:nvPr/>
        </p:nvSpPr>
        <p:spPr bwMode="auto">
          <a:xfrm>
            <a:off x="86106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18" name="Oval 42"/>
          <p:cNvSpPr>
            <a:spLocks noChangeArrowheads="1"/>
          </p:cNvSpPr>
          <p:nvPr/>
        </p:nvSpPr>
        <p:spPr bwMode="auto">
          <a:xfrm>
            <a:off x="78486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19" name="Oval 43"/>
          <p:cNvSpPr>
            <a:spLocks noChangeArrowheads="1"/>
          </p:cNvSpPr>
          <p:nvPr/>
        </p:nvSpPr>
        <p:spPr bwMode="auto">
          <a:xfrm>
            <a:off x="70866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20" name="Oval 44"/>
          <p:cNvSpPr>
            <a:spLocks noChangeArrowheads="1"/>
          </p:cNvSpPr>
          <p:nvPr/>
        </p:nvSpPr>
        <p:spPr bwMode="auto">
          <a:xfrm>
            <a:off x="61722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21" name="Oval 45"/>
          <p:cNvSpPr>
            <a:spLocks noChangeArrowheads="1"/>
          </p:cNvSpPr>
          <p:nvPr/>
        </p:nvSpPr>
        <p:spPr bwMode="auto">
          <a:xfrm>
            <a:off x="53340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22" name="Oval 46"/>
          <p:cNvSpPr>
            <a:spLocks noChangeArrowheads="1"/>
          </p:cNvSpPr>
          <p:nvPr/>
        </p:nvSpPr>
        <p:spPr bwMode="auto">
          <a:xfrm>
            <a:off x="44196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23" name="Oval 47"/>
          <p:cNvSpPr>
            <a:spLocks noChangeArrowheads="1"/>
          </p:cNvSpPr>
          <p:nvPr/>
        </p:nvSpPr>
        <p:spPr bwMode="auto">
          <a:xfrm>
            <a:off x="36576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24" name="Oval 48"/>
          <p:cNvSpPr>
            <a:spLocks noChangeArrowheads="1"/>
          </p:cNvSpPr>
          <p:nvPr/>
        </p:nvSpPr>
        <p:spPr bwMode="auto">
          <a:xfrm>
            <a:off x="28956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25" name="Oval 49"/>
          <p:cNvSpPr>
            <a:spLocks noChangeArrowheads="1"/>
          </p:cNvSpPr>
          <p:nvPr/>
        </p:nvSpPr>
        <p:spPr bwMode="auto">
          <a:xfrm>
            <a:off x="21336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26" name="Oval 50"/>
          <p:cNvSpPr>
            <a:spLocks noChangeArrowheads="1"/>
          </p:cNvSpPr>
          <p:nvPr/>
        </p:nvSpPr>
        <p:spPr bwMode="auto">
          <a:xfrm>
            <a:off x="4572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27" name="Oval 51"/>
          <p:cNvSpPr>
            <a:spLocks noChangeArrowheads="1"/>
          </p:cNvSpPr>
          <p:nvPr/>
        </p:nvSpPr>
        <p:spPr bwMode="auto">
          <a:xfrm>
            <a:off x="13716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28" name="Oval 52"/>
          <p:cNvSpPr>
            <a:spLocks noChangeArrowheads="1"/>
          </p:cNvSpPr>
          <p:nvPr/>
        </p:nvSpPr>
        <p:spPr bwMode="auto">
          <a:xfrm>
            <a:off x="8839200" y="54102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29" name="Oval 53"/>
          <p:cNvSpPr>
            <a:spLocks noChangeArrowheads="1"/>
          </p:cNvSpPr>
          <p:nvPr/>
        </p:nvSpPr>
        <p:spPr bwMode="auto">
          <a:xfrm>
            <a:off x="82296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30" name="Oval 54"/>
          <p:cNvSpPr>
            <a:spLocks noChangeArrowheads="1"/>
          </p:cNvSpPr>
          <p:nvPr/>
        </p:nvSpPr>
        <p:spPr bwMode="auto">
          <a:xfrm>
            <a:off x="74676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31" name="Oval 55"/>
          <p:cNvSpPr>
            <a:spLocks noChangeArrowheads="1"/>
          </p:cNvSpPr>
          <p:nvPr/>
        </p:nvSpPr>
        <p:spPr bwMode="auto">
          <a:xfrm>
            <a:off x="66294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32" name="Oval 56"/>
          <p:cNvSpPr>
            <a:spLocks noChangeArrowheads="1"/>
          </p:cNvSpPr>
          <p:nvPr/>
        </p:nvSpPr>
        <p:spPr bwMode="auto">
          <a:xfrm>
            <a:off x="57150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33" name="Oval 57"/>
          <p:cNvSpPr>
            <a:spLocks noChangeArrowheads="1"/>
          </p:cNvSpPr>
          <p:nvPr/>
        </p:nvSpPr>
        <p:spPr bwMode="auto">
          <a:xfrm>
            <a:off x="4876800" y="54102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34" name="Oval 58"/>
          <p:cNvSpPr>
            <a:spLocks noChangeArrowheads="1"/>
          </p:cNvSpPr>
          <p:nvPr/>
        </p:nvSpPr>
        <p:spPr bwMode="auto">
          <a:xfrm>
            <a:off x="40386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35" name="Oval 59"/>
          <p:cNvSpPr>
            <a:spLocks noChangeArrowheads="1"/>
          </p:cNvSpPr>
          <p:nvPr/>
        </p:nvSpPr>
        <p:spPr bwMode="auto">
          <a:xfrm>
            <a:off x="32004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36" name="Oval 60"/>
          <p:cNvSpPr>
            <a:spLocks noChangeArrowheads="1"/>
          </p:cNvSpPr>
          <p:nvPr/>
        </p:nvSpPr>
        <p:spPr bwMode="auto">
          <a:xfrm>
            <a:off x="25146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37" name="Oval 61"/>
          <p:cNvSpPr>
            <a:spLocks noChangeArrowheads="1"/>
          </p:cNvSpPr>
          <p:nvPr/>
        </p:nvSpPr>
        <p:spPr bwMode="auto">
          <a:xfrm>
            <a:off x="17526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38" name="Oval 62"/>
          <p:cNvSpPr>
            <a:spLocks noChangeArrowheads="1"/>
          </p:cNvSpPr>
          <p:nvPr/>
        </p:nvSpPr>
        <p:spPr bwMode="auto">
          <a:xfrm>
            <a:off x="9144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39" name="Oval 63"/>
          <p:cNvSpPr>
            <a:spLocks noChangeArrowheads="1"/>
          </p:cNvSpPr>
          <p:nvPr/>
        </p:nvSpPr>
        <p:spPr bwMode="auto">
          <a:xfrm>
            <a:off x="1524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40" name="Oval 64"/>
          <p:cNvSpPr>
            <a:spLocks noChangeArrowheads="1"/>
          </p:cNvSpPr>
          <p:nvPr/>
        </p:nvSpPr>
        <p:spPr bwMode="auto">
          <a:xfrm>
            <a:off x="60960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41" name="Oval 65"/>
          <p:cNvSpPr>
            <a:spLocks noChangeArrowheads="1"/>
          </p:cNvSpPr>
          <p:nvPr/>
        </p:nvSpPr>
        <p:spPr bwMode="auto">
          <a:xfrm>
            <a:off x="53340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42" name="Oval 66"/>
          <p:cNvSpPr>
            <a:spLocks noChangeArrowheads="1"/>
          </p:cNvSpPr>
          <p:nvPr/>
        </p:nvSpPr>
        <p:spPr bwMode="auto">
          <a:xfrm>
            <a:off x="44196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43" name="Oval 67"/>
          <p:cNvSpPr>
            <a:spLocks noChangeArrowheads="1"/>
          </p:cNvSpPr>
          <p:nvPr/>
        </p:nvSpPr>
        <p:spPr bwMode="auto">
          <a:xfrm>
            <a:off x="36576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44" name="Oval 68"/>
          <p:cNvSpPr>
            <a:spLocks noChangeArrowheads="1"/>
          </p:cNvSpPr>
          <p:nvPr/>
        </p:nvSpPr>
        <p:spPr bwMode="auto">
          <a:xfrm>
            <a:off x="28194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45" name="Oval 69"/>
          <p:cNvSpPr>
            <a:spLocks noChangeArrowheads="1"/>
          </p:cNvSpPr>
          <p:nvPr/>
        </p:nvSpPr>
        <p:spPr bwMode="auto">
          <a:xfrm>
            <a:off x="20574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46" name="Oval 70"/>
          <p:cNvSpPr>
            <a:spLocks noChangeArrowheads="1"/>
          </p:cNvSpPr>
          <p:nvPr/>
        </p:nvSpPr>
        <p:spPr bwMode="auto">
          <a:xfrm>
            <a:off x="13716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47" name="Oval 71"/>
          <p:cNvSpPr>
            <a:spLocks noChangeArrowheads="1"/>
          </p:cNvSpPr>
          <p:nvPr/>
        </p:nvSpPr>
        <p:spPr bwMode="auto">
          <a:xfrm>
            <a:off x="4572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48" name="Oval 72"/>
          <p:cNvSpPr>
            <a:spLocks noChangeArrowheads="1"/>
          </p:cNvSpPr>
          <p:nvPr/>
        </p:nvSpPr>
        <p:spPr bwMode="auto">
          <a:xfrm>
            <a:off x="152400" y="3962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49" name="Oval 73"/>
          <p:cNvSpPr>
            <a:spLocks noChangeArrowheads="1"/>
          </p:cNvSpPr>
          <p:nvPr/>
        </p:nvSpPr>
        <p:spPr bwMode="auto">
          <a:xfrm>
            <a:off x="914400" y="4038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50" name="Oval 74"/>
          <p:cNvSpPr>
            <a:spLocks noChangeArrowheads="1"/>
          </p:cNvSpPr>
          <p:nvPr/>
        </p:nvSpPr>
        <p:spPr bwMode="auto">
          <a:xfrm>
            <a:off x="1752600" y="4114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51" name="Oval 75"/>
          <p:cNvSpPr>
            <a:spLocks noChangeArrowheads="1"/>
          </p:cNvSpPr>
          <p:nvPr/>
        </p:nvSpPr>
        <p:spPr bwMode="auto">
          <a:xfrm>
            <a:off x="2438400" y="4038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52" name="Oval 76"/>
          <p:cNvSpPr>
            <a:spLocks noChangeArrowheads="1"/>
          </p:cNvSpPr>
          <p:nvPr/>
        </p:nvSpPr>
        <p:spPr bwMode="auto">
          <a:xfrm>
            <a:off x="3276600" y="4038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53" name="Oval 77"/>
          <p:cNvSpPr>
            <a:spLocks noChangeArrowheads="1"/>
          </p:cNvSpPr>
          <p:nvPr/>
        </p:nvSpPr>
        <p:spPr bwMode="auto">
          <a:xfrm>
            <a:off x="3962400" y="3962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54" name="Oval 78"/>
          <p:cNvSpPr>
            <a:spLocks noChangeArrowheads="1"/>
          </p:cNvSpPr>
          <p:nvPr/>
        </p:nvSpPr>
        <p:spPr bwMode="auto">
          <a:xfrm>
            <a:off x="4800600" y="4038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55" name="Oval 79"/>
          <p:cNvSpPr>
            <a:spLocks noChangeArrowheads="1"/>
          </p:cNvSpPr>
          <p:nvPr/>
        </p:nvSpPr>
        <p:spPr bwMode="auto">
          <a:xfrm>
            <a:off x="5715000" y="4038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56" name="Oval 80"/>
          <p:cNvSpPr>
            <a:spLocks noChangeArrowheads="1"/>
          </p:cNvSpPr>
          <p:nvPr/>
        </p:nvSpPr>
        <p:spPr bwMode="auto">
          <a:xfrm>
            <a:off x="6629400" y="4038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57" name="Oval 81"/>
          <p:cNvSpPr>
            <a:spLocks noChangeArrowheads="1"/>
          </p:cNvSpPr>
          <p:nvPr/>
        </p:nvSpPr>
        <p:spPr bwMode="auto">
          <a:xfrm>
            <a:off x="7391400" y="4038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58" name="Oval 82"/>
          <p:cNvSpPr>
            <a:spLocks noChangeArrowheads="1"/>
          </p:cNvSpPr>
          <p:nvPr/>
        </p:nvSpPr>
        <p:spPr bwMode="auto">
          <a:xfrm>
            <a:off x="8229600" y="4038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59" name="Oval 83"/>
          <p:cNvSpPr>
            <a:spLocks noChangeArrowheads="1"/>
          </p:cNvSpPr>
          <p:nvPr/>
        </p:nvSpPr>
        <p:spPr bwMode="auto">
          <a:xfrm>
            <a:off x="8839200" y="4038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60" name="Oval 84"/>
          <p:cNvSpPr>
            <a:spLocks noChangeArrowheads="1"/>
          </p:cNvSpPr>
          <p:nvPr/>
        </p:nvSpPr>
        <p:spPr bwMode="auto">
          <a:xfrm>
            <a:off x="73914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61" name="Oval 85"/>
          <p:cNvSpPr>
            <a:spLocks noChangeArrowheads="1"/>
          </p:cNvSpPr>
          <p:nvPr/>
        </p:nvSpPr>
        <p:spPr bwMode="auto">
          <a:xfrm>
            <a:off x="65532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62" name="Oval 86"/>
          <p:cNvSpPr>
            <a:spLocks noChangeArrowheads="1"/>
          </p:cNvSpPr>
          <p:nvPr/>
        </p:nvSpPr>
        <p:spPr bwMode="auto">
          <a:xfrm>
            <a:off x="56388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63" name="Oval 87"/>
          <p:cNvSpPr>
            <a:spLocks noChangeArrowheads="1"/>
          </p:cNvSpPr>
          <p:nvPr/>
        </p:nvSpPr>
        <p:spPr bwMode="auto">
          <a:xfrm>
            <a:off x="48006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64" name="Oval 88"/>
          <p:cNvSpPr>
            <a:spLocks noChangeArrowheads="1"/>
          </p:cNvSpPr>
          <p:nvPr/>
        </p:nvSpPr>
        <p:spPr bwMode="auto">
          <a:xfrm>
            <a:off x="39624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65" name="Oval 89"/>
          <p:cNvSpPr>
            <a:spLocks noChangeArrowheads="1"/>
          </p:cNvSpPr>
          <p:nvPr/>
        </p:nvSpPr>
        <p:spPr bwMode="auto">
          <a:xfrm>
            <a:off x="32004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66" name="Oval 90"/>
          <p:cNvSpPr>
            <a:spLocks noChangeArrowheads="1"/>
          </p:cNvSpPr>
          <p:nvPr/>
        </p:nvSpPr>
        <p:spPr bwMode="auto">
          <a:xfrm>
            <a:off x="25146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67" name="Oval 91"/>
          <p:cNvSpPr>
            <a:spLocks noChangeArrowheads="1"/>
          </p:cNvSpPr>
          <p:nvPr/>
        </p:nvSpPr>
        <p:spPr bwMode="auto">
          <a:xfrm>
            <a:off x="17526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68" name="Oval 92"/>
          <p:cNvSpPr>
            <a:spLocks noChangeArrowheads="1"/>
          </p:cNvSpPr>
          <p:nvPr/>
        </p:nvSpPr>
        <p:spPr bwMode="auto">
          <a:xfrm>
            <a:off x="8382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69" name="Oval 93"/>
          <p:cNvSpPr>
            <a:spLocks noChangeArrowheads="1"/>
          </p:cNvSpPr>
          <p:nvPr/>
        </p:nvSpPr>
        <p:spPr bwMode="auto">
          <a:xfrm>
            <a:off x="1524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70" name="Oval 94"/>
          <p:cNvSpPr>
            <a:spLocks noChangeArrowheads="1"/>
          </p:cNvSpPr>
          <p:nvPr/>
        </p:nvSpPr>
        <p:spPr bwMode="auto">
          <a:xfrm>
            <a:off x="86106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71" name="Oval 95"/>
          <p:cNvSpPr>
            <a:spLocks noChangeArrowheads="1"/>
          </p:cNvSpPr>
          <p:nvPr/>
        </p:nvSpPr>
        <p:spPr bwMode="auto">
          <a:xfrm>
            <a:off x="78486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72" name="Oval 96"/>
          <p:cNvSpPr>
            <a:spLocks noChangeArrowheads="1"/>
          </p:cNvSpPr>
          <p:nvPr/>
        </p:nvSpPr>
        <p:spPr bwMode="auto">
          <a:xfrm>
            <a:off x="7086600" y="3352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73" name="Oval 97"/>
          <p:cNvSpPr>
            <a:spLocks noChangeArrowheads="1"/>
          </p:cNvSpPr>
          <p:nvPr/>
        </p:nvSpPr>
        <p:spPr bwMode="auto">
          <a:xfrm>
            <a:off x="8382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74" name="Oval 98"/>
          <p:cNvSpPr>
            <a:spLocks noChangeArrowheads="1"/>
          </p:cNvSpPr>
          <p:nvPr/>
        </p:nvSpPr>
        <p:spPr bwMode="auto">
          <a:xfrm>
            <a:off x="8534400" y="2209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75" name="Oval 99"/>
          <p:cNvSpPr>
            <a:spLocks noChangeArrowheads="1"/>
          </p:cNvSpPr>
          <p:nvPr/>
        </p:nvSpPr>
        <p:spPr bwMode="auto">
          <a:xfrm>
            <a:off x="7848600" y="2133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76" name="Oval 100"/>
          <p:cNvSpPr>
            <a:spLocks noChangeArrowheads="1"/>
          </p:cNvSpPr>
          <p:nvPr/>
        </p:nvSpPr>
        <p:spPr bwMode="auto">
          <a:xfrm>
            <a:off x="7086600" y="2209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77" name="Oval 101"/>
          <p:cNvSpPr>
            <a:spLocks noChangeArrowheads="1"/>
          </p:cNvSpPr>
          <p:nvPr/>
        </p:nvSpPr>
        <p:spPr bwMode="auto">
          <a:xfrm>
            <a:off x="6096000" y="2209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78" name="Oval 102"/>
          <p:cNvSpPr>
            <a:spLocks noChangeArrowheads="1"/>
          </p:cNvSpPr>
          <p:nvPr/>
        </p:nvSpPr>
        <p:spPr bwMode="auto">
          <a:xfrm>
            <a:off x="5257800" y="2286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79" name="Oval 103"/>
          <p:cNvSpPr>
            <a:spLocks noChangeArrowheads="1"/>
          </p:cNvSpPr>
          <p:nvPr/>
        </p:nvSpPr>
        <p:spPr bwMode="auto">
          <a:xfrm>
            <a:off x="4343400" y="2209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80" name="Oval 104"/>
          <p:cNvSpPr>
            <a:spLocks noChangeArrowheads="1"/>
          </p:cNvSpPr>
          <p:nvPr/>
        </p:nvSpPr>
        <p:spPr bwMode="auto">
          <a:xfrm>
            <a:off x="3581400" y="2209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81" name="Oval 105"/>
          <p:cNvSpPr>
            <a:spLocks noChangeArrowheads="1"/>
          </p:cNvSpPr>
          <p:nvPr/>
        </p:nvSpPr>
        <p:spPr bwMode="auto">
          <a:xfrm>
            <a:off x="2819400" y="2209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82" name="Oval 106"/>
          <p:cNvSpPr>
            <a:spLocks noChangeArrowheads="1"/>
          </p:cNvSpPr>
          <p:nvPr/>
        </p:nvSpPr>
        <p:spPr bwMode="auto">
          <a:xfrm>
            <a:off x="2057400" y="2209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83" name="Oval 107"/>
          <p:cNvSpPr>
            <a:spLocks noChangeArrowheads="1"/>
          </p:cNvSpPr>
          <p:nvPr/>
        </p:nvSpPr>
        <p:spPr bwMode="auto">
          <a:xfrm>
            <a:off x="457200" y="2209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84" name="Oval 108"/>
          <p:cNvSpPr>
            <a:spLocks noChangeArrowheads="1"/>
          </p:cNvSpPr>
          <p:nvPr/>
        </p:nvSpPr>
        <p:spPr bwMode="auto">
          <a:xfrm>
            <a:off x="88392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85" name="Oval 109"/>
          <p:cNvSpPr>
            <a:spLocks noChangeArrowheads="1"/>
          </p:cNvSpPr>
          <p:nvPr/>
        </p:nvSpPr>
        <p:spPr bwMode="auto">
          <a:xfrm>
            <a:off x="82296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86" name="Oval 110"/>
          <p:cNvSpPr>
            <a:spLocks noChangeArrowheads="1"/>
          </p:cNvSpPr>
          <p:nvPr/>
        </p:nvSpPr>
        <p:spPr bwMode="auto">
          <a:xfrm>
            <a:off x="48768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87" name="Oval 111"/>
          <p:cNvSpPr>
            <a:spLocks noChangeArrowheads="1"/>
          </p:cNvSpPr>
          <p:nvPr/>
        </p:nvSpPr>
        <p:spPr bwMode="auto">
          <a:xfrm>
            <a:off x="39624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88" name="Oval 112"/>
          <p:cNvSpPr>
            <a:spLocks noChangeArrowheads="1"/>
          </p:cNvSpPr>
          <p:nvPr/>
        </p:nvSpPr>
        <p:spPr bwMode="auto">
          <a:xfrm>
            <a:off x="32004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89" name="Oval 113"/>
          <p:cNvSpPr>
            <a:spLocks noChangeArrowheads="1"/>
          </p:cNvSpPr>
          <p:nvPr/>
        </p:nvSpPr>
        <p:spPr bwMode="auto">
          <a:xfrm>
            <a:off x="25146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90" name="Oval 114"/>
          <p:cNvSpPr>
            <a:spLocks noChangeArrowheads="1"/>
          </p:cNvSpPr>
          <p:nvPr/>
        </p:nvSpPr>
        <p:spPr bwMode="auto">
          <a:xfrm>
            <a:off x="73914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91" name="Oval 115"/>
          <p:cNvSpPr>
            <a:spLocks noChangeArrowheads="1"/>
          </p:cNvSpPr>
          <p:nvPr/>
        </p:nvSpPr>
        <p:spPr bwMode="auto">
          <a:xfrm>
            <a:off x="66294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92" name="Oval 116"/>
          <p:cNvSpPr>
            <a:spLocks noChangeArrowheads="1"/>
          </p:cNvSpPr>
          <p:nvPr/>
        </p:nvSpPr>
        <p:spPr bwMode="auto">
          <a:xfrm>
            <a:off x="56388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93" name="Oval 117"/>
          <p:cNvSpPr>
            <a:spLocks noChangeArrowheads="1"/>
          </p:cNvSpPr>
          <p:nvPr/>
        </p:nvSpPr>
        <p:spPr bwMode="auto">
          <a:xfrm>
            <a:off x="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94" name="Oval 118"/>
          <p:cNvSpPr>
            <a:spLocks noChangeArrowheads="1"/>
          </p:cNvSpPr>
          <p:nvPr/>
        </p:nvSpPr>
        <p:spPr bwMode="auto">
          <a:xfrm>
            <a:off x="88392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95" name="Oval 119"/>
          <p:cNvSpPr>
            <a:spLocks noChangeArrowheads="1"/>
          </p:cNvSpPr>
          <p:nvPr/>
        </p:nvSpPr>
        <p:spPr bwMode="auto">
          <a:xfrm>
            <a:off x="81534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96" name="Oval 120"/>
          <p:cNvSpPr>
            <a:spLocks noChangeArrowheads="1"/>
          </p:cNvSpPr>
          <p:nvPr/>
        </p:nvSpPr>
        <p:spPr bwMode="auto">
          <a:xfrm>
            <a:off x="60960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97" name="Oval 121"/>
          <p:cNvSpPr>
            <a:spLocks noChangeArrowheads="1"/>
          </p:cNvSpPr>
          <p:nvPr/>
        </p:nvSpPr>
        <p:spPr bwMode="auto">
          <a:xfrm>
            <a:off x="13716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98" name="Oval 122"/>
          <p:cNvSpPr>
            <a:spLocks noChangeArrowheads="1"/>
          </p:cNvSpPr>
          <p:nvPr/>
        </p:nvSpPr>
        <p:spPr bwMode="auto">
          <a:xfrm>
            <a:off x="1524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99" name="Oval 123"/>
          <p:cNvSpPr>
            <a:spLocks noChangeArrowheads="1"/>
          </p:cNvSpPr>
          <p:nvPr/>
        </p:nvSpPr>
        <p:spPr bwMode="auto">
          <a:xfrm>
            <a:off x="70104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300" name="Oval 124"/>
          <p:cNvSpPr>
            <a:spLocks noChangeArrowheads="1"/>
          </p:cNvSpPr>
          <p:nvPr/>
        </p:nvSpPr>
        <p:spPr bwMode="auto">
          <a:xfrm>
            <a:off x="77724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301" name="Oval 125"/>
          <p:cNvSpPr>
            <a:spLocks noChangeArrowheads="1"/>
          </p:cNvSpPr>
          <p:nvPr/>
        </p:nvSpPr>
        <p:spPr bwMode="auto">
          <a:xfrm>
            <a:off x="8534400" y="990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302" name="Oval 126"/>
          <p:cNvSpPr>
            <a:spLocks noChangeArrowheads="1"/>
          </p:cNvSpPr>
          <p:nvPr/>
        </p:nvSpPr>
        <p:spPr bwMode="auto">
          <a:xfrm>
            <a:off x="52578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303" name="Oval 127"/>
          <p:cNvSpPr>
            <a:spLocks noChangeArrowheads="1"/>
          </p:cNvSpPr>
          <p:nvPr/>
        </p:nvSpPr>
        <p:spPr bwMode="auto">
          <a:xfrm>
            <a:off x="44196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304" name="Oval 128"/>
          <p:cNvSpPr>
            <a:spLocks noChangeArrowheads="1"/>
          </p:cNvSpPr>
          <p:nvPr/>
        </p:nvSpPr>
        <p:spPr bwMode="auto">
          <a:xfrm>
            <a:off x="36576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305" name="Oval 129"/>
          <p:cNvSpPr>
            <a:spLocks noChangeArrowheads="1"/>
          </p:cNvSpPr>
          <p:nvPr/>
        </p:nvSpPr>
        <p:spPr bwMode="auto">
          <a:xfrm>
            <a:off x="28194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306" name="Oval 130"/>
          <p:cNvSpPr>
            <a:spLocks noChangeArrowheads="1"/>
          </p:cNvSpPr>
          <p:nvPr/>
        </p:nvSpPr>
        <p:spPr bwMode="auto">
          <a:xfrm>
            <a:off x="21336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307" name="Text Box 131"/>
          <p:cNvSpPr txBox="1">
            <a:spLocks noChangeArrowheads="1"/>
          </p:cNvSpPr>
          <p:nvPr/>
        </p:nvSpPr>
        <p:spPr bwMode="auto">
          <a:xfrm>
            <a:off x="533400" y="5486400"/>
            <a:ext cx="4572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solidFill>
                  <a:srgbClr val="C00000"/>
                </a:solidFill>
                <a:latin typeface=".VnAvant" pitchFamily="34" charset="0"/>
              </a:rPr>
              <a:t>¨</a:t>
            </a:r>
          </a:p>
        </p:txBody>
      </p:sp>
      <p:sp>
        <p:nvSpPr>
          <p:cNvPr id="50308" name="Text Box 132"/>
          <p:cNvSpPr txBox="1">
            <a:spLocks noChangeArrowheads="1"/>
          </p:cNvSpPr>
          <p:nvPr/>
        </p:nvSpPr>
        <p:spPr bwMode="auto">
          <a:xfrm>
            <a:off x="5334000" y="5500688"/>
            <a:ext cx="6096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6000" b="1" dirty="0" smtClean="0">
                <a:solidFill>
                  <a:srgbClr val="C00000"/>
                </a:solidFill>
                <a:latin typeface=".VnAvant" pitchFamily="34" charset="0"/>
              </a:rPr>
              <a:t>a</a:t>
            </a:r>
            <a:endParaRPr lang="en-US" altLang="en-US" sz="6000" b="1" dirty="0">
              <a:solidFill>
                <a:srgbClr val="C00000"/>
              </a:solidFill>
              <a:latin typeface=".VnAvant" pitchFamily="34" charset="0"/>
            </a:endParaRPr>
          </a:p>
        </p:txBody>
      </p:sp>
      <p:sp>
        <p:nvSpPr>
          <p:cNvPr id="50309" name="Text Box 133"/>
          <p:cNvSpPr txBox="1">
            <a:spLocks noChangeArrowheads="1"/>
          </p:cNvSpPr>
          <p:nvPr/>
        </p:nvSpPr>
        <p:spPr bwMode="auto">
          <a:xfrm>
            <a:off x="6705600" y="5486400"/>
            <a:ext cx="685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solidFill>
                  <a:srgbClr val="C00000"/>
                </a:solidFill>
                <a:latin typeface=".VnAvant" pitchFamily="34" charset="0"/>
              </a:rPr>
              <a:t>©</a:t>
            </a:r>
          </a:p>
        </p:txBody>
      </p:sp>
      <p:sp>
        <p:nvSpPr>
          <p:cNvPr id="50310" name="Text Box 134"/>
          <p:cNvSpPr txBox="1">
            <a:spLocks noChangeArrowheads="1"/>
          </p:cNvSpPr>
          <p:nvPr/>
        </p:nvSpPr>
        <p:spPr bwMode="auto">
          <a:xfrm>
            <a:off x="8077200" y="5486400"/>
            <a:ext cx="5334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6000" b="1" dirty="0" smtClean="0">
                <a:solidFill>
                  <a:srgbClr val="C00000"/>
                </a:solidFill>
                <a:latin typeface=".VnAvant" pitchFamily="34" charset="0"/>
              </a:rPr>
              <a:t>a</a:t>
            </a:r>
            <a:endParaRPr lang="en-US" altLang="en-US" sz="6000" b="1" dirty="0">
              <a:solidFill>
                <a:srgbClr val="C00000"/>
              </a:solidFill>
              <a:latin typeface=".VnAvant" pitchFamily="34" charset="0"/>
            </a:endParaRPr>
          </a:p>
        </p:txBody>
      </p:sp>
      <p:sp>
        <p:nvSpPr>
          <p:cNvPr id="50311" name="Text Box 135"/>
          <p:cNvSpPr txBox="1">
            <a:spLocks noChangeArrowheads="1"/>
          </p:cNvSpPr>
          <p:nvPr/>
        </p:nvSpPr>
        <p:spPr bwMode="auto">
          <a:xfrm>
            <a:off x="1752600" y="5486400"/>
            <a:ext cx="5334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solidFill>
                  <a:srgbClr val="C00000"/>
                </a:solidFill>
                <a:latin typeface=".VnAvant" pitchFamily="34" charset="0"/>
              </a:rPr>
              <a:t>©</a:t>
            </a:r>
          </a:p>
        </p:txBody>
      </p:sp>
      <p:sp>
        <p:nvSpPr>
          <p:cNvPr id="50312" name="Text Box 136"/>
          <p:cNvSpPr txBox="1">
            <a:spLocks noChangeArrowheads="1"/>
          </p:cNvSpPr>
          <p:nvPr/>
        </p:nvSpPr>
        <p:spPr bwMode="auto">
          <a:xfrm>
            <a:off x="4114800" y="5486400"/>
            <a:ext cx="6096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solidFill>
                  <a:srgbClr val="C00000"/>
                </a:solidFill>
                <a:latin typeface=".VnAvant" pitchFamily="34" charset="0"/>
              </a:rPr>
              <a:t>¨</a:t>
            </a:r>
          </a:p>
        </p:txBody>
      </p:sp>
      <p:sp>
        <p:nvSpPr>
          <p:cNvPr id="50313" name="AutoShape 137"/>
          <p:cNvSpPr>
            <a:spLocks noChangeArrowheads="1"/>
          </p:cNvSpPr>
          <p:nvPr/>
        </p:nvSpPr>
        <p:spPr bwMode="auto">
          <a:xfrm>
            <a:off x="4572000" y="914400"/>
            <a:ext cx="685800" cy="6096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314" name="Text Box 138"/>
          <p:cNvSpPr txBox="1">
            <a:spLocks noChangeArrowheads="1"/>
          </p:cNvSpPr>
          <p:nvPr/>
        </p:nvSpPr>
        <p:spPr bwMode="auto">
          <a:xfrm>
            <a:off x="2971800" y="5500688"/>
            <a:ext cx="5334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6000" b="1" dirty="0" smtClean="0">
                <a:solidFill>
                  <a:srgbClr val="C00000"/>
                </a:solidFill>
                <a:latin typeface=".VnAvant" pitchFamily="34" charset="0"/>
              </a:rPr>
              <a:t>a</a:t>
            </a:r>
            <a:endParaRPr lang="en-US" altLang="en-US" sz="6000" b="1" dirty="0">
              <a:solidFill>
                <a:srgbClr val="C00000"/>
              </a:solidFill>
              <a:latin typeface=".VnAvant" pitchFamily="34" charset="0"/>
            </a:endParaRPr>
          </a:p>
        </p:txBody>
      </p:sp>
      <p:sp>
        <p:nvSpPr>
          <p:cNvPr id="139" name="mmprod_item_input_outertext10064"/>
          <p:cNvSpPr/>
          <p:nvPr>
            <p:custDataLst>
              <p:tags r:id="rId1"/>
            </p:custDataLst>
          </p:nvPr>
        </p:nvSpPr>
        <p:spPr>
          <a:xfrm>
            <a:off x="10591800" y="1600200"/>
            <a:ext cx="431800" cy="431800"/>
          </a:xfrm>
          <a:prstGeom prst="rect">
            <a:avLst/>
          </a:prstGeom>
          <a:solidFill>
            <a:srgbClr val="FFFFFF"/>
          </a:solidFill>
          <a:ln w="19050">
            <a:solidFill>
              <a:srgbClr val="CCCCCC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Calibri"/>
              </a:rPr>
              <a:t>1</a:t>
            </a:r>
            <a:endParaRPr lang="en-US" sz="2800" dirty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140" name="mmprod_item_input_outertext10064"/>
          <p:cNvSpPr/>
          <p:nvPr>
            <p:custDataLst>
              <p:tags r:id="rId2"/>
            </p:custDataLst>
          </p:nvPr>
        </p:nvSpPr>
        <p:spPr>
          <a:xfrm>
            <a:off x="10375900" y="1955800"/>
            <a:ext cx="431800" cy="635000"/>
          </a:xfrm>
          <a:prstGeom prst="rect">
            <a:avLst/>
          </a:prstGeom>
          <a:solidFill>
            <a:srgbClr val="FFFFFF"/>
          </a:solidFill>
          <a:ln w="19050">
            <a:solidFill>
              <a:srgbClr val="CCCCCC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Calibri"/>
              </a:rPr>
              <a:t>1</a:t>
            </a:r>
            <a:endParaRPr lang="en-US" sz="2800" dirty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141" name="mmprod_item_input_outertext10064"/>
          <p:cNvSpPr/>
          <p:nvPr>
            <p:custDataLst>
              <p:tags r:id="rId3"/>
            </p:custDataLst>
          </p:nvPr>
        </p:nvSpPr>
        <p:spPr>
          <a:xfrm>
            <a:off x="10731500" y="2612571"/>
            <a:ext cx="431800" cy="635000"/>
          </a:xfrm>
          <a:prstGeom prst="rect">
            <a:avLst/>
          </a:prstGeom>
          <a:solidFill>
            <a:srgbClr val="FFFFFF"/>
          </a:solidFill>
          <a:ln w="19050">
            <a:solidFill>
              <a:srgbClr val="CCCCCC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Calibri"/>
              </a:rPr>
              <a:t>1</a:t>
            </a:r>
            <a:endParaRPr lang="en-US" sz="2800" dirty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142" name="mmprod_item_input_outertext10064"/>
          <p:cNvSpPr/>
          <p:nvPr>
            <p:custDataLst>
              <p:tags r:id="rId4"/>
            </p:custDataLst>
          </p:nvPr>
        </p:nvSpPr>
        <p:spPr>
          <a:xfrm>
            <a:off x="10479314" y="3780971"/>
            <a:ext cx="431800" cy="635000"/>
          </a:xfrm>
          <a:prstGeom prst="rect">
            <a:avLst/>
          </a:prstGeom>
          <a:solidFill>
            <a:srgbClr val="FFFFFF"/>
          </a:solidFill>
          <a:ln w="19050">
            <a:solidFill>
              <a:srgbClr val="CCCCCC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Calibri"/>
              </a:rPr>
              <a:t>1</a:t>
            </a:r>
            <a:endParaRPr lang="en-US" sz="2800" dirty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143" name="mmprod_item_input_outertext10064"/>
          <p:cNvSpPr/>
          <p:nvPr>
            <p:custDataLst>
              <p:tags r:id="rId5"/>
            </p:custDataLst>
          </p:nvPr>
        </p:nvSpPr>
        <p:spPr>
          <a:xfrm>
            <a:off x="10479314" y="4775200"/>
            <a:ext cx="431800" cy="635000"/>
          </a:xfrm>
          <a:prstGeom prst="rect">
            <a:avLst/>
          </a:prstGeom>
          <a:solidFill>
            <a:srgbClr val="FFFFFF"/>
          </a:solidFill>
          <a:ln w="19050">
            <a:solidFill>
              <a:srgbClr val="CCCCCC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Calibri"/>
              </a:rPr>
              <a:t>1</a:t>
            </a:r>
            <a:endParaRPr lang="en-US" sz="2800" dirty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144" name="mmprod_item_input_outertext10064"/>
          <p:cNvSpPr/>
          <p:nvPr>
            <p:custDataLst>
              <p:tags r:id="rId6"/>
            </p:custDataLst>
          </p:nvPr>
        </p:nvSpPr>
        <p:spPr>
          <a:xfrm>
            <a:off x="10299700" y="5686425"/>
            <a:ext cx="431800" cy="635000"/>
          </a:xfrm>
          <a:prstGeom prst="rect">
            <a:avLst/>
          </a:prstGeom>
          <a:solidFill>
            <a:srgbClr val="FFFFFF"/>
          </a:solidFill>
          <a:ln w="19050">
            <a:solidFill>
              <a:srgbClr val="CCCCCC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Calibri"/>
              </a:rPr>
              <a:t>1</a:t>
            </a:r>
            <a:endParaRPr lang="en-US" sz="2800" dirty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145" name="mmprod_item_input_outertext10064"/>
          <p:cNvSpPr/>
          <p:nvPr>
            <p:custDataLst>
              <p:tags r:id="rId7"/>
            </p:custDataLst>
          </p:nvPr>
        </p:nvSpPr>
        <p:spPr>
          <a:xfrm>
            <a:off x="10807700" y="5857875"/>
            <a:ext cx="431800" cy="635000"/>
          </a:xfrm>
          <a:prstGeom prst="rect">
            <a:avLst/>
          </a:prstGeom>
          <a:solidFill>
            <a:srgbClr val="FFFFFF"/>
          </a:solidFill>
          <a:ln w="19050">
            <a:solidFill>
              <a:srgbClr val="CCCCCC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Calibri"/>
              </a:rPr>
              <a:t>1</a:t>
            </a:r>
            <a:endParaRPr lang="en-US" sz="2800" dirty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146" name="mmprod_item_input_outertext10064"/>
          <p:cNvSpPr/>
          <p:nvPr>
            <p:custDataLst>
              <p:tags r:id="rId8"/>
            </p:custDataLst>
          </p:nvPr>
        </p:nvSpPr>
        <p:spPr>
          <a:xfrm>
            <a:off x="9947729" y="6321425"/>
            <a:ext cx="431800" cy="635000"/>
          </a:xfrm>
          <a:prstGeom prst="rect">
            <a:avLst/>
          </a:prstGeom>
          <a:solidFill>
            <a:srgbClr val="FFFFFF"/>
          </a:solidFill>
          <a:ln w="19050">
            <a:solidFill>
              <a:srgbClr val="CCCCCC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Calibri"/>
              </a:rPr>
              <a:t>1</a:t>
            </a:r>
            <a:endParaRPr lang="en-US" sz="2800" dirty="0">
              <a:solidFill>
                <a:schemeClr val="tx1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380453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0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503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503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03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503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03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503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03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503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503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503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50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50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500"/>
                                        <p:tgtEl>
                                          <p:spTgt spid="503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503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00" fill="hold"/>
                                        <p:tgtEl>
                                          <p:spTgt spid="503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500" fill="hold"/>
                                        <p:tgtEl>
                                          <p:spTgt spid="50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500" fill="hold"/>
                                        <p:tgtEl>
                                          <p:spTgt spid="50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500" fill="hold"/>
                                        <p:tgtEl>
                                          <p:spTgt spid="50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500" fill="hold"/>
                                        <p:tgtEl>
                                          <p:spTgt spid="50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500"/>
                                        <p:tgtEl>
                                          <p:spTgt spid="503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2" dur="2000"/>
                                        <p:tgtEl>
                                          <p:spTgt spid="503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358 0.02636 C -0.08906 0.02567 -0.13472 0.02544 -0.18021 0.02428 C -0.1849 0.02405 -0.19444 0.0222 -0.19444 0.02243 C -0.1908 0.03653 -0.19115 0.05272 -0.19601 0.06659 C -0.21927 0.06659 -0.24253 0.06659 -0.2658 0.06659 C -0.26979 0.07168 -0.27083 0.07723 -0.27378 0.08347 C -0.27378 0.08393 -0.27517 0.09942 -0.27691 0.10243 C -0.27917 0.10636 -0.2849 0.11307 -0.2849 0.1133 C -0.28611 0.12671 -0.28872 0.16162 -0.30399 0.16162 C -0.30087 0.16231 -0.2974 0.16208 -0.29444 0.1637 C -0.28924 0.16625 -0.28889 0.17989 -0.28802 0.18497 C -0.28299 0.2148 -0.28333 0.20463 -0.28333 0.24625 C -0.29288 0.24948 -0.3059 0.25226 -0.3151 0.25896 C -0.32552 0.26636 -0.32587 0.26844 -0.33733 0.27168 C -0.34201 0.27584 -0.34757 0.27885 -0.35156 0.28416 C -0.35469 0.28833 -0.35955 0.29619 -0.36424 0.29896 C -0.37378 0.30474 -0.3809 0.3059 -0.39132 0.30752 C -0.39653 0.30983 -0.39601 0.30752 -0.39601 0.31168 C -0.38559 0.31399 -0.38559 0.31376 -0.38021 0.3244 C -0.37726 0.33896 -0.37812 0.35399 -0.37535 0.36879 C -0.37639 0.38197 -0.38125 0.40786 -0.3691 0.41318 C -0.36545 0.41781 -0.36493 0.42197 -0.36267 0.42798 C -0.39549 0.42867 -0.4283 0.4289 -0.46111 0.43006 C -0.4691 0.43029 -0.4776 0.43168 -0.4849 0.43653 C -0.49219 0.44139 -0.49601 0.44786 -0.50243 0.45341 C -0.50035 0.47561 -0.49913 0.4844 -0.49913 0.50844 C -0.4901 0.54474 -0.49444 0.58497 -0.49757 0.62243 C -0.49757 0.63098 -0.5375 0.85318 -0.4849 0.80648 C -0.48038 0.79723 -0.47361 0.79399 -0.46736 0.78729 C -0.46597 0.78567 -0.46319 0.78544 -0.46267 0.78312 C -0.46146 0.77711 -0.46267 0.77041 -0.46267 0.76416 " pathEditMode="relative" rAng="0" ptsTypes="ffffffffffffffffffffffffffffffA">
                                      <p:cBhvr>
                                        <p:cTn id="56" dur="3000" fill="hold"/>
                                        <p:tgtEl>
                                          <p:spTgt spid="503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05" y="4113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83 0.07769 C -0.00486 0.07908 0.00833 0.08116 0.02361 0.08393 C 0.03142 0.08717 0.03924 0.08879 0.0474 0.09041 C 0.05226 0.09457 0.05486 0.09919 0.05851 0.1052 C 0.05972 0.10729 0.06181 0.11145 0.06181 0.11168 C 0.05972 0.117 0.05799 0.12301 0.05538 0.12833 C 0.0533 0.13249 0.04896 0.14104 0.04896 0.14127 C 0.04618 0.1563 0.03958 0.16786 0.0316 0.17919 C 0.03108 0.18197 0.03108 0.18497 0.03003 0.18752 C 0.02934 0.18937 0.02743 0.18983 0.02674 0.19168 C 0.01962 0.21041 0.02674 0.20023 0.02205 0.20648 C 0.04549 0.1963 0.0651 0.20347 0.08872 0.20648 C 0.09531 0.20879 0.10139 0.21156 0.10781 0.21503 C 0.11684 0.22729 0.11215 0.22405 0.12049 0.22775 C 0.13229 0.24347 0.12813 0.237 0.13958 0.24671 C 0.14809 0.26451 0.14722 0.27422 0.16649 0.27422 C 0.1651 0.28856 0.16372 0.31191 0.15382 0.3207 C 0.15191 0.32463 0.14913 0.3274 0.1474 0.33133 C 0.14653 0.33318 0.1467 0.33572 0.14583 0.33757 C 0.14063 0.35006 0.13524 0.35885 0.12361 0.35885 C 0.13038 0.36463 0.13524 0.36833 0.14115 0.37572 C 0.14444 0.3889 0.15208 0.40023 0.15851 0.41156 C 0.16094 0.42174 0.16007 0.44971 0.17292 0.44971 C 0.16493 0.4548 0.1592 0.45781 0.15226 0.46451 C 0.13854 0.47769 0.12969 0.49249 0.1125 0.49619 C 0.10625 0.49896 0.09913 0.50266 0.0934 0.50682 C 0.08472 0.5133 0.07917 0.5237 0.06962 0.52786 C 0.06389 0.53989 0.05556 0.53873 0.04583 0.54058 C 0.04427 0.54127 0.04253 0.54151 0.04115 0.54266 C 0.03524 0.54729 0.0401 0.54682 0.03628 0.54682 C 0.03889 0.59052 0.04965 0.64486 0.0316 0.68231 C 0.02726 0.70567 0.03333 0.677 0.02674 0.69711 C 0.02361 0.70636 0.02483 0.71561 0.02049 0.7244 C 0.02188 0.74197 0.02396 0.76 0.02674 0.77734 C 0.0276 0.78266 0.0316 0.78544 0.0316 0.79006 L 0.05538 0.77318 " pathEditMode="relative" rAng="0" ptsTypes="ffffffffffffffffffffffffffffffffffAA">
                                      <p:cBhvr>
                                        <p:cTn id="65" dur="3000" fill="hold"/>
                                        <p:tgtEl>
                                          <p:spTgt spid="503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87" y="3560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917 0.0333 C 0.07813 0.04948 0.13993 0.03746 0.19253 0.03746 C 0.19688 0.04278 0.20174 0.05087 0.20694 0.05434 C 0.21997 0.06289 0.24045 0.06197 0.25295 0.06289 C 0.2566 0.06451 0.26059 0.06474 0.26406 0.06705 C 0.26632 0.06867 0.26806 0.07145 0.27031 0.0733 C 0.27882 0.07977 0.27274 0.07237 0.27674 0.07769 C 0.27378 0.08948 0.26927 0.09827 0.26563 0.10937 C 0.26424 0.11353 0.2625 0.12208 0.2625 0.12231 C 0.26198 0.12763 0.26198 0.13341 0.26076 0.13896 C 0.2599 0.14335 0.25139 0.16208 0.25139 0.16648 C 0.25295 0.1637 0.25365 0.15954 0.25608 0.15792 C 0.25747 0.157 0.2592 0.15908 0.26076 0.16 C 0.27049 0.16555 0.26441 0.1637 0.27517 0.17064 C 0.28802 0.17919 0.30139 0.18729 0.31476 0.19399 C 0.32465 0.19908 0.33125 0.20948 0.34184 0.21295 C 0.34774 0.21827 0.35208 0.21942 0.3592 0.22127 C 0.36372 0.22729 0.36528 0.23075 0.37031 0.23607 C 0.37483 0.24093 0.3717 0.24046 0.37517 0.24046 C 0.37622 0.24463 0.37882 0.24879 0.3783 0.25318 C 0.3776 0.25804 0.37188 0.26567 0.37188 0.2659 C 0.36771 0.28856 0.37396 0.26081 0.36563 0.28023 C 0.36024 0.29295 0.36719 0.28463 0.3625 0.29526 C 0.35677 0.30775 0.34757 0.31838 0.33698 0.32278 C 0.33524 0.33018 0.33663 0.32763 0.33385 0.33133 C 0.33681 0.33388 0.34045 0.33503 0.3434 0.33757 C 0.34531 0.33919 0.34635 0.3422 0.34809 0.34405 C 0.35486 0.35168 0.36337 0.35607 0.37188 0.35885 C 0.37795 0.36393 0.3842 0.36902 0.39097 0.37156 C 0.39583 0.38127 0.40156 0.39307 0.41007 0.39677 C 0.41476 0.40648 0.41788 0.40971 0.42274 0.41804 C 0.42396 0.42012 0.42431 0.42289 0.42587 0.42428 C 0.42865 0.42659 0.43542 0.42844 0.43542 0.42867 C 0.42691 0.4326 0.42205 0.4407 0.41476 0.44763 C 0.40712 0.45503 0.40417 0.45619 0.39896 0.46451 C 0.39462 0.47168 0.39531 0.47607 0.38941 0.48139 C 0.37847 0.50335 0.3625 0.52578 0.34184 0.52578 C 0.33108 0.54289 0.33299 0.53642 0.33854 0.55538 C 0.34149 0.58428 0.34774 0.61711 0.34809 0.64625 C 0.34861 0.68694 0.34809 0.72763 0.34809 0.76856 " pathEditMode="relative" rAng="0" ptsTypes="fffffffffffffffffffffffffffffffffffffffA">
                                      <p:cBhvr>
                                        <p:cTn id="74" dur="3000" fill="hold"/>
                                        <p:tgtEl>
                                          <p:spTgt spid="503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13" y="3676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0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83 0.0333 C -0.03368 0.04162 -0.04809 0.04763 -0.06215 0.05018 C -0.08385 0.05966 -0.06319 0.04925 -0.07639 0.0585 C -0.08125 0.06174 -0.08698 0.06266 -0.09219 0.06497 C -0.0967 0.07052 -0.09549 0.06705 -0.09549 0.07561 C -0.09965 0.08393 -0.09774 0.08694 -0.10503 0.09041 C -0.10781 0.10127 -0.11372 0.11145 -0.12083 0.11769 C -0.12639 0.12925 -0.12882 0.14428 -0.12882 0.15792 C -0.11823 0.16139 -0.11024 0.17041 -0.10017 0.1748 C -0.09913 0.17619 -0.09826 0.17804 -0.09705 0.17919 C -0.09566 0.18035 -0.09323 0.17942 -0.09219 0.18127 C -0.08437 0.19584 -0.0875 0.23237 -0.0875 0.24255 C -0.09687 0.24856 -0.10451 0.25619 -0.11441 0.26151 C -0.12135 0.27029 -0.11337 0.26174 -0.12726 0.26798 C -0.13403 0.27098 -0.14167 0.27908 -0.14948 0.28255 C -0.15729 0.29295 -0.15069 0.28694 -0.16372 0.29087 C -0.16701 0.29226 -0.17326 0.29526 -0.17326 0.29549 C -0.17847 0.3059 -0.18437 0.3096 -0.19219 0.31653 C -0.19531 0.33619 -0.19358 0.33341 -0.20972 0.33341 C -0.20382 0.33503 -0.19774 0.3348 -0.19219 0.33757 C -0.1908 0.33827 -0.19045 0.34104 -0.18906 0.34197 C -0.18351 0.34567 -0.17726 0.34659 -0.1717 0.35029 C -0.15781 0.35931 -0.17517 0.35029 -0.16215 0.35677 C -0.15156 0.37041 -0.1408 0.38312 -0.13038 0.39677 C -0.12917 0.39838 -0.12708 0.39792 -0.12552 0.39885 C -0.12344 0.4 -0.12135 0.40162 -0.11927 0.40324 C -0.10781 0.41249 -0.11267 0.40786 -0.1066 0.41596 C -0.10556 0.41734 -0.10469 0.41919 -0.1033 0.42012 C -0.10035 0.42197 -0.09392 0.42428 -0.09392 0.42451 C -0.1059 0.42682 -0.11788 0.43677 -0.12726 0.44763 C -0.13108 0.45203 -0.14149 0.46497 -0.14618 0.46659 C -0.15243 0.46867 -0.15885 0.46798 -0.16528 0.46867 C -0.16632 0.47075 -0.16701 0.4733 -0.1684 0.47515 C -0.16979 0.477 -0.17205 0.47723 -0.17326 0.47931 C -0.17431 0.48093 -0.17396 0.4837 -0.17483 0.48555 C -0.17708 0.49064 -0.18108 0.49619 -0.18437 0.50035 C -0.18663 0.50937 -0.19201 0.5126 -0.19705 0.51954 C -0.19757 0.52162 -0.19861 0.52532 -0.19861 0.52555 C -0.20174 0.52671 -0.20729 0.52532 -0.20816 0.52994 C -0.21302 0.55191 -0.21042 0.57041 -0.20816 0.59122 C -0.20747 0.63006 -0.20851 0.66729 -0.2033 0.70497 C -0.20521 0.71237 -0.20642 0.71908 -0.20816 0.72671 C -0.20625 0.79422 -0.22083 0.78359 -0.18281 0.78359 " pathEditMode="relative" rAng="0" ptsTypes="ffffffffffffffffffffffffffffffffffffffffffA">
                                      <p:cBhvr>
                                        <p:cTn id="83" dur="3000" fill="hold"/>
                                        <p:tgtEl>
                                          <p:spTgt spid="503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00" y="3803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2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0" presetClass="path" presetSubtype="0" accel="50000" decel="5000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306 -2.25434E-6 C -0.04444 0.00046 -0.05347 0.00231 -0.05573 0.00416 C -0.06319 0.01018 -0.05382 0.00786 -0.06354 0.01064 C -0.08142 0.01596 -0.09948 0.01757 -0.11753 0.01896 C -0.12292 0.02127 -0.12812 0.02312 -0.13351 0.02544 C -0.14149 0.03237 -0.15122 0.0444 -0.16042 0.04856 C -0.16667 0.05734 -0.17031 0.05896 -0.17951 0.06127 C -0.18108 0.06266 -0.18247 0.06428 -0.1842 0.06544 C -0.18576 0.06636 -0.18785 0.06613 -0.18906 0.06775 C -0.19028 0.06937 -0.19062 0.07399 -0.19062 0.07422 C -0.18646 0.07468 -0.18194 0.07445 -0.17795 0.07607 C -0.16875 0.08 -0.16354 0.08578 -0.15417 0.08879 C -0.14896 0.09549 -0.14531 0.10058 -0.13819 0.10359 C -0.13611 0.10544 -0.12118 0.11584 -0.1191 0.11838 C -0.11181 0.12671 -0.10694 0.13526 -0.10174 0.1459 C -0.10087 0.14775 -0.09149 0.15353 -0.09062 0.15422 C -0.08437 0.16324 -0.07622 0.16902 -0.06684 0.16902 C -0.08177 0.17642 -0.09861 0.17827 -0.11441 0.18174 C -0.12691 0.18451 -0.13889 0.19122 -0.15087 0.19653 C -0.15747 0.19954 -0.16458 0.19792 -0.17153 0.19861 C -0.1842 0.2044 -0.17778 0.20231 -0.19062 0.20509 C -0.20278 0.21041 -0.2151 0.21226 -0.22708 0.21781 C -0.24045 0.22382 -0.23299 0.22382 -0.23976 0.23052 C -0.24826 0.23908 -0.2559 0.24301 -0.26684 0.24301 C -0.25451 0.24879 -0.27014 0.24046 -0.25729 0.25156 C -0.25399 0.25457 -0.24983 0.25549 -0.24618 0.25781 C -0.23698 0.27075 -0.22743 0.28601 -0.21441 0.29179 C -0.20642 0.30474 -0.20799 0.30312 -0.19531 0.30867 C -0.18507 0.31769 -0.17413 0.32278 -0.16198 0.32555 C -0.15312 0.32948 -0.14757 0.33619 -0.13819 0.33619 C -0.15625 0.33688 -0.17413 0.33688 -0.19219 0.33827 C -0.20937 0.33942 -0.22413 0.35445 -0.23976 0.36139 C -0.24601 0.36971 -0.23976 0.36301 -0.25087 0.36786 C -0.26215 0.37272 -0.27135 0.3852 -0.28264 0.3889 C -0.28889 0.39468 -0.29601 0.39931 -0.3033 0.40162 C -0.30608 0.40416 -0.30816 0.40809 -0.31128 0.41018 C -0.31424 0.41226 -0.32083 0.41434 -0.32083 0.41457 C -0.32986 0.42243 -0.33715 0.42312 -0.34774 0.42497 C -0.35295 0.4296 -0.35052 0.42914 -0.35417 0.42914 C -0.34722 0.43376 -0.33663 0.44255 -0.32865 0.44601 C -0.325 0.46544 -0.33021 0.44555 -0.3224 0.45873 C -0.31562 0.46983 -0.32431 0.48671 -0.31128 0.49249 C -0.30451 0.50127 -0.30937 0.51353 -0.30486 0.52416 C -0.30122 0.53226 -0.29497 0.53272 -0.28906 0.5348 C -0.28177 0.53734 -0.27378 0.54058 -0.26684 0.54544 C -0.2658 0.54405 -0.26493 0.54058 -0.26354 0.54127 C -0.25972 0.54289 -0.26319 0.55214 -0.26354 0.55376 C -0.2625 0.56231 -0.26076 0.57064 -0.26042 0.57919 C -0.25955 0.6044 -0.26927 0.63723 -0.27465 0.66174 C -0.27674 0.67052 -0.2809 0.677 -0.28264 0.68694 C -0.2842 0.69596 -0.28646 0.70197 -0.28906 0.71029 C -0.29306 0.72324 -0.29375 0.73295 -0.30017 0.74405 C -0.30069 0.7489 -0.30052 0.75376 -0.30174 0.75861 C -0.30226 0.7607 -0.30417 0.76116 -0.30486 0.76324 C -0.30573 0.76578 -0.30556 0.76856 -0.30642 0.77156 C -0.31007 0.78243 -0.31771 0.78428 -0.32552 0.78428 " pathEditMode="relative" rAng="0" ptsTypes="fffffffffffffffffffffffffffffffffffffffffffffffffffffffA">
                                      <p:cBhvr>
                                        <p:cTn id="92" dur="3000" fill="hold"/>
                                        <p:tgtEl>
                                          <p:spTgt spid="503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56" y="3921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2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0" presetClass="path" presetSubtype="0" accel="50000" decel="5000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75 -0.0111 C 0.0434 -0.00763 0.04878 -0.00254 0.05503 -0.00046 C 0.07813 0.00717 0.05868 -0.00277 0.07569 0.0037 C 0.08316 0.00648 0.0908 0.01041 0.09792 0.01434 C 0.10451 0.01804 0.11042 0.02312 0.11684 0.02705 C 0.11997 0.0289 0.12639 0.03122 0.12639 0.03145 C 0.13177 0.03885 0.14132 0.04231 0.14861 0.04601 C 0.15729 0.06382 0.18559 0.06081 0.19792 0.06081 C 0.19271 0.06312 0.18733 0.06567 0.18194 0.06729 C 0.17465 0.06937 0.16667 0.0696 0.15972 0.07353 C 0.1526 0.07746 0.14635 0.08324 0.13906 0.08625 C 0.13438 0.09041 0.13003 0.09226 0.12483 0.0948 C 0.11719 0.10474 0.10938 0.10983 0.10104 0.11792 C 0.0908 0.12763 0.10191 0.12255 0.08993 0.12648 C 0.08142 0.13388 0.07726 0.13318 0.06615 0.1348 C 0.05313 0.14035 0.06944 0.13341 0.0566 0.13919 C 0.05503 0.13989 0.05174 0.14127 0.05174 0.14151 C 0.06806 0.14474 0.08455 0.14682 0.10104 0.1496 C 0.10469 0.15122 0.10868 0.15191 0.11215 0.15399 C 0.11389 0.15492 0.11528 0.157 0.11684 0.15815 C 0.11892 0.15977 0.12101 0.16116 0.12326 0.16231 C 0.12639 0.16393 0.13281 0.16648 0.13281 0.16671 C 0.13802 0.17133 0.14306 0.17133 0.14861 0.17503 C 0.16094 0.18312 0.14653 0.17619 0.15816 0.18127 C 0.16649 0.19283 0.17813 0.19723 0.18837 0.20463 C 0.19844 0.21203 0.20885 0.21919 0.2184 0.22798 C 0.21997 0.22937 0.24323 0.24046 0.24705 0.24278 C 0.25382 0.24671 0.25903 0.2548 0.26615 0.25757 C 0.26927 0.25873 0.28663 0.26151 0.28837 0.26174 C 0.30139 0.26752 0.29462 0.2659 0.30903 0.2659 C 0.2941 0.26983 0.27986 0.2726 0.26458 0.27445 C 0.2526 0.27977 0.23958 0.28278 0.22795 0.28925 C 0.22205 0.29249 0.21649 0.29665 0.21059 0.29966 C 0.19931 0.30544 0.20903 0.29781 0.19618 0.30613 C 0.18125 0.31607 0.19444 0.30983 0.18351 0.31445 C 0.17726 0.32324 0.18403 0.31515 0.17396 0.32093 C 0.17222 0.32185 0.17101 0.32393 0.16927 0.32509 C 0.16788 0.32601 0.16615 0.32648 0.16458 0.32717 C 0.15365 0.33711 0.14514 0.35098 0.13438 0.36116 C 0.13333 0.36324 0.13281 0.36578 0.13125 0.3674 C 0.12986 0.36879 0.12795 0.36856 0.12639 0.36948 C 0.12118 0.37295 0.11927 0.37757 0.11372 0.38012 C 0.10885 0.38636 0.10573 0.39283 0.10104 0.39908 C 0.1066 0.41064 0.10122 0.40231 0.11372 0.40971 C 0.12274 0.41503 0.13194 0.42035 0.14063 0.42659 C 0.14514 0.42983 0.14948 0.4333 0.15347 0.43723 C 0.15556 0.43931 0.15747 0.44185 0.15972 0.44347 C 0.16476 0.44717 0.17135 0.44833 0.17569 0.45411 C 0.18194 0.46243 0.18559 0.47075 0.19306 0.47723 C 0.19878 0.48902 0.19306 0.47931 0.20417 0.48994 C 0.22014 0.5052 0.225 0.51515 0.24549 0.51954 C 0.25069 0.52185 0.24861 0.52162 0.25174 0.52162 C 0.25365 0.54867 0.25747 0.57503 0.25972 0.60208 C 0.2592 0.64555 0.27899 0.73272 0.24861 0.77549 C 0.22431 0.77295 0.22639 0.78312 0.22639 0.76486 " pathEditMode="relative" rAng="0" ptsTypes="ffffffffffffffffffffffffffffffffffffffffffffffffffffffA">
                                      <p:cBhvr>
                                        <p:cTn id="101" dur="3000" fill="hold"/>
                                        <p:tgtEl>
                                          <p:spTgt spid="503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76" y="3969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6" dur="2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0" presetClass="path" presetSubtype="0" accel="50000" decel="5000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09 0.0222 C -0.02778 0.02636 -0.03264 0.03376 -0.0375 0.037 C -0.04097 0.03931 -0.04497 0.03977 -0.04861 0.04139 C -0.05903 0.05179 -0.05295 0.04509 -0.06597 0.06243 C -0.06736 0.06428 -0.06927 0.06497 -0.07083 0.06659 C -0.07205 0.06775 -0.07292 0.0696 -0.07396 0.07098 C -0.07674 0.08231 -0.0816 0.08694 -0.08819 0.09411 C -0.09323 0.09966 -0.09635 0.10729 -0.10087 0.1133 C -0.10312 0.1163 -0.1059 0.11977 -0.10885 0.12162 C -0.11198 0.12347 -0.1184 0.12578 -0.1184 0.12601 C -0.1224 0.13156 -0.12604 0.13295 -0.13108 0.13642 C -0.13281 0.13757 -0.13576 0.14058 -0.13576 0.14081 C -0.11736 0.1422 -0.10174 0.14682 -0.08351 0.14914 C -0.0684 0.15561 -0.05312 0.16185 -0.0375 0.16601 C -0.03177 0.17318 -0.02587 0.17757 -0.0184 0.18081 C -0.00712 0.19214 0.00903 0.19515 0.02292 0.19769 C 0.02552 0.20046 0.02795 0.20393 0.0309 0.20625 C 0.03281 0.20763 0.03524 0.20694 0.03715 0.20833 C 0.03906 0.20971 0.0401 0.21295 0.04201 0.21457 C 0.04514 0.21711 0.05087 0.21942 0.05469 0.22104 C 0.06042 0.22613 0.06563 0.22844 0.07205 0.23168 C 0.07639 0.23376 0.08003 0.23792 0.08472 0.23792 C 0.05747 0.24393 0.09149 0.237 0.02917 0.24208 C 0.02309 0.24255 0.01424 0.24809 0.00868 0.25064 C 0.00174 0.25364 -0.00503 0.25619 -0.01198 0.25896 C -0.01545 0.26035 -0.01806 0.26428 -0.02153 0.26544 C -0.02674 0.26705 -0.03212 0.26682 -0.0375 0.26752 C -0.04427 0.27052 -0.05122 0.27075 -0.05799 0.27376 C -0.06545 0.28046 -0.07517 0.2807 -0.08194 0.28856 C -0.08837 0.29596 -0.09497 0.3059 -0.10087 0.31399 C -0.10243 0.31607 -0.12083 0.31607 -0.12951 0.31607 C -0.12153 0.31954 -0.11285 0.32278 -0.10573 0.32879 C -0.10347 0.33064 -0.10191 0.33434 -0.09931 0.33526 C -0.09375 0.33734 -0.08767 0.33665 -0.08194 0.33734 C -0.05382 0.3496 -0.02396 0.35769 0.00538 0.36255 C 0.01285 0.36601 0.02014 0.36786 0.0276 0.3711 C 0.03368 0.37873 0.04167 0.37989 0.04983 0.38174 C 0.0592 0.38775 0.06701 0.39653 0.07691 0.4007 C 0.08194 0.40532 0.07969 0.40486 0.08316 0.40486 C 0.07517 0.40694 0.06736 0.40925 0.05938 0.41133 C 0.05608 0.41226 0.05313 0.41526 0.04983 0.41549 C 0.0342 0.41688 0.01875 0.41734 0.00382 0.42405 C -0.00781 0.42914 -0.0217 0.43145 -0.03264 0.43885 C -0.04115 0.44463 -0.05035 0.45087 -0.05972 0.45364 C -0.06128 0.45503 -0.06267 0.45665 -0.06441 0.45781 C -0.0658 0.45873 -0.06771 0.45873 -0.0691 0.45989 C -0.07101 0.46151 -0.07205 0.46451 -0.07396 0.46613 C -0.07882 0.47052 -0.08628 0.47098 -0.09132 0.47468 C -0.10729 0.48625 -0.09444 0.48116 -0.10729 0.48532 C -0.11372 0.4911 -0.11979 0.49411 -0.12639 0.50012 C -0.12795 0.50151 -0.12917 0.50359 -0.13108 0.50428 C -0.13316 0.50497 -0.1375 0.50636 -0.1375 0.50659 C -0.13264 0.50914 -0.12778 0.51168 -0.12309 0.51492 C -0.12135 0.51607 -0.12031 0.51861 -0.1184 0.51908 C -0.10226 0.52301 -0.08403 0.52324 -0.06753 0.52532 C -0.06146 0.52971 -0.05694 0.53364 -0.05017 0.53596 C -0.04392 0.54382 -0.03281 0.5452 -0.02465 0.54867 C -0.02153 0.55006 -0.01528 0.55283 -0.01528 0.55307 C -0.01372 0.55422 -0.01215 0.55607 -0.01042 0.55723 C -0.00851 0.55838 -0.00417 0.55931 -0.00417 0.55954 C -0.00521 0.56208 -0.00642 0.56463 -0.00729 0.56763 C -0.00799 0.57041 -0.00799 0.57341 -0.00885 0.57619 C -0.01198 0.58613 -0.01128 0.57896 -0.01528 0.58682 C -0.01649 0.58937 -0.01719 0.59237 -0.0184 0.59515 C -0.02031 0.59954 -0.02465 0.60786 -0.02465 0.60809 C -0.02899 0.64509 -0.02465 0.60162 -0.02465 0.67769 C -0.02465 0.69064 -0.01198 0.7533 -0.0342 0.7644 C -0.04045 0.77226 -0.04566 0.77133 -0.05486 0.77272 C -0.05642 0.76648 -0.05799 0.7644 -0.06128 0.76 " pathEditMode="relative" rAng="0" ptsTypes="ffffffffffffffffffffffffffffffffffffffffffffffffffffffffffffffffffffA">
                                      <p:cBhvr>
                                        <p:cTn id="110" dur="3000" fill="hold"/>
                                        <p:tgtEl>
                                          <p:spTgt spid="503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752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5" dur="2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0" dur="2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308" grpId="0"/>
      <p:bldP spid="50309" grpId="0"/>
      <p:bldP spid="50310" grpId="0"/>
      <p:bldP spid="50312" grpId="0"/>
      <p:bldP spid="50313" grpId="0" animBg="1"/>
      <p:bldP spid="50313" grpId="1" animBg="1"/>
      <p:bldP spid="50313" grpId="2" animBg="1"/>
      <p:bldP spid="50313" grpId="3" animBg="1"/>
      <p:bldP spid="50313" grpId="4" animBg="1"/>
      <p:bldP spid="50313" grpId="5" animBg="1"/>
      <p:bldP spid="50313" grpId="6" animBg="1"/>
      <p:bldP spid="50314" grpId="0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>
            <a:noAutofit/>
          </a:bodyPr>
          <a:lstStyle/>
          <a:p>
            <a:r>
              <a:rPr lang="en-US" sz="7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Trò</a:t>
            </a:r>
            <a:r>
              <a:rPr lang="en-US" sz="7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7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chơi</a:t>
            </a:r>
            <a:endParaRPr lang="en-US" sz="7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mmprod_item_input_outertext10064"/>
          <p:cNvSpPr/>
          <p:nvPr>
            <p:custDataLst>
              <p:tags r:id="rId1"/>
            </p:custDataLst>
          </p:nvPr>
        </p:nvSpPr>
        <p:spPr>
          <a:xfrm>
            <a:off x="12255500" y="3467100"/>
            <a:ext cx="431800" cy="2534722"/>
          </a:xfrm>
          <a:prstGeom prst="rect">
            <a:avLst/>
          </a:prstGeom>
          <a:solidFill>
            <a:srgbClr val="FFFFFF"/>
          </a:solidFill>
          <a:ln w="19050">
            <a:solidFill>
              <a:srgbClr val="CCCCCC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Calibri"/>
              </a:rPr>
              <a:t>1</a:t>
            </a:r>
            <a:endParaRPr lang="en-US" sz="2800" dirty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676400" y="1828800"/>
            <a:ext cx="6858000" cy="1295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5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Tìm</a:t>
            </a:r>
            <a:r>
              <a:rPr lang="en-US" sz="5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chữ</a:t>
            </a:r>
            <a:r>
              <a:rPr lang="en-US" sz="5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5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từ</a:t>
            </a:r>
            <a:endParaRPr lang="en-US" sz="5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 descr="Nghỉ hè nên cho con học gì - 5 gợi ý các lớp học bổ íc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819400"/>
            <a:ext cx="5638800" cy="375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657600" y="4191000"/>
            <a:ext cx="914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Đố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bé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chữ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gì</a:t>
            </a:r>
            <a:r>
              <a:rPr lang="en-US" b="1" dirty="0" smtClean="0">
                <a:solidFill>
                  <a:srgbClr val="FFFF00"/>
                </a:solidFill>
              </a:rPr>
              <a:t>?</a:t>
            </a:r>
            <a:endParaRPr 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852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3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17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6" grpId="1" animBg="1"/>
      <p:bldP spid="6" grpId="2" animBg="1"/>
      <p:bldP spid="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-413657" y="609600"/>
            <a:ext cx="96012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5400" b="1" dirty="0">
                <a:solidFill>
                  <a:srgbClr val="3333FF"/>
                </a:solidFill>
                <a:latin typeface=".VnAvant" pitchFamily="34" charset="0"/>
              </a:rPr>
              <a:t>    </a:t>
            </a:r>
            <a:r>
              <a:rPr lang="en-US" altLang="en-US" sz="3600" b="1" dirty="0" err="1" smtClean="0">
                <a:solidFill>
                  <a:srgbClr val="3333FF"/>
                </a:solidFill>
                <a:latin typeface=".VnAvant" pitchFamily="34" charset="0"/>
              </a:rPr>
              <a:t>NghÐ</a:t>
            </a:r>
            <a:r>
              <a:rPr lang="en-US" altLang="en-US" sz="3600" b="1" dirty="0" smtClean="0">
                <a:solidFill>
                  <a:srgbClr val="3333FF"/>
                </a:solidFill>
                <a:latin typeface=".VnAvant" pitchFamily="34" charset="0"/>
              </a:rPr>
              <a:t> ¬</a:t>
            </a:r>
            <a:r>
              <a:rPr lang="en-US" altLang="en-US" sz="3600" b="1" dirty="0" err="1" smtClean="0">
                <a:solidFill>
                  <a:srgbClr val="3333FF"/>
                </a:solidFill>
                <a:latin typeface=".VnAvant" pitchFamily="34" charset="0"/>
              </a:rPr>
              <a:t>i</a:t>
            </a:r>
            <a:r>
              <a:rPr lang="en-US" altLang="en-US" sz="3600" b="1" dirty="0" smtClean="0">
                <a:solidFill>
                  <a:srgbClr val="3333FF"/>
                </a:solidFill>
                <a:latin typeface=".VnAvant" pitchFamily="34" charset="0"/>
              </a:rPr>
              <a:t> ta </a:t>
            </a:r>
            <a:r>
              <a:rPr lang="en-US" altLang="en-US" sz="3600" b="1" dirty="0" err="1" smtClean="0">
                <a:solidFill>
                  <a:srgbClr val="3333FF"/>
                </a:solidFill>
                <a:latin typeface=".VnAvant" pitchFamily="34" charset="0"/>
              </a:rPr>
              <a:t>b¶o</a:t>
            </a:r>
            <a:r>
              <a:rPr lang="en-US" altLang="en-US" sz="3600" b="1" dirty="0" smtClean="0">
                <a:solidFill>
                  <a:srgbClr val="3333FF"/>
                </a:solidFill>
                <a:latin typeface=".VnAvant" pitchFamily="34" charset="0"/>
              </a:rPr>
              <a:t> </a:t>
            </a:r>
            <a:r>
              <a:rPr lang="en-US" altLang="en-US" sz="3600" b="1" dirty="0" err="1" smtClean="0">
                <a:solidFill>
                  <a:srgbClr val="3333FF"/>
                </a:solidFill>
                <a:latin typeface=".VnAvant" pitchFamily="34" charset="0"/>
              </a:rPr>
              <a:t>nghÐ</a:t>
            </a:r>
            <a:r>
              <a:rPr lang="en-US" altLang="en-US" sz="3600" b="1" dirty="0" smtClean="0">
                <a:solidFill>
                  <a:srgbClr val="3333FF"/>
                </a:solidFill>
                <a:latin typeface=".VnAvant" pitchFamily="34" charset="0"/>
              </a:rPr>
              <a:t> </a:t>
            </a:r>
            <a:r>
              <a:rPr lang="en-US" altLang="en-US" sz="3600" b="1" dirty="0" err="1" smtClean="0">
                <a:solidFill>
                  <a:srgbClr val="3333FF"/>
                </a:solidFill>
                <a:latin typeface=".VnAvant" pitchFamily="34" charset="0"/>
              </a:rPr>
              <a:t>nµy</a:t>
            </a:r>
            <a:r>
              <a:rPr lang="en-US" altLang="en-US" sz="3600" b="1" dirty="0" smtClean="0">
                <a:solidFill>
                  <a:srgbClr val="3333FF"/>
                </a:solidFill>
                <a:latin typeface=".VnAvant" pitchFamily="34" charset="0"/>
              </a:rPr>
              <a:t> </a:t>
            </a:r>
            <a:endParaRPr lang="en-US" altLang="en-US" sz="3600" b="1" dirty="0">
              <a:solidFill>
                <a:srgbClr val="3333FF"/>
              </a:solidFill>
              <a:latin typeface=".VnAvant" pitchFamily="34" charset="0"/>
            </a:endParaRPr>
          </a:p>
        </p:txBody>
      </p:sp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-2171700" y="1752600"/>
            <a:ext cx="13716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600" b="1" dirty="0" err="1" smtClean="0">
                <a:solidFill>
                  <a:srgbClr val="3333FF"/>
                </a:solidFill>
                <a:latin typeface=".VnAvant" pitchFamily="34" charset="0"/>
              </a:rPr>
              <a:t>NghÐ</a:t>
            </a:r>
            <a:r>
              <a:rPr lang="en-US" altLang="en-US" sz="3600" b="1" dirty="0" smtClean="0">
                <a:solidFill>
                  <a:srgbClr val="3333FF"/>
                </a:solidFill>
                <a:latin typeface=".VnAvant" pitchFamily="34" charset="0"/>
              </a:rPr>
              <a:t> ¨n </a:t>
            </a:r>
            <a:r>
              <a:rPr lang="en-US" altLang="en-US" sz="3600" b="1" dirty="0" err="1" smtClean="0">
                <a:solidFill>
                  <a:srgbClr val="3333FF"/>
                </a:solidFill>
                <a:latin typeface=".VnAvant" pitchFamily="34" charset="0"/>
              </a:rPr>
              <a:t>cho</a:t>
            </a:r>
            <a:r>
              <a:rPr lang="en-US" altLang="en-US" sz="3600" b="1" dirty="0" smtClean="0">
                <a:solidFill>
                  <a:srgbClr val="3333FF"/>
                </a:solidFill>
                <a:latin typeface=".VnAvant" pitchFamily="34" charset="0"/>
              </a:rPr>
              <a:t> </a:t>
            </a:r>
            <a:r>
              <a:rPr lang="en-US" altLang="en-US" sz="3600" b="1" dirty="0" err="1" smtClean="0">
                <a:solidFill>
                  <a:srgbClr val="3333FF"/>
                </a:solidFill>
                <a:latin typeface=".VnAvant" pitchFamily="34" charset="0"/>
              </a:rPr>
              <a:t>bÐo</a:t>
            </a:r>
            <a:r>
              <a:rPr lang="en-US" altLang="en-US" sz="3600" b="1" dirty="0" smtClean="0">
                <a:solidFill>
                  <a:srgbClr val="3333FF"/>
                </a:solidFill>
                <a:latin typeface=".VnAvant" pitchFamily="34" charset="0"/>
              </a:rPr>
              <a:t> </a:t>
            </a:r>
            <a:r>
              <a:rPr lang="en-US" altLang="en-US" sz="3600" b="1" dirty="0" err="1" smtClean="0">
                <a:solidFill>
                  <a:srgbClr val="3333FF"/>
                </a:solidFill>
                <a:latin typeface=".VnAvant" pitchFamily="34" charset="0"/>
              </a:rPr>
              <a:t>nghÐ</a:t>
            </a:r>
            <a:r>
              <a:rPr lang="en-US" altLang="en-US" sz="3600" b="1" dirty="0" smtClean="0">
                <a:solidFill>
                  <a:srgbClr val="3333FF"/>
                </a:solidFill>
                <a:latin typeface=".VnAvant" pitchFamily="34" charset="0"/>
              </a:rPr>
              <a:t> </a:t>
            </a:r>
            <a:r>
              <a:rPr lang="en-US" altLang="en-US" sz="3600" b="1" dirty="0" err="1" smtClean="0">
                <a:solidFill>
                  <a:srgbClr val="3333FF"/>
                </a:solidFill>
                <a:latin typeface=".VnAvant" pitchFamily="34" charset="0"/>
              </a:rPr>
              <a:t>cµy</a:t>
            </a:r>
            <a:r>
              <a:rPr lang="en-US" altLang="en-US" sz="3600" b="1" dirty="0" smtClean="0">
                <a:solidFill>
                  <a:srgbClr val="3333FF"/>
                </a:solidFill>
                <a:latin typeface=".VnAvant" pitchFamily="34" charset="0"/>
              </a:rPr>
              <a:t> </a:t>
            </a:r>
            <a:r>
              <a:rPr lang="en-US" altLang="en-US" sz="3600" b="1" dirty="0" err="1" smtClean="0">
                <a:solidFill>
                  <a:srgbClr val="3333FF"/>
                </a:solidFill>
                <a:latin typeface=".VnAvant" pitchFamily="34" charset="0"/>
              </a:rPr>
              <a:t>ruéng</a:t>
            </a:r>
            <a:r>
              <a:rPr lang="en-US" altLang="en-US" sz="3600" b="1" dirty="0" smtClean="0">
                <a:solidFill>
                  <a:srgbClr val="3333FF"/>
                </a:solidFill>
                <a:latin typeface=".VnAvant" pitchFamily="34" charset="0"/>
              </a:rPr>
              <a:t> </a:t>
            </a:r>
            <a:r>
              <a:rPr lang="en-US" altLang="en-US" sz="3600" b="1" dirty="0" err="1" smtClean="0">
                <a:solidFill>
                  <a:srgbClr val="3333FF"/>
                </a:solidFill>
                <a:latin typeface=".VnAvant" pitchFamily="34" charset="0"/>
              </a:rPr>
              <a:t>s©u</a:t>
            </a:r>
            <a:endParaRPr lang="en-US" altLang="en-US" sz="3600" b="1" dirty="0">
              <a:solidFill>
                <a:srgbClr val="3333FF"/>
              </a:solidFill>
              <a:latin typeface=".VnAvant" pitchFamily="34" charset="0"/>
            </a:endParaRPr>
          </a:p>
        </p:txBody>
      </p:sp>
      <p:sp>
        <p:nvSpPr>
          <p:cNvPr id="30728" name="Text Box 8"/>
          <p:cNvSpPr txBox="1">
            <a:spLocks noChangeArrowheads="1"/>
          </p:cNvSpPr>
          <p:nvPr/>
        </p:nvSpPr>
        <p:spPr bwMode="auto">
          <a:xfrm>
            <a:off x="-174171" y="2706469"/>
            <a:ext cx="98298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600" b="1" dirty="0" smtClean="0">
                <a:solidFill>
                  <a:srgbClr val="3333FF"/>
                </a:solidFill>
                <a:latin typeface=".VnAvant" pitchFamily="34" charset="0"/>
              </a:rPr>
              <a:t>¥ ®</a:t>
            </a:r>
            <a:r>
              <a:rPr lang="en-US" altLang="en-US" sz="3600" b="1" dirty="0" err="1" smtClean="0">
                <a:solidFill>
                  <a:srgbClr val="3333FF"/>
                </a:solidFill>
                <a:latin typeface=".VnAvant" pitchFamily="34" charset="0"/>
              </a:rPr>
              <a:t>êi</a:t>
            </a:r>
            <a:r>
              <a:rPr lang="en-US" altLang="en-US" sz="3600" b="1" dirty="0" smtClean="0">
                <a:solidFill>
                  <a:srgbClr val="3333FF"/>
                </a:solidFill>
                <a:latin typeface=".VnAvant" pitchFamily="34" charset="0"/>
              </a:rPr>
              <a:t> </a:t>
            </a:r>
            <a:r>
              <a:rPr lang="en-US" altLang="en-US" sz="3600" b="1" dirty="0" err="1" smtClean="0">
                <a:solidFill>
                  <a:srgbClr val="3333FF"/>
                </a:solidFill>
                <a:latin typeface=".VnAvant" pitchFamily="34" charset="0"/>
              </a:rPr>
              <a:t>kh«n</a:t>
            </a:r>
            <a:r>
              <a:rPr lang="en-US" altLang="en-US" sz="3600" b="1" dirty="0" smtClean="0">
                <a:solidFill>
                  <a:srgbClr val="3333FF"/>
                </a:solidFill>
                <a:latin typeface=".VnAvant" pitchFamily="34" charset="0"/>
              </a:rPr>
              <a:t> </a:t>
            </a:r>
            <a:r>
              <a:rPr lang="en-US" altLang="en-US" sz="3600" b="1" dirty="0" err="1" smtClean="0">
                <a:solidFill>
                  <a:srgbClr val="3333FF"/>
                </a:solidFill>
                <a:latin typeface=".VnAvant" pitchFamily="34" charset="0"/>
              </a:rPr>
              <a:t>khÐo</a:t>
            </a:r>
            <a:r>
              <a:rPr lang="en-US" altLang="en-US" sz="3600" b="1" dirty="0" smtClean="0">
                <a:solidFill>
                  <a:srgbClr val="3333FF"/>
                </a:solidFill>
                <a:latin typeface=".VnAvant" pitchFamily="34" charset="0"/>
              </a:rPr>
              <a:t> chi ®©u</a:t>
            </a:r>
            <a:endParaRPr lang="en-US" altLang="en-US" sz="3600" b="1" dirty="0">
              <a:solidFill>
                <a:srgbClr val="3333FF"/>
              </a:solidFill>
              <a:latin typeface=".VnAvant" pitchFamily="34" charset="0"/>
            </a:endParaRPr>
          </a:p>
        </p:txBody>
      </p:sp>
      <p:sp>
        <p:nvSpPr>
          <p:cNvPr id="30733" name="Text Box 13"/>
          <p:cNvSpPr txBox="1">
            <a:spLocks noChangeArrowheads="1"/>
          </p:cNvSpPr>
          <p:nvPr/>
        </p:nvSpPr>
        <p:spPr bwMode="auto">
          <a:xfrm>
            <a:off x="-342900" y="3733800"/>
            <a:ext cx="10058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600" b="1" dirty="0" smtClean="0">
                <a:solidFill>
                  <a:srgbClr val="3333FF"/>
                </a:solidFill>
                <a:latin typeface=".VnAvant" pitchFamily="34" charset="0"/>
              </a:rPr>
              <a:t>Ch¼ng qua </a:t>
            </a:r>
            <a:r>
              <a:rPr lang="en-US" altLang="en-US" sz="3600" b="1" dirty="0" err="1" smtClean="0">
                <a:solidFill>
                  <a:srgbClr val="3333FF"/>
                </a:solidFill>
                <a:latin typeface=".VnAvant" pitchFamily="34" charset="0"/>
              </a:rPr>
              <a:t>còng</a:t>
            </a:r>
            <a:r>
              <a:rPr lang="en-US" altLang="en-US" sz="3600" b="1" dirty="0" smtClean="0">
                <a:solidFill>
                  <a:srgbClr val="3333FF"/>
                </a:solidFill>
                <a:latin typeface=".VnAvant" pitchFamily="34" charset="0"/>
              </a:rPr>
              <a:t> </a:t>
            </a:r>
            <a:r>
              <a:rPr lang="en-US" altLang="en-US" sz="3600" b="1" dirty="0" err="1" smtClean="0">
                <a:solidFill>
                  <a:srgbClr val="3333FF"/>
                </a:solidFill>
                <a:latin typeface=".VnAvant" pitchFamily="34" charset="0"/>
              </a:rPr>
              <a:t>chØ</a:t>
            </a:r>
            <a:r>
              <a:rPr lang="en-US" altLang="en-US" sz="3600" b="1" dirty="0" smtClean="0">
                <a:solidFill>
                  <a:srgbClr val="3333FF"/>
                </a:solidFill>
                <a:latin typeface=".VnAvant" pitchFamily="34" charset="0"/>
              </a:rPr>
              <a:t> </a:t>
            </a:r>
            <a:r>
              <a:rPr lang="en-US" altLang="en-US" sz="3600" b="1" dirty="0" err="1" smtClean="0">
                <a:solidFill>
                  <a:srgbClr val="3333FF"/>
                </a:solidFill>
                <a:latin typeface=".VnAvant" pitchFamily="34" charset="0"/>
              </a:rPr>
              <a:t>h¬n</a:t>
            </a:r>
            <a:r>
              <a:rPr lang="en-US" altLang="en-US" sz="3600" b="1" dirty="0" smtClean="0">
                <a:solidFill>
                  <a:srgbClr val="3333FF"/>
                </a:solidFill>
                <a:latin typeface=".VnAvant" pitchFamily="34" charset="0"/>
              </a:rPr>
              <a:t> </a:t>
            </a:r>
            <a:r>
              <a:rPr lang="en-US" altLang="en-US" sz="3600" b="1" dirty="0" err="1" smtClean="0">
                <a:solidFill>
                  <a:srgbClr val="3333FF"/>
                </a:solidFill>
                <a:latin typeface=".VnAvant" pitchFamily="34" charset="0"/>
              </a:rPr>
              <a:t>nhau</a:t>
            </a:r>
            <a:r>
              <a:rPr lang="en-US" altLang="en-US" sz="3600" b="1" dirty="0" smtClean="0">
                <a:solidFill>
                  <a:srgbClr val="3333FF"/>
                </a:solidFill>
                <a:latin typeface=".VnAvant" pitchFamily="34" charset="0"/>
              </a:rPr>
              <a:t> </a:t>
            </a:r>
            <a:r>
              <a:rPr lang="en-US" altLang="en-US" sz="3600" b="1" dirty="0" err="1" smtClean="0">
                <a:solidFill>
                  <a:srgbClr val="3333FF"/>
                </a:solidFill>
                <a:latin typeface=".VnAvant" pitchFamily="34" charset="0"/>
              </a:rPr>
              <a:t>ch</a:t>
            </a:r>
            <a:r>
              <a:rPr lang="en-US" altLang="en-US" sz="3600" b="1" dirty="0" smtClean="0">
                <a:solidFill>
                  <a:srgbClr val="3333FF"/>
                </a:solidFill>
                <a:latin typeface=".VnAvant" pitchFamily="34" charset="0"/>
              </a:rPr>
              <a:t>÷ </a:t>
            </a:r>
            <a:r>
              <a:rPr lang="en-US" altLang="en-US" sz="3600" b="1" dirty="0" err="1" smtClean="0">
                <a:solidFill>
                  <a:srgbClr val="3333FF"/>
                </a:solidFill>
                <a:latin typeface=".VnAvant" pitchFamily="34" charset="0"/>
              </a:rPr>
              <a:t>cÇn</a:t>
            </a:r>
            <a:endParaRPr lang="en-US" altLang="en-US" sz="3600" b="1" dirty="0">
              <a:solidFill>
                <a:srgbClr val="3333FF"/>
              </a:solidFill>
              <a:latin typeface=".VnAvant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90800" y="4953000"/>
            <a:ext cx="914400" cy="7620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343400" y="4953000"/>
            <a:ext cx="914400" cy="7620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096000" y="4953000"/>
            <a:ext cx="914400" cy="7620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667000" y="5629870"/>
            <a:ext cx="68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C00000"/>
                </a:solidFill>
                <a:latin typeface=".VnAvant" panose="020B7200000000000000" pitchFamily="34" charset="0"/>
              </a:rPr>
              <a:t>a</a:t>
            </a:r>
            <a:endParaRPr lang="en-US" sz="5400" b="1" dirty="0">
              <a:solidFill>
                <a:srgbClr val="C00000"/>
              </a:solidFill>
              <a:latin typeface=".VnAvant" panose="020B7200000000000000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33900" y="5629870"/>
            <a:ext cx="68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92D050"/>
                </a:solidFill>
                <a:latin typeface=".VnAvant" panose="020B7200000000000000" pitchFamily="34" charset="0"/>
              </a:rPr>
              <a:t>¨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210300" y="5629870"/>
            <a:ext cx="68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FF00"/>
                </a:solidFill>
                <a:latin typeface=".VnAvant" panose="020B7200000000000000" pitchFamily="34" charset="0"/>
              </a:rPr>
              <a:t>©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743200" y="4876800"/>
            <a:ext cx="68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C00000"/>
                </a:solidFill>
                <a:latin typeface=".VnAvant" panose="020B7200000000000000" pitchFamily="34" charset="0"/>
              </a:rPr>
              <a:t>6</a:t>
            </a:r>
            <a:endParaRPr lang="en-US" sz="5400" b="1" dirty="0">
              <a:solidFill>
                <a:srgbClr val="C00000"/>
              </a:solidFill>
              <a:latin typeface=".VnAvant" panose="020B7200000000000000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459514" y="4876800"/>
            <a:ext cx="68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92D050"/>
                </a:solidFill>
                <a:latin typeface=".VnAvant" panose="020B7200000000000000" pitchFamily="34" charset="0"/>
              </a:rPr>
              <a:t>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248400" y="4876800"/>
            <a:ext cx="68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FF00"/>
                </a:solidFill>
                <a:latin typeface=".VnAvant" panose="020B7200000000000000" pitchFamily="34" charset="0"/>
              </a:rPr>
              <a:t>3</a:t>
            </a:r>
            <a:endParaRPr lang="en-US" sz="5400" b="1" dirty="0">
              <a:solidFill>
                <a:srgbClr val="FFFF00"/>
              </a:solidFill>
              <a:latin typeface=".VnAvant" panose="020B7200000000000000" pitchFamily="34" charset="0"/>
            </a:endParaRPr>
          </a:p>
        </p:txBody>
      </p:sp>
      <p:sp>
        <p:nvSpPr>
          <p:cNvPr id="21" name="mmprod_item_input_outertext10064"/>
          <p:cNvSpPr/>
          <p:nvPr>
            <p:custDataLst>
              <p:tags r:id="rId1"/>
            </p:custDataLst>
          </p:nvPr>
        </p:nvSpPr>
        <p:spPr>
          <a:xfrm>
            <a:off x="10731500" y="2612571"/>
            <a:ext cx="431800" cy="635000"/>
          </a:xfrm>
          <a:prstGeom prst="rect">
            <a:avLst/>
          </a:prstGeom>
          <a:solidFill>
            <a:srgbClr val="FFFFFF"/>
          </a:solidFill>
          <a:ln w="19050">
            <a:solidFill>
              <a:srgbClr val="CCCCCC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Calibri"/>
              </a:rPr>
              <a:t>1</a:t>
            </a:r>
            <a:endParaRPr lang="en-US" sz="2800" dirty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22" name="mmprod_item_input_outertext10064"/>
          <p:cNvSpPr/>
          <p:nvPr>
            <p:custDataLst>
              <p:tags r:id="rId2"/>
            </p:custDataLst>
          </p:nvPr>
        </p:nvSpPr>
        <p:spPr>
          <a:xfrm>
            <a:off x="10515600" y="3995056"/>
            <a:ext cx="431800" cy="635000"/>
          </a:xfrm>
          <a:prstGeom prst="rect">
            <a:avLst/>
          </a:prstGeom>
          <a:solidFill>
            <a:srgbClr val="FFFFFF"/>
          </a:solidFill>
          <a:ln w="19050">
            <a:solidFill>
              <a:srgbClr val="CCCCCC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Calibri"/>
              </a:rPr>
              <a:t>1</a:t>
            </a:r>
            <a:endParaRPr lang="en-US" sz="2800" dirty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23" name="mmprod_item_input_outertext10064"/>
          <p:cNvSpPr/>
          <p:nvPr>
            <p:custDataLst>
              <p:tags r:id="rId3"/>
            </p:custDataLst>
          </p:nvPr>
        </p:nvSpPr>
        <p:spPr>
          <a:xfrm>
            <a:off x="10062029" y="5136100"/>
            <a:ext cx="431800" cy="635000"/>
          </a:xfrm>
          <a:prstGeom prst="rect">
            <a:avLst/>
          </a:prstGeom>
          <a:solidFill>
            <a:srgbClr val="FFFFFF"/>
          </a:solidFill>
          <a:ln w="19050">
            <a:solidFill>
              <a:srgbClr val="CCCCCC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Calibri"/>
              </a:rPr>
              <a:t>1</a:t>
            </a:r>
            <a:endParaRPr lang="en-US" sz="2800" dirty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24" name="mmprod_item_input_outertext10064"/>
          <p:cNvSpPr/>
          <p:nvPr>
            <p:custDataLst>
              <p:tags r:id="rId4"/>
            </p:custDataLst>
          </p:nvPr>
        </p:nvSpPr>
        <p:spPr>
          <a:xfrm>
            <a:off x="10731500" y="4900243"/>
            <a:ext cx="431800" cy="635000"/>
          </a:xfrm>
          <a:prstGeom prst="rect">
            <a:avLst/>
          </a:prstGeom>
          <a:solidFill>
            <a:srgbClr val="FFFFFF"/>
          </a:solidFill>
          <a:ln w="19050">
            <a:solidFill>
              <a:srgbClr val="CCCCCC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Calibri"/>
              </a:rPr>
              <a:t>1</a:t>
            </a:r>
            <a:endParaRPr lang="en-US" sz="2800" dirty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25" name="mmprod_item_input_outertext10064"/>
          <p:cNvSpPr/>
          <p:nvPr>
            <p:custDataLst>
              <p:tags r:id="rId5"/>
            </p:custDataLst>
          </p:nvPr>
        </p:nvSpPr>
        <p:spPr>
          <a:xfrm>
            <a:off x="9964058" y="3247571"/>
            <a:ext cx="431800" cy="635000"/>
          </a:xfrm>
          <a:prstGeom prst="rect">
            <a:avLst/>
          </a:prstGeom>
          <a:solidFill>
            <a:srgbClr val="FFFFFF"/>
          </a:solidFill>
          <a:ln w="19050">
            <a:solidFill>
              <a:srgbClr val="CCCCCC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Calibri"/>
              </a:rPr>
              <a:t>1</a:t>
            </a:r>
            <a:endParaRPr lang="en-US" sz="2800" dirty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26" name="mmprod_item_input_outertext10064"/>
          <p:cNvSpPr/>
          <p:nvPr>
            <p:custDataLst>
              <p:tags r:id="rId6"/>
            </p:custDataLst>
          </p:nvPr>
        </p:nvSpPr>
        <p:spPr>
          <a:xfrm>
            <a:off x="10515600" y="897930"/>
            <a:ext cx="431800" cy="635000"/>
          </a:xfrm>
          <a:prstGeom prst="rect">
            <a:avLst/>
          </a:prstGeom>
          <a:solidFill>
            <a:srgbClr val="FFFFFF"/>
          </a:solidFill>
          <a:ln w="19050">
            <a:solidFill>
              <a:srgbClr val="CCCCCC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Calibri"/>
              </a:rPr>
              <a:t>1</a:t>
            </a:r>
            <a:endParaRPr lang="en-US" sz="2800" dirty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27" name="mmprod_item_input_outertext10064"/>
          <p:cNvSpPr/>
          <p:nvPr>
            <p:custDataLst>
              <p:tags r:id="rId7"/>
            </p:custDataLst>
          </p:nvPr>
        </p:nvSpPr>
        <p:spPr>
          <a:xfrm>
            <a:off x="9748158" y="1435100"/>
            <a:ext cx="431800" cy="635000"/>
          </a:xfrm>
          <a:prstGeom prst="rect">
            <a:avLst/>
          </a:prstGeom>
          <a:solidFill>
            <a:srgbClr val="FFFFFF"/>
          </a:solidFill>
          <a:ln w="19050">
            <a:solidFill>
              <a:srgbClr val="CCCCCC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Calibri"/>
              </a:rPr>
              <a:t>1</a:t>
            </a:r>
            <a:endParaRPr lang="en-US" sz="2800" dirty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867150" y="838200"/>
            <a:ext cx="457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.VnAvant" panose="020B7200000000000000" pitchFamily="34" charset="0"/>
              </a:rPr>
              <a:t>a</a:t>
            </a:r>
          </a:p>
          <a:p>
            <a:r>
              <a:rPr lang="en-US" sz="2000" b="1" dirty="0" smtClean="0">
                <a:solidFill>
                  <a:srgbClr val="C00000"/>
                </a:solidFill>
                <a:latin typeface=".VnAvant" panose="020B7200000000000000" pitchFamily="34" charset="0"/>
              </a:rPr>
              <a:t> 1</a:t>
            </a:r>
            <a:endParaRPr lang="en-US" sz="2000" b="1" dirty="0">
              <a:solidFill>
                <a:srgbClr val="C00000"/>
              </a:solidFill>
              <a:latin typeface=".VnAvant" panose="020B7200000000000000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648200" y="827741"/>
            <a:ext cx="457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.VnAvant" panose="020B7200000000000000" pitchFamily="34" charset="0"/>
              </a:rPr>
              <a:t>a</a:t>
            </a:r>
          </a:p>
          <a:p>
            <a:r>
              <a:rPr lang="en-US" sz="2000" b="1" dirty="0" smtClean="0">
                <a:solidFill>
                  <a:srgbClr val="C00000"/>
                </a:solidFill>
                <a:latin typeface=".VnAvant" panose="020B7200000000000000" pitchFamily="34" charset="0"/>
              </a:rPr>
              <a:t> 2</a:t>
            </a:r>
            <a:endParaRPr lang="en-US" sz="2000" b="1" dirty="0">
              <a:solidFill>
                <a:srgbClr val="C00000"/>
              </a:solidFill>
              <a:latin typeface=".VnAvant" panose="020B7200000000000000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896100" y="838200"/>
            <a:ext cx="457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.VnAvant" panose="020B7200000000000000" pitchFamily="34" charset="0"/>
              </a:rPr>
              <a:t>a</a:t>
            </a:r>
          </a:p>
          <a:p>
            <a:r>
              <a:rPr lang="en-US" sz="2000" b="1" dirty="0" smtClean="0">
                <a:solidFill>
                  <a:srgbClr val="C00000"/>
                </a:solidFill>
                <a:latin typeface=".VnAvant" panose="020B7200000000000000" pitchFamily="34" charset="0"/>
              </a:rPr>
              <a:t> 3</a:t>
            </a:r>
            <a:endParaRPr lang="en-US" sz="2000" b="1" dirty="0">
              <a:solidFill>
                <a:srgbClr val="C00000"/>
              </a:solidFill>
              <a:latin typeface=".VnAvant" panose="020B7200000000000000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943600" y="1756648"/>
            <a:ext cx="457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.VnAvant" panose="020B7200000000000000" pitchFamily="34" charset="0"/>
              </a:rPr>
              <a:t>a</a:t>
            </a:r>
          </a:p>
          <a:p>
            <a:r>
              <a:rPr lang="en-US" sz="2000" b="1" dirty="0" smtClean="0">
                <a:solidFill>
                  <a:srgbClr val="C00000"/>
                </a:solidFill>
                <a:latin typeface=".VnAvant" panose="020B7200000000000000" pitchFamily="34" charset="0"/>
              </a:rPr>
              <a:t> 4</a:t>
            </a:r>
            <a:endParaRPr lang="en-US" sz="2000" b="1" dirty="0">
              <a:solidFill>
                <a:srgbClr val="C00000"/>
              </a:solidFill>
              <a:latin typeface=".VnAvant" panose="020B7200000000000000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438400" y="3733800"/>
            <a:ext cx="457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.VnAvant" panose="020B7200000000000000" pitchFamily="34" charset="0"/>
              </a:rPr>
              <a:t>a</a:t>
            </a:r>
          </a:p>
          <a:p>
            <a:r>
              <a:rPr lang="en-US" sz="2000" b="1" dirty="0" smtClean="0">
                <a:solidFill>
                  <a:srgbClr val="C00000"/>
                </a:solidFill>
                <a:latin typeface=".VnAvant" panose="020B7200000000000000" pitchFamily="34" charset="0"/>
              </a:rPr>
              <a:t> 5</a:t>
            </a:r>
            <a:endParaRPr lang="en-US" sz="2000" b="1" dirty="0">
              <a:solidFill>
                <a:srgbClr val="C00000"/>
              </a:solidFill>
              <a:latin typeface=".VnAvant" panose="020B7200000000000000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438900" y="3722906"/>
            <a:ext cx="457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.VnAvant" panose="020B7200000000000000" pitchFamily="34" charset="0"/>
              </a:rPr>
              <a:t>a</a:t>
            </a:r>
          </a:p>
          <a:p>
            <a:r>
              <a:rPr lang="en-US" sz="2000" b="1" dirty="0" smtClean="0">
                <a:solidFill>
                  <a:srgbClr val="C00000"/>
                </a:solidFill>
                <a:latin typeface=".VnAvant" panose="020B7200000000000000" pitchFamily="34" charset="0"/>
              </a:rPr>
              <a:t> 6</a:t>
            </a:r>
            <a:endParaRPr lang="en-US" sz="2000" b="1" dirty="0">
              <a:solidFill>
                <a:srgbClr val="C00000"/>
              </a:solidFill>
              <a:latin typeface=".VnAvant" panose="020B7200000000000000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676400" y="1752600"/>
            <a:ext cx="685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  <a:latin typeface=".VnAvant" panose="020B7200000000000000" pitchFamily="34" charset="0"/>
              </a:rPr>
              <a:t>¨</a:t>
            </a:r>
          </a:p>
          <a:p>
            <a:r>
              <a:rPr lang="en-US" sz="2000" b="1" dirty="0" smtClean="0">
                <a:solidFill>
                  <a:srgbClr val="00B050"/>
                </a:solidFill>
                <a:latin typeface=".VnAvant" panose="020B7200000000000000" pitchFamily="34" charset="0"/>
              </a:rPr>
              <a:t> 1</a:t>
            </a:r>
            <a:endParaRPr lang="en-US" sz="2000" b="1" dirty="0">
              <a:solidFill>
                <a:srgbClr val="00B050"/>
              </a:solidFill>
              <a:latin typeface=".VnAvant" panose="020B7200000000000000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38200" y="3733800"/>
            <a:ext cx="685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  <a:latin typeface=".VnAvant" panose="020B7200000000000000" pitchFamily="34" charset="0"/>
              </a:rPr>
              <a:t>¨</a:t>
            </a:r>
          </a:p>
          <a:p>
            <a:r>
              <a:rPr lang="en-US" sz="2000" b="1" dirty="0" smtClean="0">
                <a:solidFill>
                  <a:srgbClr val="00B050"/>
                </a:solidFill>
                <a:latin typeface=".VnAvant" panose="020B7200000000000000" pitchFamily="34" charset="0"/>
              </a:rPr>
              <a:t> 2</a:t>
            </a:r>
            <a:endParaRPr lang="en-US" sz="2000" b="1" dirty="0">
              <a:solidFill>
                <a:srgbClr val="00B050"/>
              </a:solidFill>
              <a:latin typeface=".VnAvant" panose="020B7200000000000000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255000" y="1752600"/>
            <a:ext cx="685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  <a:latin typeface=".VnAvant" panose="020B7200000000000000" pitchFamily="34" charset="0"/>
              </a:rPr>
              <a:t>©</a:t>
            </a:r>
          </a:p>
          <a:p>
            <a:r>
              <a:rPr lang="en-US" sz="2000" b="1" dirty="0" smtClean="0">
                <a:solidFill>
                  <a:srgbClr val="FFFF00"/>
                </a:solidFill>
                <a:latin typeface=".VnAvant" panose="020B7200000000000000" pitchFamily="34" charset="0"/>
              </a:rPr>
              <a:t> 1</a:t>
            </a:r>
            <a:endParaRPr lang="en-US" sz="2000" b="1" dirty="0">
              <a:solidFill>
                <a:srgbClr val="FFFF00"/>
              </a:solidFill>
              <a:latin typeface=".VnAvant" panose="020B7200000000000000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791325" y="2706469"/>
            <a:ext cx="685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  <a:latin typeface=".VnAvant" panose="020B7200000000000000" pitchFamily="34" charset="0"/>
              </a:rPr>
              <a:t>©</a:t>
            </a:r>
          </a:p>
          <a:p>
            <a:r>
              <a:rPr lang="en-US" sz="2000" b="1" dirty="0" smtClean="0">
                <a:solidFill>
                  <a:srgbClr val="FFFF00"/>
                </a:solidFill>
                <a:latin typeface=".VnAvant" panose="020B7200000000000000" pitchFamily="34" charset="0"/>
              </a:rPr>
              <a:t> 2</a:t>
            </a:r>
            <a:endParaRPr lang="en-US" sz="2000" b="1" dirty="0">
              <a:solidFill>
                <a:srgbClr val="FFFF00"/>
              </a:solidFill>
              <a:latin typeface=".VnAvant" panose="020B7200000000000000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407400" y="3733800"/>
            <a:ext cx="685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  <a:latin typeface=".VnAvant" panose="020B7200000000000000" pitchFamily="34" charset="0"/>
              </a:rPr>
              <a:t>©</a:t>
            </a:r>
          </a:p>
          <a:p>
            <a:r>
              <a:rPr lang="en-US" sz="2000" b="1" dirty="0" smtClean="0">
                <a:solidFill>
                  <a:srgbClr val="FFFF00"/>
                </a:solidFill>
                <a:latin typeface=".VnAvant" panose="020B7200000000000000" pitchFamily="34" charset="0"/>
              </a:rPr>
              <a:t> 3</a:t>
            </a:r>
            <a:endParaRPr lang="en-US" sz="2000" b="1" dirty="0">
              <a:solidFill>
                <a:srgbClr val="FFFF00"/>
              </a:solidFill>
              <a:latin typeface=".VnAvant" panose="020B7200000000000000" pitchFamily="34" charset="0"/>
            </a:endParaRPr>
          </a:p>
        </p:txBody>
      </p:sp>
      <p:sp>
        <p:nvSpPr>
          <p:cNvPr id="41" name="mmprod_item_input_outertext10064"/>
          <p:cNvSpPr/>
          <p:nvPr>
            <p:custDataLst>
              <p:tags r:id="rId8"/>
            </p:custDataLst>
          </p:nvPr>
        </p:nvSpPr>
        <p:spPr>
          <a:xfrm>
            <a:off x="9564916" y="5918200"/>
            <a:ext cx="431800" cy="635000"/>
          </a:xfrm>
          <a:prstGeom prst="rect">
            <a:avLst/>
          </a:prstGeom>
          <a:solidFill>
            <a:srgbClr val="FFFFFF"/>
          </a:solidFill>
          <a:ln w="19050">
            <a:solidFill>
              <a:srgbClr val="CCCCCC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Calibri"/>
              </a:rPr>
              <a:t>1</a:t>
            </a:r>
            <a:endParaRPr lang="en-US" sz="2800" dirty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42" name="mmprod_item_input_outertext10064"/>
          <p:cNvSpPr/>
          <p:nvPr>
            <p:custDataLst>
              <p:tags r:id="rId9"/>
            </p:custDataLst>
          </p:nvPr>
        </p:nvSpPr>
        <p:spPr>
          <a:xfrm>
            <a:off x="9499600" y="4380131"/>
            <a:ext cx="431800" cy="635000"/>
          </a:xfrm>
          <a:prstGeom prst="rect">
            <a:avLst/>
          </a:prstGeom>
          <a:solidFill>
            <a:srgbClr val="FFFFFF"/>
          </a:solidFill>
          <a:ln w="19050">
            <a:solidFill>
              <a:srgbClr val="CCCCCC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Calibri"/>
              </a:rPr>
              <a:t>1</a:t>
            </a:r>
            <a:endParaRPr lang="en-US" sz="2800" dirty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43" name="mmprod_item_input_outertext10064"/>
          <p:cNvSpPr/>
          <p:nvPr>
            <p:custDataLst>
              <p:tags r:id="rId10"/>
            </p:custDataLst>
          </p:nvPr>
        </p:nvSpPr>
        <p:spPr>
          <a:xfrm>
            <a:off x="10277929" y="6091535"/>
            <a:ext cx="431800" cy="635000"/>
          </a:xfrm>
          <a:prstGeom prst="rect">
            <a:avLst/>
          </a:prstGeom>
          <a:solidFill>
            <a:srgbClr val="FFFFFF"/>
          </a:solidFill>
          <a:ln w="19050">
            <a:solidFill>
              <a:srgbClr val="CCCCCC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Calibri"/>
              </a:rPr>
              <a:t>1</a:t>
            </a:r>
            <a:endParaRPr lang="en-US" sz="2800" dirty="0">
              <a:solidFill>
                <a:schemeClr val="tx1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91060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1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1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4" dur="1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1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0" dur="1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5" dur="1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0" dur="1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1" dur="1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8" dur="1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5" grpId="0"/>
      <p:bldP spid="30727" grpId="0"/>
      <p:bldP spid="30728" grpId="0"/>
      <p:bldP spid="30733" grpId="0"/>
      <p:bldP spid="2" grpId="0" animBg="1"/>
      <p:bldP spid="13" grpId="0" animBg="1"/>
      <p:bldP spid="14" grpId="0" animBg="1"/>
      <p:bldP spid="15" grpId="0"/>
      <p:bldP spid="16" grpId="0"/>
      <p:bldP spid="17" grpId="0"/>
      <p:bldP spid="18" grpId="0"/>
      <p:bldP spid="19" grpId="0"/>
      <p:bldP spid="20" grpId="0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 animBg="1"/>
      <p:bldP spid="42" grpId="0" animBg="1"/>
      <p:bldP spid="4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8387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SlideID&gt;&lt;![CDATA[272]]&gt;&lt;/SlideID&gt;&lt;/ChangeData&gt;"/>
  <p:tag name="MMPROD_ID" val="10056"/>
  <p:tag name="MMPROD_TYPE" val="10016"/>
  <p:tag name="MMPROD_DATA" val="&lt;property id=&quot;10026&quot; value=&quot;10&quot;/&gt;&lt;property id=&quot;10027&quot; value=&quot;Interaction10056&quot;/&gt;&lt;property id=&quot;10028&quot; value=&quot;0&quot;/&gt;&lt;property id=&quot;10070&quot; value=&quot;Matching&quot;/&gt;&lt;property id=&quot;10098&quot; value=&quot;Matching&quot;/&gt;&lt;property id=&quot;10100&quot; value=&quot;0&quot;/&gt;&lt;property id=&quot;10108&quot; value=&quot;1&quot;/&gt;&lt;property id=&quot;10109&quot; value=&quot;1&quot;/&gt;&lt;property id=&quot;10110&quot; value=&quot;0&quot;/&gt;&lt;property id=&quot;10111&quot; value=&quot;1&quot;/&gt;&lt;property id=&quot;10112&quot; value=&quot;1&quot;/&gt;&lt;property id=&quot;10115&quot; value=&quot;1&quot;/&gt;&lt;property id=&quot;10120&quot; value=&quot;1&quot;/&gt;&lt;property id=&quot;10131&quot; value=&quot;1&quot;/&gt;&lt;property id=&quot;10132&quot; value=&quot;1&quot;/&gt;&lt;property id=&quot;10159&quot; value=&quot;0&quot;/&gt;&lt;property id=&quot;10178&quot; value=&quot;1&quot;/&gt;&lt;property id=&quot;10182&quot; value=&quot;1&quot;/&gt;&lt;property id=&quot;10206&quot; value=&quot;0&quot;/&gt;&lt;property id=&quot;10207&quot; value=&quot;0&quot;/&gt;"/>
  <p:tag name="MMPROD_COLLECTIONCONTAINERID" val="20000"/>
  <p:tag name="MMPROD_PARENTID" val="10004"/>
  <p:tag name="MMPROD_PARENTQUESTIONGROUPID" val="-1"/>
  <p:tag name="MMPROD_PASSDATA" val="&lt;object type=&quot;10050&quot; unique_id=&quot;10058&quot;&gt;&lt;property id=&quot;10020&quot; value=&quot;2&quot;/&gt;&lt;property id=&quot;10191&quot; value=&quot;1&quot;/&gt;&lt;/object&gt;"/>
  <p:tag name="MMPROD_FAILDATA" val="&lt;object type=&quot;10051&quot; unique_id=&quot;10059&quot;&gt;&lt;property id=&quot;10020&quot; value=&quot;2&quot;/&gt;&lt;property id=&quot;10191&quot; value=&quot;2&quot;/&gt;&lt;/object&gt;"/>
  <p:tag name="QUIZCLIPSSOURCE" val="1821894734,D:\Lam quen chu cai\Presentation1_pptx\Media.ppcx"/>
  <p:tag name="MMPROD_ANSWERCOUNT" val="3"/>
  <p:tag name="MMPROD_ITEMCOUNT" val="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3021"/>
  <p:tag name="MMPROD_SCALEOPERATION" val="2"/>
  <p:tag name="MMPROD_TEXTSHAPE" val="3011"/>
  <p:tag name="MMPROD_LASTVALUES" val="&lt;ChangeData&gt;&lt;Text&gt;&lt;![CDATA[B]]&gt;&lt;/Text&gt;&lt;FontSize&gt;&lt;![CDATA[28]]&gt;&lt;/FontSize&gt;&lt;Left&gt;&lt;![CDATA[0]]&gt;&lt;/Left&gt;&lt;Top&gt;&lt;![CDATA[0]]&gt;&lt;/Top&gt;&lt;/ChangeData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3021"/>
  <p:tag name="MMPROD_SCALEOPERATION" val="2"/>
  <p:tag name="MMPROD_TEXTSHAPE" val="3011"/>
  <p:tag name="MMPROD_LASTVALUES" val="&lt;ChangeData&gt;&lt;Text&gt;&lt;![CDATA[B]]&gt;&lt;/Text&gt;&lt;FontSize&gt;&lt;![CDATA[28]]&gt;&lt;/FontSize&gt;&lt;Left&gt;&lt;![CDATA[0]]&gt;&lt;/Left&gt;&lt;Top&gt;&lt;![CDATA[0]]&gt;&lt;/Top&gt;&lt;/ChangeData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3023"/>
  <p:tag name="MMPROD_SCALEOPERATION" val="2"/>
  <p:tag name="MMPROD_TEXTSHAPE" val="3013"/>
  <p:tag name="MMPROD_LASTVALUES" val="&lt;ChangeData&gt;&lt;Text&gt;&lt;![CDATA[C]]&gt;&lt;/Text&gt;&lt;FontSize&gt;&lt;![CDATA[28]]&gt;&lt;/FontSize&gt;&lt;Left&gt;&lt;![CDATA[0]]&gt;&lt;/Left&gt;&lt;Top&gt;&lt;![CDATA[0]]&gt;&lt;/Top&gt;&lt;/ChangeData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3013"/>
  <p:tag name="MMPROD_LASTVALUES" val="&lt;ChangeData&gt;&lt;Text&gt;&lt;![CDATA[type the item here]]&gt;&lt;/Text&gt;&lt;FontSize&gt;&lt;![CDATA[28]]&gt;&lt;/FontSize&gt;&lt;Left&gt;&lt;![CDATA[80.19992]]&gt;&lt;/Left&gt;&lt;Top&gt;&lt;![CDATA[260.4375]]&gt;&lt;/Top&gt;&lt;/ChangeData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3022"/>
  <p:tag name="MMPROD_SCALEOPERATION" val="2"/>
  <p:tag name="MMPROD_TEXTSHAPE" val="3012"/>
  <p:tag name="MMPROD_LASTVALUES" val="&lt;ChangeData&gt;&lt;Text&gt;&lt;![CDATA[A]]&gt;&lt;/Text&gt;&lt;FontSize&gt;&lt;![CDATA[28]]&gt;&lt;/FontSize&gt;&lt;Left&gt;&lt;![CDATA[0]]&gt;&lt;/Left&gt;&lt;Top&gt;&lt;![CDATA[0]]&gt;&lt;/Top&gt;&lt;/ChangeData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3012"/>
  <p:tag name="MMPROD_LASTVALUES" val="&lt;ChangeData&gt;&lt;Text&gt;&lt;![CDATA[type the item here]]&gt;&lt;/Text&gt;&lt;FontSize&gt;&lt;![CDATA[28]]&gt;&lt;/FontSize&gt;&lt;Left&gt;&lt;![CDATA[80.19992]]&gt;&lt;/Left&gt;&lt;Top&gt;&lt;![CDATA[212.8376]]&gt;&lt;/Top&gt;&lt;/ChangeData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3021"/>
  <p:tag name="MMPROD_SCALEOPERATION" val="2"/>
  <p:tag name="MMPROD_TEXTSHAPE" val="3011"/>
  <p:tag name="MMPROD_LASTVALUES" val="&lt;ChangeData&gt;&lt;Text&gt;&lt;![CDATA[B]]&gt;&lt;/Text&gt;&lt;FontSize&gt;&lt;![CDATA[28]]&gt;&lt;/FontSize&gt;&lt;Left&gt;&lt;![CDATA[0]]&gt;&lt;/Left&gt;&lt;Top&gt;&lt;![CDATA[0]]&gt;&lt;/Top&gt;&lt;/ChangeData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3011"/>
  <p:tag name="MMPROD_LASTVALUES" val="&lt;ChangeData&gt;&lt;Text&gt;&lt;![CDATA[type the item here]]&gt;&lt;/Text&gt;&lt;FontSize&gt;&lt;![CDATA[28]]&gt;&lt;/FontSize&gt;&lt;Left&gt;&lt;![CDATA[80.19992]]&gt;&lt;/Left&gt;&lt;Top&gt;&lt;![CDATA[165.2376]]&gt;&lt;/Top&gt;&lt;/ChangeData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C.]]&gt;&lt;/Text&gt;&lt;FontSize&gt;&lt;![CDATA[28]]&gt;&lt;/FontSize&gt;&lt;Left&gt;&lt;![CDATA[0]]&gt;&lt;/Left&gt;&lt;Top&gt;&lt;![CDATA[0]]&gt;&lt;/Top&gt;&lt;/ChangeData&gt;"/>
  <p:tag name="MMPROD_ABSOLUTEPOSITIONID" val="4023"/>
  <p:tag name="MMPROD_SCALEOPERATION" val="3"/>
  <p:tag name="MMPROD_TEXTSHAPE" val="401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type the answer here]]&gt;&lt;/Text&gt;&lt;FontSize&gt;&lt;![CDATA[28]]&gt;&lt;/FontSize&gt;&lt;Left&gt;&lt;![CDATA[0]]&gt;&lt;/Left&gt;&lt;Top&gt;&lt;![CDATA[0]]&gt;&lt;/Top&gt;&lt;/ChangeData&gt;"/>
  <p:tag name="MMPROD_ABSOLUTEPOSITIONID" val="401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Column 1]]&gt;&lt;/Text&gt;&lt;FontSize&gt;&lt;![CDATA[24]]&gt;&lt;/FontSize&gt;&lt;Left&gt;&lt;![CDATA[0]]&gt;&lt;/Left&gt;&lt;Top&gt;&lt;![CDATA[0]]&gt;&lt;/Top&gt;&lt;/ChangeData&gt;"/>
  <p:tag name="MMPROD_ABSOLUTEPOSITIONID" val="309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B.]]&gt;&lt;/Text&gt;&lt;FontSize&gt;&lt;![CDATA[28]]&gt;&lt;/FontSize&gt;&lt;Left&gt;&lt;![CDATA[0]]&gt;&lt;/Left&gt;&lt;Top&gt;&lt;![CDATA[0]]&gt;&lt;/Top&gt;&lt;/ChangeData&gt;"/>
  <p:tag name="MMPROD_ABSOLUTEPOSITIONID" val="4022"/>
  <p:tag name="MMPROD_SCALEOPERATION" val="3"/>
  <p:tag name="MMPROD_TEXTSHAPE" val="401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type the answer here]]&gt;&lt;/Text&gt;&lt;FontSize&gt;&lt;![CDATA[28]]&gt;&lt;/FontSize&gt;&lt;Left&gt;&lt;![CDATA[0]]&gt;&lt;/Left&gt;&lt;Top&gt;&lt;![CDATA[0]]&gt;&lt;/Top&gt;&lt;/ChangeData&gt;"/>
  <p:tag name="MMPROD_ABSOLUTEPOSITIONID" val="401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A.]]&gt;&lt;/Text&gt;&lt;FontSize&gt;&lt;![CDATA[28]]&gt;&lt;/FontSize&gt;&lt;Left&gt;&lt;![CDATA[0]]&gt;&lt;/Left&gt;&lt;Top&gt;&lt;![CDATA[0]]&gt;&lt;/Top&gt;&lt;/ChangeData&gt;"/>
  <p:tag name="MMPROD_ABSOLUTEPOSITIONID" val="4021"/>
  <p:tag name="MMPROD_SCALEOPERATION" val="3"/>
  <p:tag name="MMPROD_TEXTSHAPE" val="401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type the answer here]]&gt;&lt;/Text&gt;&lt;FontSize&gt;&lt;![CDATA[28]]&gt;&lt;/FontSize&gt;&lt;Left&gt;&lt;![CDATA[0]]&gt;&lt;/Left&gt;&lt;Top&gt;&lt;![CDATA[0]]&gt;&lt;/Top&gt;&lt;/ChangeData&gt;"/>
  <p:tag name="MMPROD_ABSOLUTEPOSITIONID" val="401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3021"/>
  <p:tag name="MMPROD_SCALEOPERATION" val="2"/>
  <p:tag name="MMPROD_TEXTSHAPE" val="3011"/>
  <p:tag name="MMPROD_LASTVALUES" val="&lt;ChangeData&gt;&lt;Text&gt;&lt;![CDATA[B]]&gt;&lt;/Text&gt;&lt;FontSize&gt;&lt;![CDATA[28]]&gt;&lt;/FontSize&gt;&lt;Left&gt;&lt;![CDATA[0]]&gt;&lt;/Left&gt;&lt;Top&gt;&lt;![CDATA[0]]&gt;&lt;/Top&gt;&lt;/ChangeData&gt;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3021"/>
  <p:tag name="MMPROD_SCALEOPERATION" val="2"/>
  <p:tag name="MMPROD_TEXTSHAPE" val="3011"/>
  <p:tag name="MMPROD_LASTVALUES" val="&lt;ChangeData&gt;&lt;Text&gt;&lt;![CDATA[B]]&gt;&lt;/Text&gt;&lt;FontSize&gt;&lt;![CDATA[28]]&gt;&lt;/FontSize&gt;&lt;Left&gt;&lt;![CDATA[0]]&gt;&lt;/Left&gt;&lt;Top&gt;&lt;![CDATA[0]]&gt;&lt;/Top&gt;&lt;/ChangeData&gt;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3021"/>
  <p:tag name="MMPROD_SCALEOPERATION" val="2"/>
  <p:tag name="MMPROD_TEXTSHAPE" val="3011"/>
  <p:tag name="MMPROD_LASTVALUES" val="&lt;ChangeData&gt;&lt;Text&gt;&lt;![CDATA[B]]&gt;&lt;/Text&gt;&lt;FontSize&gt;&lt;![CDATA[28]]&gt;&lt;/FontSize&gt;&lt;Left&gt;&lt;![CDATA[0]]&gt;&lt;/Left&gt;&lt;Top&gt;&lt;![CDATA[0]]&gt;&lt;/Top&gt;&lt;/ChangeData&gt;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3021"/>
  <p:tag name="MMPROD_SCALEOPERATION" val="2"/>
  <p:tag name="MMPROD_TEXTSHAPE" val="3011"/>
  <p:tag name="MMPROD_LASTVALUES" val="&lt;ChangeData&gt;&lt;Text&gt;&lt;![CDATA[B]]&gt;&lt;/Text&gt;&lt;FontSize&gt;&lt;![CDATA[28]]&gt;&lt;/FontSize&gt;&lt;Left&gt;&lt;![CDATA[0]]&gt;&lt;/Left&gt;&lt;Top&gt;&lt;![CDATA[0]]&gt;&lt;/Top&gt;&lt;/ChangeData&gt;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3021"/>
  <p:tag name="MMPROD_SCALEOPERATION" val="2"/>
  <p:tag name="MMPROD_TEXTSHAPE" val="3011"/>
  <p:tag name="MMPROD_LASTVALUES" val="&lt;ChangeData&gt;&lt;Text&gt;&lt;![CDATA[B]]&gt;&lt;/Text&gt;&lt;FontSize&gt;&lt;![CDATA[28]]&gt;&lt;/FontSize&gt;&lt;Left&gt;&lt;![CDATA[0]]&gt;&lt;/Left&gt;&lt;Top&gt;&lt;![CDATA[0]]&gt;&lt;/Top&gt;&lt;/ChangeData&gt;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3021"/>
  <p:tag name="MMPROD_SCALEOPERATION" val="2"/>
  <p:tag name="MMPROD_TEXTSHAPE" val="3011"/>
  <p:tag name="MMPROD_LASTVALUES" val="&lt;ChangeData&gt;&lt;Text&gt;&lt;![CDATA[B]]&gt;&lt;/Text&gt;&lt;FontSize&gt;&lt;![CDATA[28]]&gt;&lt;/FontSize&gt;&lt;Left&gt;&lt;![CDATA[0]]&gt;&lt;/Left&gt;&lt;Top&gt;&lt;![CDATA[0]]&gt;&lt;/Top&gt;&lt;/ChangeData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Column 2]]&gt;&lt;/Text&gt;&lt;FontSize&gt;&lt;![CDATA[24]]&gt;&lt;/FontSize&gt;&lt;Left&gt;&lt;![CDATA[0]]&gt;&lt;/Left&gt;&lt;Top&gt;&lt;![CDATA[0]]&gt;&lt;/Top&gt;&lt;/ChangeData&gt;"/>
  <p:tag name="MMPROD_ABSOLUTEPOSITIONID" val="3091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3021"/>
  <p:tag name="MMPROD_SCALEOPERATION" val="2"/>
  <p:tag name="MMPROD_TEXTSHAPE" val="3011"/>
  <p:tag name="MMPROD_LASTVALUES" val="&lt;ChangeData&gt;&lt;Text&gt;&lt;![CDATA[B]]&gt;&lt;/Text&gt;&lt;FontSize&gt;&lt;![CDATA[28]]&gt;&lt;/FontSize&gt;&lt;Left&gt;&lt;![CDATA[0]]&gt;&lt;/Left&gt;&lt;Top&gt;&lt;![CDATA[0]]&gt;&lt;/Top&gt;&lt;/ChangeData&gt;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3021"/>
  <p:tag name="MMPROD_SCALEOPERATION" val="2"/>
  <p:tag name="MMPROD_TEXTSHAPE" val="3011"/>
  <p:tag name="MMPROD_LASTVALUES" val="&lt;ChangeData&gt;&lt;Text&gt;&lt;![CDATA[B]]&gt;&lt;/Text&gt;&lt;FontSize&gt;&lt;![CDATA[28]]&gt;&lt;/FontSize&gt;&lt;Left&gt;&lt;![CDATA[0]]&gt;&lt;/Left&gt;&lt;Top&gt;&lt;![CDATA[0]]&gt;&lt;/Top&gt;&lt;/ChangeData&gt;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3021"/>
  <p:tag name="MMPROD_SCALEOPERATION" val="2"/>
  <p:tag name="MMPROD_TEXTSHAPE" val="3011"/>
  <p:tag name="MMPROD_LASTVALUES" val="&lt;ChangeData&gt;&lt;Text&gt;&lt;![CDATA[B]]&gt;&lt;/Text&gt;&lt;FontSize&gt;&lt;![CDATA[28]]&gt;&lt;/FontSize&gt;&lt;Left&gt;&lt;![CDATA[0]]&gt;&lt;/Left&gt;&lt;Top&gt;&lt;![CDATA[0]]&gt;&lt;/Top&gt;&lt;/ChangeData&gt;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3021"/>
  <p:tag name="MMPROD_SCALEOPERATION" val="2"/>
  <p:tag name="MMPROD_TEXTSHAPE" val="3011"/>
  <p:tag name="MMPROD_LASTVALUES" val="&lt;ChangeData&gt;&lt;Text&gt;&lt;![CDATA[B]]&gt;&lt;/Text&gt;&lt;FontSize&gt;&lt;![CDATA[28]]&gt;&lt;/FontSize&gt;&lt;Left&gt;&lt;![CDATA[0]]&gt;&lt;/Left&gt;&lt;Top&gt;&lt;![CDATA[0]]&gt;&lt;/Top&gt;&lt;/ChangeData&gt;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3021"/>
  <p:tag name="MMPROD_SCALEOPERATION" val="2"/>
  <p:tag name="MMPROD_TEXTSHAPE" val="3011"/>
  <p:tag name="MMPROD_LASTVALUES" val="&lt;ChangeData&gt;&lt;Text&gt;&lt;![CDATA[B]]&gt;&lt;/Text&gt;&lt;FontSize&gt;&lt;![CDATA[28]]&gt;&lt;/FontSize&gt;&lt;Left&gt;&lt;![CDATA[0]]&gt;&lt;/Left&gt;&lt;Top&gt;&lt;![CDATA[0]]&gt;&lt;/Top&gt;&lt;/ChangeData&gt;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3021"/>
  <p:tag name="MMPROD_SCALEOPERATION" val="2"/>
  <p:tag name="MMPROD_TEXTSHAPE" val="3011"/>
  <p:tag name="MMPROD_LASTVALUES" val="&lt;ChangeData&gt;&lt;Text&gt;&lt;![CDATA[B]]&gt;&lt;/Text&gt;&lt;FontSize&gt;&lt;![CDATA[28]]&gt;&lt;/FontSize&gt;&lt;Left&gt;&lt;![CDATA[0]]&gt;&lt;/Left&gt;&lt;Top&gt;&lt;![CDATA[0]]&gt;&lt;/Top&gt;&lt;/ChangeData&gt;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3021"/>
  <p:tag name="MMPROD_SCALEOPERATION" val="2"/>
  <p:tag name="MMPROD_TEXTSHAPE" val="3011"/>
  <p:tag name="MMPROD_LASTVALUES" val="&lt;ChangeData&gt;&lt;Text&gt;&lt;![CDATA[B]]&gt;&lt;/Text&gt;&lt;FontSize&gt;&lt;![CDATA[28]]&gt;&lt;/FontSize&gt;&lt;Left&gt;&lt;![CDATA[0]]&gt;&lt;/Left&gt;&lt;Top&gt;&lt;![CDATA[0]]&gt;&lt;/Top&gt;&lt;/ChangeData&gt;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3021"/>
  <p:tag name="MMPROD_SCALEOPERATION" val="2"/>
  <p:tag name="MMPROD_TEXTSHAPE" val="3011"/>
  <p:tag name="MMPROD_LASTVALUES" val="&lt;ChangeData&gt;&lt;Text&gt;&lt;![CDATA[B]]&gt;&lt;/Text&gt;&lt;FontSize&gt;&lt;![CDATA[28]]&gt;&lt;/FontSize&gt;&lt;Left&gt;&lt;![CDATA[0]]&gt;&lt;/Left&gt;&lt;Top&gt;&lt;![CDATA[0]]&gt;&lt;/Top&gt;&lt;/ChangeData&gt;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3021"/>
  <p:tag name="MMPROD_SCALEOPERATION" val="2"/>
  <p:tag name="MMPROD_TEXTSHAPE" val="3011"/>
  <p:tag name="MMPROD_LASTVALUES" val="&lt;ChangeData&gt;&lt;Text&gt;&lt;![CDATA[B]]&gt;&lt;/Text&gt;&lt;FontSize&gt;&lt;![CDATA[28]]&gt;&lt;/FontSize&gt;&lt;Left&gt;&lt;![CDATA[0]]&gt;&lt;/Left&gt;&lt;Top&gt;&lt;![CDATA[0]]&gt;&lt;/Top&gt;&lt;/ChangeData&gt;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3021"/>
  <p:tag name="MMPROD_SCALEOPERATION" val="2"/>
  <p:tag name="MMPROD_TEXTSHAPE" val="3011"/>
  <p:tag name="MMPROD_LASTVALUES" val="&lt;ChangeData&gt;&lt;Text&gt;&lt;![CDATA[B]]&gt;&lt;/Text&gt;&lt;FontSize&gt;&lt;![CDATA[28]]&gt;&lt;/FontSize&gt;&lt;Left&gt;&lt;![CDATA[0]]&gt;&lt;/Left&gt;&lt;Top&gt;&lt;![CDATA[0]]&gt;&lt;/Top&gt;&lt;/ChangeData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4001"/>
  <p:tag name="MMPROD_LASTVALUES" val="&lt;ChangeData&gt;&lt;Left&gt;&lt;![CDATA[379.44]]&gt;&lt;/Left&gt;&lt;Top&gt;&lt;![CDATA[165.2376]]&gt;&lt;/Top&gt;&lt;/ChangeData&gt;"/>
  <p:tag name="MMPROD_ID" val="10061"/>
  <p:tag name="MMPROD_TYPE" val="10023"/>
  <p:tag name="MMPROD_DATA" val="&lt;property id=&quot;10193&quot; value=&quot;A&quot;/&gt;&lt;property id=&quot;10199&quot; value=&quot;0&quot;/&gt;"/>
  <p:tag name="MMPROD_COLLECTIONCONTAINERID" val="10057"/>
  <p:tag name="MMPROD_PARENTID" val="10056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3021"/>
  <p:tag name="MMPROD_SCALEOPERATION" val="2"/>
  <p:tag name="MMPROD_TEXTSHAPE" val="3011"/>
  <p:tag name="MMPROD_LASTVALUES" val="&lt;ChangeData&gt;&lt;Text&gt;&lt;![CDATA[B]]&gt;&lt;/Text&gt;&lt;FontSize&gt;&lt;![CDATA[28]]&gt;&lt;/FontSize&gt;&lt;Left&gt;&lt;![CDATA[0]]&gt;&lt;/Left&gt;&lt;Top&gt;&lt;![CDATA[0]]&gt;&lt;/Top&gt;&lt;/ChangeData&gt;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3021"/>
  <p:tag name="MMPROD_SCALEOPERATION" val="2"/>
  <p:tag name="MMPROD_TEXTSHAPE" val="3011"/>
  <p:tag name="MMPROD_LASTVALUES" val="&lt;ChangeData&gt;&lt;Text&gt;&lt;![CDATA[B]]&gt;&lt;/Text&gt;&lt;FontSize&gt;&lt;![CDATA[28]]&gt;&lt;/FontSize&gt;&lt;Left&gt;&lt;![CDATA[0]]&gt;&lt;/Left&gt;&lt;Top&gt;&lt;![CDATA[0]]&gt;&lt;/Top&gt;&lt;/ChangeData&gt;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3021"/>
  <p:tag name="MMPROD_SCALEOPERATION" val="2"/>
  <p:tag name="MMPROD_TEXTSHAPE" val="3011"/>
  <p:tag name="MMPROD_LASTVALUES" val="&lt;ChangeData&gt;&lt;Text&gt;&lt;![CDATA[B]]&gt;&lt;/Text&gt;&lt;FontSize&gt;&lt;![CDATA[28]]&gt;&lt;/FontSize&gt;&lt;Left&gt;&lt;![CDATA[0]]&gt;&lt;/Left&gt;&lt;Top&gt;&lt;![CDATA[0]]&gt;&lt;/Top&gt;&lt;/ChangeData&gt;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3021"/>
  <p:tag name="MMPROD_SCALEOPERATION" val="2"/>
  <p:tag name="MMPROD_TEXTSHAPE" val="3011"/>
  <p:tag name="MMPROD_LASTVALUES" val="&lt;ChangeData&gt;&lt;Text&gt;&lt;![CDATA[B]]&gt;&lt;/Text&gt;&lt;FontSize&gt;&lt;![CDATA[28]]&gt;&lt;/FontSize&gt;&lt;Left&gt;&lt;![CDATA[0]]&gt;&lt;/Left&gt;&lt;Top&gt;&lt;![CDATA[0]]&gt;&lt;/Top&gt;&lt;/ChangeData&gt;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3021"/>
  <p:tag name="MMPROD_SCALEOPERATION" val="2"/>
  <p:tag name="MMPROD_TEXTSHAPE" val="3011"/>
  <p:tag name="MMPROD_LASTVALUES" val="&lt;ChangeData&gt;&lt;Text&gt;&lt;![CDATA[B]]&gt;&lt;/Text&gt;&lt;FontSize&gt;&lt;![CDATA[28]]&gt;&lt;/FontSize&gt;&lt;Left&gt;&lt;![CDATA[0]]&gt;&lt;/Left&gt;&lt;Top&gt;&lt;![CDATA[0]]&gt;&lt;/Top&gt;&lt;/ChangeData&gt;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3021"/>
  <p:tag name="MMPROD_SCALEOPERATION" val="2"/>
  <p:tag name="MMPROD_TEXTSHAPE" val="3011"/>
  <p:tag name="MMPROD_LASTVALUES" val="&lt;ChangeData&gt;&lt;Text&gt;&lt;![CDATA[B]]&gt;&lt;/Text&gt;&lt;FontSize&gt;&lt;![CDATA[28]]&gt;&lt;/FontSize&gt;&lt;Left&gt;&lt;![CDATA[0]]&gt;&lt;/Left&gt;&lt;Top&gt;&lt;![CDATA[0]]&gt;&lt;/Top&gt;&lt;/ChangeData&gt;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3021"/>
  <p:tag name="MMPROD_SCALEOPERATION" val="2"/>
  <p:tag name="MMPROD_TEXTSHAPE" val="3011"/>
  <p:tag name="MMPROD_LASTVALUES" val="&lt;ChangeData&gt;&lt;Text&gt;&lt;![CDATA[B]]&gt;&lt;/Text&gt;&lt;FontSize&gt;&lt;![CDATA[28]]&gt;&lt;/FontSize&gt;&lt;Left&gt;&lt;![CDATA[0]]&gt;&lt;/Left&gt;&lt;Top&gt;&lt;![CDATA[0]]&gt;&lt;/Top&gt;&lt;/ChangeData&gt;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3021"/>
  <p:tag name="MMPROD_SCALEOPERATION" val="2"/>
  <p:tag name="MMPROD_TEXTSHAPE" val="3011"/>
  <p:tag name="MMPROD_LASTVALUES" val="&lt;ChangeData&gt;&lt;Text&gt;&lt;![CDATA[B]]&gt;&lt;/Text&gt;&lt;FontSize&gt;&lt;![CDATA[28]]&gt;&lt;/FontSize&gt;&lt;Left&gt;&lt;![CDATA[0]]&gt;&lt;/Left&gt;&lt;Top&gt;&lt;![CDATA[0]]&gt;&lt;/Top&gt;&lt;/ChangeData&gt;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3021"/>
  <p:tag name="MMPROD_SCALEOPERATION" val="2"/>
  <p:tag name="MMPROD_TEXTSHAPE" val="3011"/>
  <p:tag name="MMPROD_LASTVALUES" val="&lt;ChangeData&gt;&lt;Text&gt;&lt;![CDATA[B]]&gt;&lt;/Text&gt;&lt;FontSize&gt;&lt;![CDATA[28]]&gt;&lt;/FontSize&gt;&lt;Left&gt;&lt;![CDATA[0]]&gt;&lt;/Left&gt;&lt;Top&gt;&lt;![CDATA[0]]&gt;&lt;/Top&gt;&lt;/ChangeData&gt;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3021"/>
  <p:tag name="MMPROD_SCALEOPERATION" val="2"/>
  <p:tag name="MMPROD_TEXTSHAPE" val="3011"/>
  <p:tag name="MMPROD_LASTVALUES" val="&lt;ChangeData&gt;&lt;Text&gt;&lt;![CDATA[B]]&gt;&lt;/Text&gt;&lt;FontSize&gt;&lt;![CDATA[28]]&gt;&lt;/FontSize&gt;&lt;Left&gt;&lt;![CDATA[0]]&gt;&lt;/Left&gt;&lt;Top&gt;&lt;![CDATA[0]]&gt;&lt;/Top&gt;&lt;/ChangeData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4002"/>
  <p:tag name="MMPROD_LASTVALUES" val="&lt;ChangeData&gt;&lt;Left&gt;&lt;![CDATA[379.44]]&gt;&lt;/Left&gt;&lt;Top&gt;&lt;![CDATA[212.4376]]&gt;&lt;/Top&gt;&lt;/ChangeData&gt;"/>
  <p:tag name="MMPROD_ID" val="10062"/>
  <p:tag name="MMPROD_TYPE" val="10023"/>
  <p:tag name="MMPROD_DATA" val="&lt;property id=&quot;10193&quot; value=&quot;B&quot;/&gt;&lt;property id=&quot;10199&quot; value=&quot;0&quot;/&gt;"/>
  <p:tag name="MMPROD_COLLECTIONCONTAINERID" val="10057"/>
  <p:tag name="MMPROD_PARENTID" val="10056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3021"/>
  <p:tag name="MMPROD_SCALEOPERATION" val="2"/>
  <p:tag name="MMPROD_TEXTSHAPE" val="3011"/>
  <p:tag name="MMPROD_LASTVALUES" val="&lt;ChangeData&gt;&lt;Text&gt;&lt;![CDATA[B]]&gt;&lt;/Text&gt;&lt;FontSize&gt;&lt;![CDATA[28]]&gt;&lt;/FontSize&gt;&lt;Left&gt;&lt;![CDATA[0]]&gt;&lt;/Left&gt;&lt;Top&gt;&lt;![CDATA[0]]&gt;&lt;/Top&gt;&lt;/ChangeData&gt;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3021"/>
  <p:tag name="MMPROD_SCALEOPERATION" val="2"/>
  <p:tag name="MMPROD_TEXTSHAPE" val="3011"/>
  <p:tag name="MMPROD_LASTVALUES" val="&lt;ChangeData&gt;&lt;Text&gt;&lt;![CDATA[B]]&gt;&lt;/Text&gt;&lt;FontSize&gt;&lt;![CDATA[28]]&gt;&lt;/FontSize&gt;&lt;Left&gt;&lt;![CDATA[0]]&gt;&lt;/Left&gt;&lt;Top&gt;&lt;![CDATA[0]]&gt;&lt;/Top&gt;&lt;/ChangeData&gt;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3021"/>
  <p:tag name="MMPROD_SCALEOPERATION" val="2"/>
  <p:tag name="MMPROD_TEXTSHAPE" val="3011"/>
  <p:tag name="MMPROD_LASTVALUES" val="&lt;ChangeData&gt;&lt;Text&gt;&lt;![CDATA[B]]&gt;&lt;/Text&gt;&lt;FontSize&gt;&lt;![CDATA[28]]&gt;&lt;/FontSize&gt;&lt;Left&gt;&lt;![CDATA[0]]&gt;&lt;/Left&gt;&lt;Top&gt;&lt;![CDATA[0]]&gt;&lt;/Top&gt;&lt;/ChangeData&gt;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3021"/>
  <p:tag name="MMPROD_SCALEOPERATION" val="2"/>
  <p:tag name="MMPROD_TEXTSHAPE" val="3011"/>
  <p:tag name="MMPROD_LASTVALUES" val="&lt;ChangeData&gt;&lt;Text&gt;&lt;![CDATA[B]]&gt;&lt;/Text&gt;&lt;FontSize&gt;&lt;![CDATA[28]]&gt;&lt;/FontSize&gt;&lt;Left&gt;&lt;![CDATA[0]]&gt;&lt;/Left&gt;&lt;Top&gt;&lt;![CDATA[0]]&gt;&lt;/Top&gt;&lt;/ChangeData&gt;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3021"/>
  <p:tag name="MMPROD_SCALEOPERATION" val="2"/>
  <p:tag name="MMPROD_TEXTSHAPE" val="3011"/>
  <p:tag name="MMPROD_LASTVALUES" val="&lt;ChangeData&gt;&lt;Text&gt;&lt;![CDATA[B]]&gt;&lt;/Text&gt;&lt;FontSize&gt;&lt;![CDATA[28]]&gt;&lt;/FontSize&gt;&lt;Left&gt;&lt;![CDATA[0]]&gt;&lt;/Left&gt;&lt;Top&gt;&lt;![CDATA[0]]&gt;&lt;/Top&gt;&lt;/ChangeData&gt;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3021"/>
  <p:tag name="MMPROD_SCALEOPERATION" val="2"/>
  <p:tag name="MMPROD_TEXTSHAPE" val="3011"/>
  <p:tag name="MMPROD_LASTVALUES" val="&lt;ChangeData&gt;&lt;Text&gt;&lt;![CDATA[B]]&gt;&lt;/Text&gt;&lt;FontSize&gt;&lt;![CDATA[28]]&gt;&lt;/FontSize&gt;&lt;Left&gt;&lt;![CDATA[0]]&gt;&lt;/Left&gt;&lt;Top&gt;&lt;![CDATA[0]]&gt;&lt;/Top&gt;&lt;/ChangeData&gt;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3021"/>
  <p:tag name="MMPROD_SCALEOPERATION" val="2"/>
  <p:tag name="MMPROD_TEXTSHAPE" val="3011"/>
  <p:tag name="MMPROD_LASTVALUES" val="&lt;ChangeData&gt;&lt;Text&gt;&lt;![CDATA[B]]&gt;&lt;/Text&gt;&lt;FontSize&gt;&lt;![CDATA[28]]&gt;&lt;/FontSize&gt;&lt;Left&gt;&lt;![CDATA[0]]&gt;&lt;/Left&gt;&lt;Top&gt;&lt;![CDATA[0]]&gt;&lt;/Top&gt;&lt;/ChangeData&gt;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3021"/>
  <p:tag name="MMPROD_SCALEOPERATION" val="2"/>
  <p:tag name="MMPROD_TEXTSHAPE" val="3011"/>
  <p:tag name="MMPROD_LASTVALUES" val="&lt;ChangeData&gt;&lt;Text&gt;&lt;![CDATA[B]]&gt;&lt;/Text&gt;&lt;FontSize&gt;&lt;![CDATA[28]]&gt;&lt;/FontSize&gt;&lt;Left&gt;&lt;![CDATA[0]]&gt;&lt;/Left&gt;&lt;Top&gt;&lt;![CDATA[0]]&gt;&lt;/Top&gt;&lt;/ChangeData&gt;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3021"/>
  <p:tag name="MMPROD_SCALEOPERATION" val="2"/>
  <p:tag name="MMPROD_TEXTSHAPE" val="3011"/>
  <p:tag name="MMPROD_LASTVALUES" val="&lt;ChangeData&gt;&lt;Text&gt;&lt;![CDATA[B]]&gt;&lt;/Text&gt;&lt;FontSize&gt;&lt;![CDATA[28]]&gt;&lt;/FontSize&gt;&lt;Left&gt;&lt;![CDATA[0]]&gt;&lt;/Left&gt;&lt;Top&gt;&lt;![CDATA[0]]&gt;&lt;/Top&gt;&lt;/ChangeData&gt;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3021"/>
  <p:tag name="MMPROD_SCALEOPERATION" val="2"/>
  <p:tag name="MMPROD_TEXTSHAPE" val="3011"/>
  <p:tag name="MMPROD_LASTVALUES" val="&lt;ChangeData&gt;&lt;Text&gt;&lt;![CDATA[B]]&gt;&lt;/Text&gt;&lt;FontSize&gt;&lt;![CDATA[28]]&gt;&lt;/FontSize&gt;&lt;Left&gt;&lt;![CDATA[0]]&gt;&lt;/Left&gt;&lt;Top&gt;&lt;![CDATA[0]]&gt;&lt;/Top&gt;&lt;/ChangeData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4003"/>
  <p:tag name="MMPROD_LASTVALUES" val="&lt;ChangeData&gt;&lt;Left&gt;&lt;![CDATA[379.44]]&gt;&lt;/Left&gt;&lt;Top&gt;&lt;![CDATA[259.6376]]&gt;&lt;/Top&gt;&lt;/ChangeData&gt;"/>
  <p:tag name="MMPROD_ID" val="10063"/>
  <p:tag name="MMPROD_TYPE" val="10023"/>
  <p:tag name="MMPROD_DATA" val="&lt;property id=&quot;10193&quot; value=&quot;C&quot;/&gt;&lt;property id=&quot;10199&quot; value=&quot;0&quot;/&gt;"/>
  <p:tag name="MMPROD_COLLECTIONCONTAINERID" val="10057"/>
  <p:tag name="MMPROD_PARENTID" val="1005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3001"/>
  <p:tag name="MMPROD_CONTROLTYPE" val="5"/>
  <p:tag name="MMPROD_LASTVALUES" val="&lt;ChangeData&gt;&lt;Left&gt;&lt;![CDATA[36]]&gt;&lt;/Left&gt;&lt;Top&gt;&lt;![CDATA[165.2375]]&gt;&lt;/Top&gt;&lt;/ChangeData&gt;"/>
  <p:tag name="MMPROD_ID" val="10064"/>
  <p:tag name="MMPROD_TYPE" val="10028"/>
  <p:tag name="MMPROD_COLLECTIONCONTAINERID" val="10060"/>
  <p:tag name="MMPROD_PARENTID" val="1005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3002"/>
  <p:tag name="MMPROD_CONTROLTYPE" val="5"/>
  <p:tag name="MMPROD_LASTVALUES" val="&lt;ChangeData&gt;&lt;Left&gt;&lt;![CDATA[36]]&gt;&lt;/Left&gt;&lt;Top&gt;&lt;![CDATA[212.8375]]&gt;&lt;/Top&gt;&lt;/ChangeData&gt;"/>
  <p:tag name="MMPROD_ID" val="10065"/>
  <p:tag name="MMPROD_TYPE" val="10028"/>
  <p:tag name="MMPROD_COLLECTIONCONTAINERID" val="10060"/>
  <p:tag name="MMPROD_PARENTID" val="1005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3003"/>
  <p:tag name="MMPROD_CONTROLTYPE" val="5"/>
  <p:tag name="MMPROD_LASTVALUES" val="&lt;ChangeData&gt;&lt;Left&gt;&lt;![CDATA[36]]&gt;&lt;/Left&gt;&lt;Top&gt;&lt;![CDATA[260.4374]]&gt;&lt;/Top&gt;&lt;/ChangeData&gt;"/>
  <p:tag name="MMPROD_ID" val="10066"/>
  <p:tag name="MMPROD_TYPE" val="10028"/>
  <p:tag name="MMPROD_COLLECTIONCONTAINERID" val="10060"/>
  <p:tag name="MMPROD_PARENTID" val="1005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369</TotalTime>
  <Words>258</Words>
  <Application>Microsoft Office PowerPoint</Application>
  <PresentationFormat>On-screen Show (4:3)</PresentationFormat>
  <Paragraphs>146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Trò chơi</vt:lpstr>
      <vt:lpstr>PowerPoint Presentation</vt:lpstr>
      <vt:lpstr>PowerPoint Presentation</vt:lpstr>
      <vt:lpstr>Trò chơi</vt:lpstr>
      <vt:lpstr>PowerPoint Presentation</vt:lpstr>
      <vt:lpstr>Trò chơi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TRAN MINH TUAN</cp:lastModifiedBy>
  <cp:revision>41</cp:revision>
  <dcterms:created xsi:type="dcterms:W3CDTF">2006-08-16T00:00:00Z</dcterms:created>
  <dcterms:modified xsi:type="dcterms:W3CDTF">2021-11-14T04:13:09Z</dcterms:modified>
</cp:coreProperties>
</file>