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70" r:id="rId2"/>
    <p:sldId id="473" r:id="rId3"/>
    <p:sldId id="474" r:id="rId4"/>
    <p:sldId id="476" r:id="rId5"/>
    <p:sldId id="478" r:id="rId6"/>
    <p:sldId id="477" r:id="rId7"/>
    <p:sldId id="485" r:id="rId8"/>
    <p:sldId id="486" r:id="rId9"/>
    <p:sldId id="487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F0B4B-46DA-42E9-90B1-B7E85B332FC3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D88E6-4222-44D4-A3E7-15C69E22F3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39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094A6-39D1-4CF7-9409-ABEA3A1D8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B9F4E-EBB2-4DA9-B030-279D4EEAA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2A3E7-7478-45B9-83BE-30F553DE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FB2D-E979-427D-91BD-D44C464F9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28A8C-903F-4EFE-BBF3-8827C3282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63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3265-BCDE-411E-B3DC-07DCF9363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9194D-8028-4102-A6A0-81EC21906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72703-19BB-460E-8AC4-E34E39AB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E7C63-E141-474C-AF95-240FD0E4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8431B-4462-417C-969E-65F0E285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170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83FE4F-79B3-4E5C-8284-E9FCAE45AF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C753C-8D7C-427C-957E-4C32AFDC4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BAA4E-084A-4788-A893-8FC22A74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D6F9C-7DDD-470D-9287-6CA5865BA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A0D2F-18CD-41F0-AB94-A1208C0A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2064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24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6083-2DB1-49D4-B010-994454B1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5B762-8514-4D00-B2F6-C8638440A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AD658-94BA-4053-849D-7831C1A33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86032-25B8-4C6D-9DAC-14800EAE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FDF0-B8EE-4FF1-A211-608EBE6EC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58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EA69F-E85E-47CF-B854-4C76C674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B7875-8E28-43AE-97F3-446B06203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AD3E5-AB1B-4721-8592-6429F5F00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A80B7-3F97-4C3A-BF6F-D1F8B038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CBC98-7A2A-4F77-891A-497B38FE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46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111D-FBAF-4E60-9259-FAAC0004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B7477-6399-4313-AD4E-E67563472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E38E1-4850-4004-8109-053F49170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C0552-4E92-40D1-A2FB-6A2CF389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C90DA-60EE-4DB1-A9CF-36858F9E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D4A9B-F292-4DB7-8CAE-D749ED49C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06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BE1DB-995E-4639-8FE7-5282BC19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B035F-08AF-435B-9800-ADE0A6D1E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38341-C575-4B2E-BFCD-0665A539A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9176F-957C-43F4-B45E-12E49324A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8D3735-B25A-4A04-AA30-62320F469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74243B-DA07-477F-ADD4-88BE5BDF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51417-DE21-4794-8F91-B6748A29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75E68-D819-4AAC-8DAA-8AE5608F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39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CDCC2-BE68-46DD-9AE6-1D163847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94390-115E-4DD0-88EB-998A57474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D6079-81AE-4D97-A231-A86843A37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D51BD-60AC-4812-9D65-0197D8A0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79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80D64-6738-4415-B25F-BF03F847A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AB19C-3C56-4E5F-803B-786FA81F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31732-23A2-4212-89B2-3CAB5A20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73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2FE5E-43D7-4F9C-B3BD-B46F23050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14767-62D4-4652-8B6B-19F7D233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2B4FC-A57D-42C7-8810-0066117F5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51FE1-4D5C-4DBE-8C5F-12647DF0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412A5-BC92-495C-A6CF-A9A541DE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3FCC7-3F65-4698-9C09-6BE53683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344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D46C-67BE-4E4F-AAAA-AB9F1A4F2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47E306-2F1E-4A28-87F5-7328D44FC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30943-E668-4C2B-BFE7-942C83225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516B-07B4-45A4-8564-242C0DA31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BE2C3-F922-4532-9F46-F808C910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FF225-3AC9-436D-B6C2-45A69198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67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5E6C5-6EC7-4465-836C-E0D91E22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0419D-443E-46B8-A0A8-2FB1322A2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1D82E-221A-476F-9985-758052309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A4D-96F3-48FF-8F01-8A6A36F75D5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2C57E-2A49-4514-89D4-71B72F43E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BB447-D4FB-481E-91B8-17F3F09E1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63984-66C1-4573-80DF-338B8BBA34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771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13731310-34E1-4414-BB6A-7A27CFB06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B017B2C9-2746-41FB-9117-FA4F60828CB4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F78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B1752E40-9B45-4D1F-BD9A-BDA1D3C9B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B7F86-5CC2-479D-96A9-2539E3FBE4BC}"/>
              </a:ext>
            </a:extLst>
          </p:cNvPr>
          <p:cNvSpPr txBox="1"/>
          <p:nvPr/>
        </p:nvSpPr>
        <p:spPr>
          <a:xfrm>
            <a:off x="356134" y="393788"/>
            <a:ext cx="1147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01FABD-4B3A-4344-B477-B20636D62CB6}"/>
              </a:ext>
            </a:extLst>
          </p:cNvPr>
          <p:cNvSpPr txBox="1"/>
          <p:nvPr/>
        </p:nvSpPr>
        <p:spPr>
          <a:xfrm>
            <a:off x="533101" y="769824"/>
            <a:ext cx="1147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4A90F-DA41-4EE3-8B22-DF0729955A95}"/>
              </a:ext>
            </a:extLst>
          </p:cNvPr>
          <p:cNvSpPr/>
          <p:nvPr/>
        </p:nvSpPr>
        <p:spPr>
          <a:xfrm>
            <a:off x="393855" y="1578599"/>
            <a:ext cx="114797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  <a:p>
            <a:pPr algn="ctr"/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NGÔN NGỮ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83F9440-9E3D-4D8E-8818-6A7147F7E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4" y="0"/>
            <a:ext cx="2406083" cy="192940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4AA8EE1-BB2C-4126-B0E6-B5ED25F33746}"/>
              </a:ext>
            </a:extLst>
          </p:cNvPr>
          <p:cNvSpPr txBox="1"/>
          <p:nvPr/>
        </p:nvSpPr>
        <p:spPr>
          <a:xfrm>
            <a:off x="866670" y="3716463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MGL 5-6 tuổi</a:t>
            </a:r>
            <a:r>
              <a:rPr lang="vi-VN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¨</a:t>
            </a:r>
            <a:endParaRPr lang="en-US" sz="2400" b="1">
              <a:solidFill>
                <a:srgbClr val="B450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98FA03-1E51-4733-AEE3-C14C1BAFAE01}"/>
              </a:ext>
            </a:extLst>
          </p:cNvPr>
          <p:cNvSpPr txBox="1"/>
          <p:nvPr/>
        </p:nvSpPr>
        <p:spPr>
          <a:xfrm>
            <a:off x="1333809" y="4203930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Bích Ngọc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683449D-54F0-4401-80D6-99EDC9CBD9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06" y="4101750"/>
            <a:ext cx="2366485" cy="1576226"/>
          </a:xfrm>
          <a:prstGeom prst="flowChartConnector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9F2793B-DD20-457B-ABE0-CD7D22A7BA9A}"/>
              </a:ext>
            </a:extLst>
          </p:cNvPr>
          <p:cNvGrpSpPr/>
          <p:nvPr/>
        </p:nvGrpSpPr>
        <p:grpSpPr>
          <a:xfrm>
            <a:off x="866670" y="2942663"/>
            <a:ext cx="9421279" cy="646331"/>
            <a:chOff x="866670" y="2942663"/>
            <a:chExt cx="9421279" cy="64633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6469DAC-8952-48A2-9B4C-8DF90448E3D1}"/>
                </a:ext>
              </a:extLst>
            </p:cNvPr>
            <p:cNvSpPr txBox="1"/>
            <p:nvPr/>
          </p:nvSpPr>
          <p:spPr>
            <a:xfrm>
              <a:off x="866670" y="2942663"/>
              <a:ext cx="8461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tài: Làm quen chữ cái</a:t>
              </a:r>
              <a:endParaRPr lang="en-US" sz="3600" b="1">
                <a:solidFill>
                  <a:srgbClr val="B45077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A65817E-DD4B-4E95-8F84-5E97F217C8B8}"/>
                </a:ext>
              </a:extLst>
            </p:cNvPr>
            <p:cNvSpPr txBox="1"/>
            <p:nvPr/>
          </p:nvSpPr>
          <p:spPr>
            <a:xfrm>
              <a:off x="7558088" y="2942663"/>
              <a:ext cx="2729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B45077"/>
                  </a:solidFill>
                  <a:latin typeface=".VnAvant" panose="020B7200000000000000" pitchFamily="34" charset="0"/>
                </a:rPr>
                <a:t>  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3" grpId="0"/>
      <p:bldP spid="60" grpId="0"/>
      <p:bldP spid="4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523CB-5841-4DAD-8287-101C823D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744"/>
            <a:ext cx="12192000" cy="69047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0517CE-1B8C-4116-BA0B-BABC55ADE1F5}"/>
              </a:ext>
            </a:extLst>
          </p:cNvPr>
          <p:cNvSpPr/>
          <p:nvPr/>
        </p:nvSpPr>
        <p:spPr>
          <a:xfrm>
            <a:off x="3289909" y="1872132"/>
            <a:ext cx="628249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Bµi th¬: </a:t>
            </a:r>
          </a:p>
          <a:p>
            <a:pPr algn="ctr"/>
            <a:r>
              <a:rPr lang="en-US" sz="8000" b="1" cap="none" spc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virus corona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888D8C-3BA2-446A-9079-74C700568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75" y="4214813"/>
            <a:ext cx="2479272" cy="1983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7221C3-28F8-4D6E-890D-46DC6B74B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36" y="4940077"/>
            <a:ext cx="1429700" cy="142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A630DF-6B98-4E93-83BB-0054EBB0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5" y="4609270"/>
            <a:ext cx="1194264" cy="1194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5CECB1-A943-4C96-914E-3E97214F2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18" y="5273625"/>
            <a:ext cx="1059817" cy="105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D8824D-C370-4BB1-A9DC-56B1647A1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72" y="-46744"/>
            <a:ext cx="2556086" cy="20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2871787" y="896182"/>
            <a:ext cx="7386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bé hỏi mẹ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2888456" y="1644229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sao, phải ở nhà?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1528760" y="3158088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trả lời bé khẽ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1528757" y="3939006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Covy con yêu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33" y="530708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23" y="4885267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93" y="4761472"/>
            <a:ext cx="948737" cy="9487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2D0749-89D1-4335-A060-7CCF61581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6446606" y="800491"/>
            <a:ext cx="738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ở nhà thật nhiều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6446606" y="1408658"/>
            <a:ext cx="641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bao điều cô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727250" y="1689118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cho sạch sẽ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727250" y="2297285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sáu bước bé ơi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98" y="200295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7" y="5688052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25" y="752308"/>
            <a:ext cx="948737" cy="948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EA359A-45F2-4D16-B188-2E7DCC466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05" y="3073011"/>
            <a:ext cx="4490632" cy="3036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18FA7D-040A-4805-830C-E9BDC9B5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12" y="0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1570212" y="1872968"/>
            <a:ext cx="738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không nên đi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1570212" y="2582206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nơi đông người nhé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1570212" y="3234533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 trang che miệng cười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1570212" y="3948416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người cùng chống dịch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98" y="200295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7" y="5688052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8" y="1157734"/>
            <a:ext cx="948737" cy="948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1F05EF-8C9A-40EA-A70D-ACE5BD05D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AF57FA-80A0-476F-B88E-8FA30E4C2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8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A0755F-2209-48FD-8E48-EC39DEF75B36}"/>
              </a:ext>
            </a:extLst>
          </p:cNvPr>
          <p:cNvSpPr txBox="1"/>
          <p:nvPr/>
        </p:nvSpPr>
        <p:spPr>
          <a:xfrm>
            <a:off x="2566988" y="1682115"/>
            <a:ext cx="491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Covy không còn nữa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5DEEE-142B-4724-8DF8-1FC90B412E4F}"/>
              </a:ext>
            </a:extLst>
          </p:cNvPr>
          <p:cNvSpPr txBox="1"/>
          <p:nvPr/>
        </p:nvSpPr>
        <p:spPr>
          <a:xfrm>
            <a:off x="2566988" y="2390001"/>
            <a:ext cx="664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hứa thật chăm ngoan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A2220-CAF6-4544-A153-2943303D6A99}"/>
              </a:ext>
            </a:extLst>
          </p:cNvPr>
          <p:cNvSpPr txBox="1"/>
          <p:nvPr/>
        </p:nvSpPr>
        <p:spPr>
          <a:xfrm>
            <a:off x="2566988" y="3097887"/>
            <a:ext cx="7662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ngày vui đến trường.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F5192E-471B-47FC-BC38-D8EA20D0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" y="4098209"/>
            <a:ext cx="1517713" cy="1798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9A4822-DB1D-48D7-9B1F-E038E1955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11" y="4616856"/>
            <a:ext cx="1055750" cy="12508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FD7D2-F078-4624-A582-D5A300AB4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81" y="1283131"/>
            <a:ext cx="1103375" cy="1307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99FB3C-418B-409A-9975-E566ACE4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EEAD0C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026B106-1FA4-47A5-A700-560F7975A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t="4632" r="-62" b="3509"/>
          <a:stretch/>
        </p:blipFill>
        <p:spPr>
          <a:xfrm>
            <a:off x="3477004" y="747143"/>
            <a:ext cx="5266946" cy="39194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73B244-93F7-41F4-A4DB-DDD88F636027}"/>
              </a:ext>
            </a:extLst>
          </p:cNvPr>
          <p:cNvSpPr txBox="1"/>
          <p:nvPr/>
        </p:nvSpPr>
        <p:spPr>
          <a:xfrm>
            <a:off x="642938" y="4727553"/>
            <a:ext cx="8719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solidFill>
                  <a:srgbClr val="EEAD0C"/>
                </a:solidFill>
                <a:latin typeface=".VnAvant" panose="020B7200000000000000" pitchFamily="34" charset="0"/>
              </a:rPr>
              <a:t>khÈu trang</a:t>
            </a:r>
          </a:p>
        </p:txBody>
      </p:sp>
    </p:spTree>
    <p:extLst>
      <p:ext uri="{BB962C8B-B14F-4D97-AF65-F5344CB8AC3E}">
        <p14:creationId xmlns:p14="http://schemas.microsoft.com/office/powerpoint/2010/main" val="1745022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EEAD0C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73B244-93F7-41F4-A4DB-DDD88F636027}"/>
              </a:ext>
            </a:extLst>
          </p:cNvPr>
          <p:cNvSpPr txBox="1"/>
          <p:nvPr/>
        </p:nvSpPr>
        <p:spPr>
          <a:xfrm>
            <a:off x="1570986" y="438232"/>
            <a:ext cx="871924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b="1">
                <a:solidFill>
                  <a:srgbClr val="EEAD0C"/>
                </a:solidFill>
                <a:latin typeface=".VnAvant" panose="020B7200000000000000" pitchFamily="34" charset="0"/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89573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EEAD0C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73B244-93F7-41F4-A4DB-DDD88F636027}"/>
              </a:ext>
            </a:extLst>
          </p:cNvPr>
          <p:cNvSpPr txBox="1"/>
          <p:nvPr/>
        </p:nvSpPr>
        <p:spPr>
          <a:xfrm>
            <a:off x="4253575" y="2427478"/>
            <a:ext cx="35004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>
                <a:solidFill>
                  <a:srgbClr val="EEAD0C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94B39-1136-443F-938E-AC7B272BBB66}"/>
              </a:ext>
            </a:extLst>
          </p:cNvPr>
          <p:cNvSpPr txBox="1"/>
          <p:nvPr/>
        </p:nvSpPr>
        <p:spPr>
          <a:xfrm>
            <a:off x="1128712" y="2427477"/>
            <a:ext cx="35004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>
                <a:solidFill>
                  <a:srgbClr val="EEAD0C"/>
                </a:solidFill>
                <a:latin typeface=".VnAvant" panose="020B7200000000000000" pitchFamily="34" charset="0"/>
              </a:rPr>
              <a:t>¢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4DFDA-B272-4F01-ADAB-2D81565D1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80" y="2175105"/>
            <a:ext cx="2435293" cy="2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6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Office PowerPoint</Application>
  <PresentationFormat>Widescreen</PresentationFormat>
  <Paragraphs>33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2021-11-14T02:41:39Z</dcterms:created>
  <dcterms:modified xsi:type="dcterms:W3CDTF">2021-11-14T02:42:07Z</dcterms:modified>
</cp:coreProperties>
</file>