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70" r:id="rId2"/>
    <p:sldId id="473" r:id="rId3"/>
    <p:sldId id="474" r:id="rId4"/>
    <p:sldId id="476" r:id="rId5"/>
    <p:sldId id="478" r:id="rId6"/>
    <p:sldId id="477" r:id="rId7"/>
    <p:sldId id="482" r:id="rId8"/>
    <p:sldId id="483" r:id="rId9"/>
    <p:sldId id="484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BCF2A-21A8-4B57-ADC6-C81006103860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91679-F1A4-4834-A19A-EC12D94AAC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83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5FD-E9D2-4D04-A29E-8C332D231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944DB-DE1B-4F46-AF2B-917B65FA7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A5EE8-1402-4B8B-B598-9DAB1CEB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BD053-6FC0-4C2D-BBAC-F4F817C6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949ED-1F6B-4DE7-A979-028ABDE4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718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92AF-2ADC-4935-89B1-0D9B940F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F1E01-265F-44B9-A4B5-5EBE64978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D32A4-3DAA-428E-A4A3-EDFA32CC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1AE1E-8D43-4701-B9CD-66A53191D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1CE8-06D2-4015-8984-22023BA7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36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5181B3-E386-4D35-922C-4CDD147CE9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832F2-90E5-4D7F-AC6C-77259AFC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8F9CA-6870-4EB1-B894-3EAD3806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DC215-6C1C-4212-8A59-AD9C1C21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5A2E9-AD2A-465F-8587-11E5141C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965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82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54E6-47B4-4D13-BC58-55FBF87C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013AE-73B1-475D-9742-5AAB680E9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2DB4-82A1-4BF7-8469-EF47D081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4CC4C-5132-4DCD-95E2-D47550EB9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5D317-B79C-442C-A181-D594F9E9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98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2F6B-9D71-43E0-AEC5-1A547399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44BDE-D130-45A9-A1DE-603633E57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82791-39EE-443E-8A88-A75D2C090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1E203-E29A-42B1-94DB-2A2699C0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65167-3CDB-4BA4-8487-FE8AFF77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104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15C2-E4FF-43F3-B0E5-55CD5154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D568D-6B23-458E-888D-31FAC37D5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F367F-C995-42FC-8617-0115A3070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B7631-99D3-44EA-A1D5-406CCBEE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A0ED5-F910-4513-B3E0-DF1F7075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89A11-2935-4648-B1D3-3036815E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13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F175-6713-48F6-BD65-4DFD967B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A95D4-5BB8-4674-AFC2-1DA4B48E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24996-5789-409B-B446-A72F52088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F7F99-46F4-4ED1-A6FB-183869627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0750-0B87-4B5D-A92C-49788CCEF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3E06F9-ADD2-480D-ADE4-281F7BDA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4543C8-9900-4446-B2C9-2486301B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298353-DF1E-4836-9D8E-0C8DEDD6A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19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DB77-B77A-487A-8AE2-A9EA353F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5847E9-EA4B-4032-8E64-01575BF2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FC7A7-CEF7-400D-B6D8-155200D7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66EEC-CD91-497F-9CC4-A2C0317F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760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C7227-7E66-435B-8614-5BF891C6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FAE8E-F60C-4ECA-8AF1-334F401B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3A5F4-59AA-4C37-83E5-A72604A9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55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4627-7F6A-4F17-A3EE-8858E456B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B40FE-ED0C-4779-AD11-D06D5ECB9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F8963-D0E9-4107-AA6E-1DA926AC2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B9833-7A57-4927-9FD8-E0340159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3259D-76A1-4223-9179-438A6A069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5AEBD-A5A6-4DE5-8AF0-31C5C76B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930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E68F-F310-44EC-AF97-7C69013C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D2C07-69BE-4452-AF9C-EB3752962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D9A65-B2CC-44F4-B93B-76DD91C8F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DBF24-4E54-48DB-93DF-2AB9B0E7C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1B0F9-2B97-489B-81B0-74C7892C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1B1A7-DA58-4993-BE3D-AF101BF03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34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6B7A4-4B2F-4B56-89B8-CD405D61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8A381-F933-45DA-936D-E6027E15A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C55E1-62A2-448B-B812-AE33B4C74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030E1-31A1-4748-AE50-1B207786D641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44FA0-10EF-4815-B8F3-01ABFC039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AE4C4-1A2B-435C-B120-D52A90F37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1793-6851-4515-8F1E-920408AA1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376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13731310-34E1-4414-BB6A-7A27CFB0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B017B2C9-2746-41FB-9117-FA4F60828CB4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F78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B1752E40-9B45-4D1F-BD9A-BDA1D3C9B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7F86-5CC2-479D-96A9-2539E3FBE4BC}"/>
              </a:ext>
            </a:extLst>
          </p:cNvPr>
          <p:cNvSpPr txBox="1"/>
          <p:nvPr/>
        </p:nvSpPr>
        <p:spPr>
          <a:xfrm>
            <a:off x="356134" y="393788"/>
            <a:ext cx="1147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01FABD-4B3A-4344-B477-B20636D62CB6}"/>
              </a:ext>
            </a:extLst>
          </p:cNvPr>
          <p:cNvSpPr txBox="1"/>
          <p:nvPr/>
        </p:nvSpPr>
        <p:spPr>
          <a:xfrm>
            <a:off x="533101" y="769824"/>
            <a:ext cx="1147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4A90F-DA41-4EE3-8B22-DF0729955A95}"/>
              </a:ext>
            </a:extLst>
          </p:cNvPr>
          <p:cNvSpPr/>
          <p:nvPr/>
        </p:nvSpPr>
        <p:spPr>
          <a:xfrm>
            <a:off x="393855" y="1578599"/>
            <a:ext cx="114797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83F9440-9E3D-4D8E-8818-6A7147F7E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4" y="0"/>
            <a:ext cx="2406083" cy="192940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4AA8EE1-BB2C-4126-B0E6-B5ED25F33746}"/>
              </a:ext>
            </a:extLst>
          </p:cNvPr>
          <p:cNvSpPr txBox="1"/>
          <p:nvPr/>
        </p:nvSpPr>
        <p:spPr>
          <a:xfrm>
            <a:off x="866670" y="3716463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5-6 tuổi</a:t>
            </a:r>
            <a:r>
              <a:rPr lang="vi-VN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¨</a:t>
            </a:r>
            <a:endParaRPr lang="en-US" sz="2400" b="1">
              <a:solidFill>
                <a:srgbClr val="B450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98FA03-1E51-4733-AEE3-C14C1BAFAE01}"/>
              </a:ext>
            </a:extLst>
          </p:cNvPr>
          <p:cNvSpPr txBox="1"/>
          <p:nvPr/>
        </p:nvSpPr>
        <p:spPr>
          <a:xfrm>
            <a:off x="1333809" y="4203930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Bích Ngọc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683449D-54F0-4401-80D6-99EDC9CBD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06" y="4101750"/>
            <a:ext cx="2366485" cy="1576226"/>
          </a:xfrm>
          <a:prstGeom prst="flowChartConnector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9F2793B-DD20-457B-ABE0-CD7D22A7BA9A}"/>
              </a:ext>
            </a:extLst>
          </p:cNvPr>
          <p:cNvGrpSpPr/>
          <p:nvPr/>
        </p:nvGrpSpPr>
        <p:grpSpPr>
          <a:xfrm>
            <a:off x="866670" y="2942663"/>
            <a:ext cx="9421279" cy="646331"/>
            <a:chOff x="866670" y="2942663"/>
            <a:chExt cx="9421279" cy="64633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6469DAC-8952-48A2-9B4C-8DF90448E3D1}"/>
                </a:ext>
              </a:extLst>
            </p:cNvPr>
            <p:cNvSpPr txBox="1"/>
            <p:nvPr/>
          </p:nvSpPr>
          <p:spPr>
            <a:xfrm>
              <a:off x="866670" y="2942663"/>
              <a:ext cx="8461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tài: Làm quen chữ cái</a:t>
              </a:r>
              <a:endParaRPr lang="en-US" sz="3600" b="1">
                <a:solidFill>
                  <a:srgbClr val="B45077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65817E-DD4B-4E95-8F84-5E97F217C8B8}"/>
                </a:ext>
              </a:extLst>
            </p:cNvPr>
            <p:cNvSpPr txBox="1"/>
            <p:nvPr/>
          </p:nvSpPr>
          <p:spPr>
            <a:xfrm>
              <a:off x="7558088" y="2942663"/>
              <a:ext cx="2729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B45077"/>
                  </a:solidFill>
                  <a:latin typeface=".VnAvant" panose="020B7200000000000000" pitchFamily="34" charset="0"/>
                </a:rPr>
                <a:t> ¨</a:t>
              </a:r>
              <a:endParaRPr lang="en-US" sz="3600" b="1" dirty="0">
                <a:solidFill>
                  <a:srgbClr val="B45077"/>
                </a:solidFill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" grpId="0"/>
      <p:bldP spid="60" grpId="0"/>
      <p:bldP spid="4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523CB-5841-4DAD-8287-101C823D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744"/>
            <a:ext cx="12192000" cy="6904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517CE-1B8C-4116-BA0B-BABC55ADE1F5}"/>
              </a:ext>
            </a:extLst>
          </p:cNvPr>
          <p:cNvSpPr/>
          <p:nvPr/>
        </p:nvSpPr>
        <p:spPr>
          <a:xfrm>
            <a:off x="3289909" y="1872132"/>
            <a:ext cx="62824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Bµi th¬: </a:t>
            </a:r>
          </a:p>
          <a:p>
            <a:pPr algn="ctr"/>
            <a:r>
              <a:rPr lang="en-US" sz="8000" b="1" cap="none" spc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virus corona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888D8C-3BA2-446A-9079-74C700568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75" y="4214813"/>
            <a:ext cx="2479272" cy="1983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7221C3-28F8-4D6E-890D-46DC6B74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36" y="4940077"/>
            <a:ext cx="1429700" cy="142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A630DF-6B98-4E93-83BB-0054EBB0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5" y="4609270"/>
            <a:ext cx="1194264" cy="1194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5CECB1-A943-4C96-914E-3E97214F2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18" y="5273625"/>
            <a:ext cx="1059817" cy="105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D8824D-C370-4BB1-A9DC-56B1647A1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72" y="-46744"/>
            <a:ext cx="2556086" cy="20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2871787" y="896182"/>
            <a:ext cx="7386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bé hỏi mẹ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2888456" y="1644229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sao, phải ở nhà?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1528760" y="3158088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trả lời bé khẽ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1528757" y="3939006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Covy con yêu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33" y="530708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23" y="4885267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93" y="4761472"/>
            <a:ext cx="948737" cy="948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D0749-89D1-4335-A060-7CCF61581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6446606" y="800491"/>
            <a:ext cx="738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ở nhà thật nhiều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6446606" y="1408658"/>
            <a:ext cx="64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bao điều cô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727250" y="1689118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cho sạch sẽ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727250" y="2297285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sáu bước bé ơi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98" y="200295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7" y="5688052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25" y="752308"/>
            <a:ext cx="948737" cy="948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A359A-45F2-4D16-B188-2E7DCC466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05" y="3073011"/>
            <a:ext cx="4490632" cy="3036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18FA7D-040A-4805-830C-E9BDC9B5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12" y="0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1570212" y="1872968"/>
            <a:ext cx="738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không nên đi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1570212" y="2582206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nơi đông người nhé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1570212" y="3234533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trang che miệng cười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1570212" y="3948416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người cùng chống dịch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98" y="200295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7" y="5688052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8" y="1157734"/>
            <a:ext cx="948737" cy="948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F05EF-8C9A-40EA-A70D-ACE5BD05D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F57FA-80A0-476F-B88E-8FA30E4C2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8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0755F-2209-48FD-8E48-EC39DEF75B36}"/>
              </a:ext>
            </a:extLst>
          </p:cNvPr>
          <p:cNvSpPr txBox="1"/>
          <p:nvPr/>
        </p:nvSpPr>
        <p:spPr>
          <a:xfrm>
            <a:off x="2566988" y="1682115"/>
            <a:ext cx="491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Covy không còn nữa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5DEEE-142B-4724-8DF8-1FC90B412E4F}"/>
              </a:ext>
            </a:extLst>
          </p:cNvPr>
          <p:cNvSpPr txBox="1"/>
          <p:nvPr/>
        </p:nvSpPr>
        <p:spPr>
          <a:xfrm>
            <a:off x="2566988" y="2390001"/>
            <a:ext cx="664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hứa thật chăm ngoan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A2220-CAF6-4544-A153-2943303D6A99}"/>
              </a:ext>
            </a:extLst>
          </p:cNvPr>
          <p:cNvSpPr txBox="1"/>
          <p:nvPr/>
        </p:nvSpPr>
        <p:spPr>
          <a:xfrm>
            <a:off x="2566988" y="3097887"/>
            <a:ext cx="7662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ngày vui đến trường.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F5192E-471B-47FC-BC38-D8EA20D0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4098209"/>
            <a:ext cx="1517713" cy="1798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9A4822-DB1D-48D7-9B1F-E038E1955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11" y="4616856"/>
            <a:ext cx="1055750" cy="12508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FD7D2-F078-4624-A582-D5A300AB4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81" y="1283131"/>
            <a:ext cx="1103375" cy="1307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99FB3C-418B-409A-9975-E566ACE4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10B6C4-2A39-43B3-9C3A-546201282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99" y="883357"/>
            <a:ext cx="4908001" cy="3181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E17B24-01E4-4DDE-BCD3-164D81B4564F}"/>
              </a:ext>
            </a:extLst>
          </p:cNvPr>
          <p:cNvSpPr txBox="1"/>
          <p:nvPr/>
        </p:nvSpPr>
        <p:spPr>
          <a:xfrm>
            <a:off x="842962" y="4553724"/>
            <a:ext cx="9715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0070C0"/>
                </a:solidFill>
                <a:latin typeface=".VnAvant" panose="020B7200000000000000" pitchFamily="34" charset="0"/>
              </a:rPr>
              <a:t>kh¨n giÊy</a:t>
            </a:r>
          </a:p>
        </p:txBody>
      </p:sp>
    </p:spTree>
    <p:extLst>
      <p:ext uri="{BB962C8B-B14F-4D97-AF65-F5344CB8AC3E}">
        <p14:creationId xmlns:p14="http://schemas.microsoft.com/office/powerpoint/2010/main" val="2446717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6A8F54E-A41E-4AD8-89E8-ECDD5C19CDC7}"/>
              </a:ext>
            </a:extLst>
          </p:cNvPr>
          <p:cNvSpPr/>
          <p:nvPr/>
        </p:nvSpPr>
        <p:spPr>
          <a:xfrm>
            <a:off x="3908684" y="438232"/>
            <a:ext cx="3688831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40000" b="1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4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EEAD0C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6A8F54E-A41E-4AD8-89E8-ECDD5C19CDC7}"/>
              </a:ext>
            </a:extLst>
          </p:cNvPr>
          <p:cNvSpPr/>
          <p:nvPr/>
        </p:nvSpPr>
        <p:spPr>
          <a:xfrm>
            <a:off x="4228815" y="2683528"/>
            <a:ext cx="258765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20000" b="1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300FD-3312-4AD1-83C2-43594C430039}"/>
              </a:ext>
            </a:extLst>
          </p:cNvPr>
          <p:cNvSpPr/>
          <p:nvPr/>
        </p:nvSpPr>
        <p:spPr>
          <a:xfrm>
            <a:off x="1470949" y="2691933"/>
            <a:ext cx="258765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B17570-6E50-48CD-9DC5-49A17C403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07" y="2325283"/>
            <a:ext cx="2447925" cy="2933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E3E373-0E93-4C6B-A5D0-8380F384C776}"/>
              </a:ext>
            </a:extLst>
          </p:cNvPr>
          <p:cNvGrpSpPr/>
          <p:nvPr/>
        </p:nvGrpSpPr>
        <p:grpSpPr>
          <a:xfrm>
            <a:off x="1470950" y="871538"/>
            <a:ext cx="5585357" cy="830997"/>
            <a:chOff x="1470950" y="871538"/>
            <a:chExt cx="5585357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84E718-C69F-4E3F-876B-E51AD989163B}"/>
                </a:ext>
              </a:extLst>
            </p:cNvPr>
            <p:cNvSpPr txBox="1"/>
            <p:nvPr/>
          </p:nvSpPr>
          <p:spPr>
            <a:xfrm>
              <a:off x="1470950" y="871538"/>
              <a:ext cx="35296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kiểu chữ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742132-E43F-4752-9A9D-DC94A26000B7}"/>
                </a:ext>
              </a:extLst>
            </p:cNvPr>
            <p:cNvSpPr txBox="1"/>
            <p:nvPr/>
          </p:nvSpPr>
          <p:spPr>
            <a:xfrm>
              <a:off x="4956045" y="871538"/>
              <a:ext cx="2100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4114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Widescreen</PresentationFormat>
  <Paragraphs>35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2021-11-14T02:40:08Z</dcterms:created>
  <dcterms:modified xsi:type="dcterms:W3CDTF">2021-11-14T02:40:41Z</dcterms:modified>
</cp:coreProperties>
</file>