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9" r:id="rId5"/>
    <p:sldId id="260" r:id="rId6"/>
    <p:sldId id="261" r:id="rId7"/>
    <p:sldId id="268" r:id="rId8"/>
    <p:sldId id="266" r:id="rId9"/>
    <p:sldId id="265" r:id="rId10"/>
    <p:sldId id="262" r:id="rId11"/>
    <p:sldId id="263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0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8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0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6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4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6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0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9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8DD2-CACC-4E6E-A0B6-BFE00CC823A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16B8-11C3-46E8-9802-096586E9A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2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0"/>
            <a:ext cx="9116291" cy="6837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6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0685"/>
            <a:ext cx="1121571" cy="11459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1785" y="2514600"/>
            <a:ext cx="74675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TRẺ KỸ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 BÁT CẦM THÌA XÚC ĂN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24 – 36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pPr lvl="0"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Snow-Rain-Jul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124.37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1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7000"/>
    </mc:Choice>
    <mc:Fallback xmlns="">
      <p:transition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7" y="304800"/>
            <a:ext cx="7924800" cy="616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56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04800"/>
            <a:ext cx="8312727" cy="617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78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giữ bát cầm thìa xúc ă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236" y="0"/>
            <a:ext cx="9165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59746"/>
            <a:ext cx="4533900" cy="3400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0" y="3460170"/>
            <a:ext cx="3119589" cy="32287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64" y="3761217"/>
            <a:ext cx="3285257" cy="28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8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KHÚC HÁT ĐÔI BÀN TAY  Nhạc sĩ Phạm Tuyên  Nhạc Thiếu Nhi Ý Nghĩa Nhất Hiện Nay_1080p (1) 00_00_12.10-00_00_48.4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84" y="-304800"/>
            <a:ext cx="914400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0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6100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304800"/>
            <a:ext cx="7370493" cy="54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1534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27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250">
              <a:schemeClr val="accent3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  <a:gs pos="25000">
              <a:schemeClr val="accent5">
                <a:lumMod val="40000"/>
                <a:lumOff val="60000"/>
              </a:schemeClr>
            </a:gs>
            <a:gs pos="75000">
              <a:schemeClr val="accent5">
                <a:lumMod val="40000"/>
                <a:lumOff val="60000"/>
              </a:schemeClr>
            </a:gs>
            <a:gs pos="89575">
              <a:schemeClr val="accent3">
                <a:lumMod val="40000"/>
                <a:lumOff val="6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"/>
            <a:ext cx="9143713" cy="6857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72" y="571857"/>
            <a:ext cx="5714286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78" b="100000" l="10000" r="90000">
                        <a14:foregroundMark x1="12727" y1="86111" x2="41364" y2="92222"/>
                        <a14:foregroundMark x1="33485" y1="80556" x2="35000" y2="84167"/>
                        <a14:foregroundMark x1="45606" y1="95000" x2="49394" y2="95556"/>
                        <a14:foregroundMark x1="53939" y1="93889" x2="78030" y2="98333"/>
                        <a14:foregroundMark x1="79091" y1="98333" x2="83939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143000"/>
            <a:ext cx="82423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834">
              <a:schemeClr val="accent1">
                <a:lumMod val="20000"/>
                <a:lumOff val="80000"/>
              </a:schemeClr>
            </a:gs>
            <a:gs pos="9161">
              <a:schemeClr val="accent1">
                <a:lumMod val="20000"/>
                <a:lumOff val="80000"/>
              </a:schemeClr>
            </a:gs>
            <a:gs pos="71248">
              <a:schemeClr val="accent2">
                <a:lumMod val="20000"/>
                <a:lumOff val="80000"/>
              </a:schemeClr>
            </a:gs>
            <a:gs pos="48325">
              <a:schemeClr val="accent6">
                <a:lumMod val="20000"/>
                <a:lumOff val="80000"/>
              </a:schemeClr>
            </a:gs>
            <a:gs pos="0">
              <a:srgbClr val="FBEAC7"/>
            </a:gs>
            <a:gs pos="17999">
              <a:srgbClr val="FEE7F2"/>
            </a:gs>
            <a:gs pos="36000">
              <a:schemeClr val="accent2">
                <a:lumMod val="20000"/>
                <a:lumOff val="80000"/>
              </a:schemeClr>
            </a:gs>
            <a:gs pos="61000">
              <a:schemeClr val="accent3">
                <a:lumMod val="20000"/>
                <a:lumOff val="80000"/>
              </a:schemeClr>
            </a:gs>
            <a:gs pos="82001">
              <a:schemeClr val="accent3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6364"/>
            <a:ext cx="7772400" cy="605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63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248">
              <a:schemeClr val="accent2">
                <a:lumMod val="20000"/>
                <a:lumOff val="80000"/>
              </a:schemeClr>
            </a:gs>
            <a:gs pos="48325">
              <a:schemeClr val="accent6">
                <a:lumMod val="20000"/>
                <a:lumOff val="80000"/>
              </a:schemeClr>
            </a:gs>
            <a:gs pos="0">
              <a:srgbClr val="FBEAC7"/>
            </a:gs>
            <a:gs pos="17999">
              <a:srgbClr val="FEE7F2"/>
            </a:gs>
            <a:gs pos="36000">
              <a:schemeClr val="accent2">
                <a:lumMod val="20000"/>
                <a:lumOff val="80000"/>
              </a:schemeClr>
            </a:gs>
            <a:gs pos="61000">
              <a:schemeClr val="accent3">
                <a:lumMod val="20000"/>
                <a:lumOff val="80000"/>
              </a:schemeClr>
            </a:gs>
            <a:gs pos="82001">
              <a:schemeClr val="accent3">
                <a:lumMod val="20000"/>
                <a:lumOff val="80000"/>
              </a:schemeClr>
            </a:gs>
            <a:gs pos="100000">
              <a:srgbClr val="FEE7F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649901" cy="586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36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33</Words>
  <Application>Microsoft Office PowerPoint</Application>
  <PresentationFormat>On-screen Show (4:3)</PresentationFormat>
  <Paragraphs>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</cp:revision>
  <dcterms:created xsi:type="dcterms:W3CDTF">2021-09-04T07:00:03Z</dcterms:created>
  <dcterms:modified xsi:type="dcterms:W3CDTF">2021-11-18T09:08:52Z</dcterms:modified>
</cp:coreProperties>
</file>