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7CFD-26FE-4EE6-8FEF-551282AEB9AE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5D2-54D5-422B-9B53-8B79776A5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27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7CFD-26FE-4EE6-8FEF-551282AEB9AE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5D2-54D5-422B-9B53-8B79776A5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9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7CFD-26FE-4EE6-8FEF-551282AEB9AE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5D2-54D5-422B-9B53-8B79776A5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14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7CFD-26FE-4EE6-8FEF-551282AEB9AE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5D2-54D5-422B-9B53-8B79776A5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55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7CFD-26FE-4EE6-8FEF-551282AEB9AE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5D2-54D5-422B-9B53-8B79776A5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69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7CFD-26FE-4EE6-8FEF-551282AEB9AE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5D2-54D5-422B-9B53-8B79776A5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09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7CFD-26FE-4EE6-8FEF-551282AEB9AE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5D2-54D5-422B-9B53-8B79776A5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92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7CFD-26FE-4EE6-8FEF-551282AEB9AE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5D2-54D5-422B-9B53-8B79776A5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84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7CFD-26FE-4EE6-8FEF-551282AEB9AE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5D2-54D5-422B-9B53-8B79776A5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41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7CFD-26FE-4EE6-8FEF-551282AEB9AE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5D2-54D5-422B-9B53-8B79776A5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1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7CFD-26FE-4EE6-8FEF-551282AEB9AE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5D2-54D5-422B-9B53-8B79776A5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41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C7CFD-26FE-4EE6-8FEF-551282AEB9AE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935D2-54D5-422B-9B53-8B79776A5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42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Ỹ NĂNG GẬP KHĂ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4"/>
            <a:ext cx="12093575" cy="67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3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2021-11-18T14:24:10Z</dcterms:created>
  <dcterms:modified xsi:type="dcterms:W3CDTF">2021-11-18T14:24:21Z</dcterms:modified>
</cp:coreProperties>
</file>