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70" r:id="rId5"/>
    <p:sldId id="259" r:id="rId6"/>
    <p:sldId id="263" r:id="rId7"/>
    <p:sldId id="260" r:id="rId8"/>
    <p:sldId id="264" r:id="rId9"/>
    <p:sldId id="268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7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8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7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5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6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1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5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0677F-6637-4ACE-AB94-DBB98073CB9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28AB-35AB-4357-AB11-1FDD1901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3309" y="193964"/>
            <a:ext cx="5902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1" y="763987"/>
            <a:ext cx="1121571" cy="1145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467" y="2387357"/>
            <a:ext cx="103077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TRẺ KỸ NĂNG ĐÓNG MỞ NẮP CHAI</a:t>
            </a:r>
          </a:p>
          <a:p>
            <a:pPr algn="ctr">
              <a:lnSpc>
                <a:spcPct val="200000"/>
              </a:lnSpc>
            </a:pP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LỨA TUỔI: 24 – 36 THÁNG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86" y="3787740"/>
            <a:ext cx="133350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5322871"/>
            <a:ext cx="1333500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20823" r="20717" b="35342"/>
          <a:stretch/>
        </p:blipFill>
        <p:spPr>
          <a:xfrm>
            <a:off x="-296141" y="3733155"/>
            <a:ext cx="32194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549" y="1316182"/>
            <a:ext cx="98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XIN CHÀO VÀ TẠM BIỆT CÁC CON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2571"/>
            <a:ext cx="4876800" cy="37242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54182" y="5209309"/>
            <a:ext cx="508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847292"/>
            <a:ext cx="4946072" cy="3709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368276" y="5142528"/>
            <a:ext cx="440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66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1731"/>
          <a:stretch/>
        </p:blipFill>
        <p:spPr>
          <a:xfrm>
            <a:off x="618978" y="313481"/>
            <a:ext cx="3108960" cy="27477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r="7180"/>
          <a:stretch/>
        </p:blipFill>
        <p:spPr>
          <a:xfrm>
            <a:off x="8609427" y="3675107"/>
            <a:ext cx="3094891" cy="28664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r="10000"/>
          <a:stretch/>
        </p:blipFill>
        <p:spPr>
          <a:xfrm>
            <a:off x="4610562" y="313481"/>
            <a:ext cx="3121623" cy="2717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77" y="182880"/>
            <a:ext cx="2941589" cy="2878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/>
        </p:blipFill>
        <p:spPr>
          <a:xfrm>
            <a:off x="618978" y="3675107"/>
            <a:ext cx="3552381" cy="28664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02" y="3675108"/>
            <a:ext cx="2402181" cy="2887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485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6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91" y="1011010"/>
            <a:ext cx="7352845" cy="4911471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953925">
            <a:off x="7151641" y="2432669"/>
            <a:ext cx="266138" cy="11525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953925">
            <a:off x="6672076" y="551566"/>
            <a:ext cx="262393" cy="100538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98165" y="2778118"/>
            <a:ext cx="190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6460" y="678084"/>
            <a:ext cx="161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15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00200" y="58882"/>
            <a:ext cx="8672946" cy="9975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42655" y="235527"/>
            <a:ext cx="818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ĐÓNG MỞ NẮP CHAI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5" y="1233054"/>
            <a:ext cx="9659155" cy="54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3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94" y="419904"/>
            <a:ext cx="8592010" cy="4886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9985" y="2529453"/>
            <a:ext cx="2707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Chuẩn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bị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115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75" y="1620559"/>
            <a:ext cx="6869285" cy="6011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41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3" r="20743" b="5786"/>
          <a:stretch/>
        </p:blipFill>
        <p:spPr>
          <a:xfrm>
            <a:off x="6263629" y="0"/>
            <a:ext cx="3155324" cy="516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6955" r="30352"/>
          <a:stretch/>
        </p:blipFill>
        <p:spPr>
          <a:xfrm>
            <a:off x="3405130" y="609474"/>
            <a:ext cx="2682692" cy="4337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82803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5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5397" y="3376246"/>
            <a:ext cx="5852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</a:rPr>
              <a:t> con </a:t>
            </a:r>
            <a:r>
              <a:rPr lang="en-US" sz="3600" b="1" dirty="0" err="1" smtClean="0">
                <a:solidFill>
                  <a:srgbClr val="0070C0"/>
                </a:solidFill>
              </a:rPr>
              <a:t>cùng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quan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sát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bạn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nhỏ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thực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kỹ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năng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đóng</a:t>
            </a:r>
            <a:r>
              <a:rPr lang="en-US" sz="3600" b="1" dirty="0" smtClean="0">
                <a:solidFill>
                  <a:srgbClr val="0070C0"/>
                </a:solidFill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nắp</a:t>
            </a:r>
            <a:r>
              <a:rPr lang="en-US" sz="3600" b="1" dirty="0" smtClean="0">
                <a:solidFill>
                  <a:srgbClr val="0070C0"/>
                </a:solidFill>
              </a:rPr>
              <a:t> chai </a:t>
            </a:r>
            <a:r>
              <a:rPr lang="en-US" sz="3600" b="1" dirty="0" err="1" smtClean="0">
                <a:solidFill>
                  <a:srgbClr val="0070C0"/>
                </a:solidFill>
              </a:rPr>
              <a:t>nhé</a:t>
            </a:r>
            <a:r>
              <a:rPr lang="en-US" sz="3600" b="1" dirty="0" smtClean="0">
                <a:solidFill>
                  <a:srgbClr val="0070C0"/>
                </a:solidFill>
              </a:rPr>
              <a:t>!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0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19100"/>
            <a:ext cx="10401300" cy="6096000"/>
          </a:xfrm>
          <a:prstGeom prst="rect">
            <a:avLst/>
          </a:prstGeom>
        </p:spPr>
      </p:pic>
      <p:pic>
        <p:nvPicPr>
          <p:cNvPr id="5" name="Video_2021-09-15_104328 00_00_10.30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985" y="733006"/>
            <a:ext cx="9543365" cy="5153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12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17"/>
    </mc:Choice>
    <mc:Fallback>
      <p:transition spd="slow" advTm="900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66" objId="5"/>
        <p14:stopEvt time="87770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4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|8|10.6|1|5.7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90</Words>
  <Application>Microsoft Office PowerPoint</Application>
  <PresentationFormat>Widescreen</PresentationFormat>
  <Paragraphs>13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57</cp:revision>
  <dcterms:created xsi:type="dcterms:W3CDTF">2021-09-13T08:25:19Z</dcterms:created>
  <dcterms:modified xsi:type="dcterms:W3CDTF">2021-09-28T14:25:07Z</dcterms:modified>
</cp:coreProperties>
</file>