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6"/>
  </p:notesMasterIdLst>
  <p:sldIdLst>
    <p:sldId id="256" r:id="rId2"/>
    <p:sldId id="257" r:id="rId3"/>
    <p:sldId id="270" r:id="rId4"/>
    <p:sldId id="262" r:id="rId5"/>
    <p:sldId id="278" r:id="rId6"/>
    <p:sldId id="283" r:id="rId7"/>
    <p:sldId id="282" r:id="rId8"/>
    <p:sldId id="281" r:id="rId9"/>
    <p:sldId id="271" r:id="rId10"/>
    <p:sldId id="274" r:id="rId11"/>
    <p:sldId id="261" r:id="rId12"/>
    <p:sldId id="260" r:id="rId13"/>
    <p:sldId id="268" r:id="rId14"/>
    <p:sldId id="275" r:id="rId15"/>
  </p:sldIdLst>
  <p:sldSz cx="12192000" cy="6858000"/>
  <p:notesSz cx="6858000" cy="9144000"/>
  <p:embeddedFontLst>
    <p:embeddedFont>
      <p:font typeface="Abril Fatface" panose="020B0604020202020204" charset="0"/>
      <p:regular r:id="rId17"/>
    </p:embeddedFont>
    <p:embeddedFont>
      <p:font typeface="Bad Script" panose="020B0604020202020204" charset="0"/>
      <p:regular r:id="rId18"/>
    </p:embeddedFont>
    <p:embeddedFont>
      <p:font typeface="Barlow Condensed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ascinate Inline" panose="020B0604020202020204" charset="0"/>
      <p:regular r:id="rId27"/>
    </p:embeddedFont>
    <p:embeddedFont>
      <p:font typeface="Rubik" panose="020B0604020202020204" charset="-79"/>
      <p:regular r:id="rId28"/>
      <p:bold r:id="rId29"/>
      <p:italic r:id="rId30"/>
      <p:boldItalic r:id="rId31"/>
    </p:embeddedFont>
    <p:embeddedFont>
      <p:font typeface="Special Elite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 đặng" userId="033e552764e6c861" providerId="LiveId" clId="{A7A5F327-6E4A-42E1-94BD-C3CF01A84E73}"/>
    <pc:docChg chg="custSel addSld delSld modSld">
      <pc:chgData name="lan đặng" userId="033e552764e6c861" providerId="LiveId" clId="{A7A5F327-6E4A-42E1-94BD-C3CF01A84E73}" dt="2021-11-06T15:34:50.486" v="218"/>
      <pc:docMkLst>
        <pc:docMk/>
      </pc:docMkLst>
      <pc:sldChg chg="addSp delSp modSp mod delAnim">
        <pc:chgData name="lan đặng" userId="033e552764e6c861" providerId="LiveId" clId="{A7A5F327-6E4A-42E1-94BD-C3CF01A84E73}" dt="2021-11-06T14:23:28.511" v="79"/>
        <pc:sldMkLst>
          <pc:docMk/>
          <pc:sldMk cId="0" sldId="256"/>
        </pc:sldMkLst>
        <pc:picChg chg="del">
          <ac:chgData name="lan đặng" userId="033e552764e6c861" providerId="LiveId" clId="{A7A5F327-6E4A-42E1-94BD-C3CF01A84E73}" dt="2021-11-06T13:57:28.598" v="0" actId="478"/>
          <ac:picMkLst>
            <pc:docMk/>
            <pc:sldMk cId="0" sldId="256"/>
            <ac:picMk id="4" creationId="{30249154-0946-46BE-B25D-499D0C095CE4}"/>
          </ac:picMkLst>
        </pc:picChg>
        <pc:picChg chg="add del mod">
          <ac:chgData name="lan đặng" userId="033e552764e6c861" providerId="LiveId" clId="{A7A5F327-6E4A-42E1-94BD-C3CF01A84E73}" dt="2021-11-06T14:17:40.045" v="75"/>
          <ac:picMkLst>
            <pc:docMk/>
            <pc:sldMk cId="0" sldId="256"/>
            <ac:picMk id="5" creationId="{67CA639E-E5EB-488E-A23C-CB291E4AFF7E}"/>
          </ac:picMkLst>
        </pc:picChg>
        <pc:picChg chg="add del mod">
          <ac:chgData name="lan đặng" userId="033e552764e6c861" providerId="LiveId" clId="{A7A5F327-6E4A-42E1-94BD-C3CF01A84E73}" dt="2021-11-06T14:18:27.931" v="76" actId="478"/>
          <ac:picMkLst>
            <pc:docMk/>
            <pc:sldMk cId="0" sldId="256"/>
            <ac:picMk id="6" creationId="{0BD97BED-89C5-44F2-B8C1-30D8B1FD9F97}"/>
          </ac:picMkLst>
        </pc:picChg>
        <pc:picChg chg="add del mod">
          <ac:chgData name="lan đặng" userId="033e552764e6c861" providerId="LiveId" clId="{A7A5F327-6E4A-42E1-94BD-C3CF01A84E73}" dt="2021-11-06T14:19:33.469" v="78"/>
          <ac:picMkLst>
            <pc:docMk/>
            <pc:sldMk cId="0" sldId="256"/>
            <ac:picMk id="7" creationId="{528E26E5-19A9-4BE5-AB63-A554BDF9F0F5}"/>
          </ac:picMkLst>
        </pc:picChg>
        <pc:picChg chg="add del mod">
          <ac:chgData name="lan đặng" userId="033e552764e6c861" providerId="LiveId" clId="{A7A5F327-6E4A-42E1-94BD-C3CF01A84E73}" dt="2021-11-06T14:23:28.511" v="79"/>
          <ac:picMkLst>
            <pc:docMk/>
            <pc:sldMk cId="0" sldId="256"/>
            <ac:picMk id="8" creationId="{BF8BC895-6DB0-4687-9DAF-097837A3A9A0}"/>
          </ac:picMkLst>
        </pc:picChg>
        <pc:picChg chg="add mod">
          <ac:chgData name="lan đặng" userId="033e552764e6c861" providerId="LiveId" clId="{A7A5F327-6E4A-42E1-94BD-C3CF01A84E73}" dt="2021-11-06T14:23:28.511" v="79"/>
          <ac:picMkLst>
            <pc:docMk/>
            <pc:sldMk cId="0" sldId="256"/>
            <ac:picMk id="9" creationId="{D234410B-8EE1-4147-90B5-7FCD44E06FA6}"/>
          </ac:picMkLst>
        </pc:picChg>
      </pc:sldChg>
      <pc:sldChg chg="addSp delSp modSp mod delAnim">
        <pc:chgData name="lan đặng" userId="033e552764e6c861" providerId="LiveId" clId="{A7A5F327-6E4A-42E1-94BD-C3CF01A84E73}" dt="2021-11-06T14:25:11.043" v="80"/>
        <pc:sldMkLst>
          <pc:docMk/>
          <pc:sldMk cId="0" sldId="257"/>
        </pc:sldMkLst>
        <pc:picChg chg="add mod">
          <ac:chgData name="lan đặng" userId="033e552764e6c861" providerId="LiveId" clId="{A7A5F327-6E4A-42E1-94BD-C3CF01A84E73}" dt="2021-11-06T14:25:11.043" v="80"/>
          <ac:picMkLst>
            <pc:docMk/>
            <pc:sldMk cId="0" sldId="257"/>
            <ac:picMk id="2" creationId="{BFEE212D-D7E8-4C78-A6FA-19EEE89E11E5}"/>
          </ac:picMkLst>
        </pc:picChg>
        <pc:picChg chg="del">
          <ac:chgData name="lan đặng" userId="033e552764e6c861" providerId="LiveId" clId="{A7A5F327-6E4A-42E1-94BD-C3CF01A84E73}" dt="2021-11-06T13:57:38.319" v="1" actId="478"/>
          <ac:picMkLst>
            <pc:docMk/>
            <pc:sldMk cId="0" sldId="257"/>
            <ac:picMk id="9" creationId="{B4F98285-AF81-4B16-8CBD-ACA899A745AC}"/>
          </ac:picMkLst>
        </pc:picChg>
      </pc:sldChg>
      <pc:sldChg chg="addSp delSp modSp mod delAnim">
        <pc:chgData name="lan đặng" userId="033e552764e6c861" providerId="LiveId" clId="{A7A5F327-6E4A-42E1-94BD-C3CF01A84E73}" dt="2021-11-06T14:45:11.017" v="197"/>
        <pc:sldMkLst>
          <pc:docMk/>
          <pc:sldMk cId="0" sldId="260"/>
        </pc:sldMkLst>
        <pc:picChg chg="del">
          <ac:chgData name="lan đặng" userId="033e552764e6c861" providerId="LiveId" clId="{A7A5F327-6E4A-42E1-94BD-C3CF01A84E73}" dt="2021-11-06T14:03:34.875" v="72" actId="478"/>
          <ac:picMkLst>
            <pc:docMk/>
            <pc:sldMk cId="0" sldId="260"/>
            <ac:picMk id="2" creationId="{1600D9F7-4EFE-4F39-B4CC-00E3EA078234}"/>
          </ac:picMkLst>
        </pc:picChg>
        <pc:picChg chg="add mod">
          <ac:chgData name="lan đặng" userId="033e552764e6c861" providerId="LiveId" clId="{A7A5F327-6E4A-42E1-94BD-C3CF01A84E73}" dt="2021-11-06T14:45:11.017" v="197"/>
          <ac:picMkLst>
            <pc:docMk/>
            <pc:sldMk cId="0" sldId="260"/>
            <ac:picMk id="3" creationId="{34C90084-66AB-4EBF-AB80-451F04C34525}"/>
          </ac:picMkLst>
        </pc:picChg>
      </pc:sldChg>
      <pc:sldChg chg="addSp delSp modSp mod delAnim">
        <pc:chgData name="lan đặng" userId="033e552764e6c861" providerId="LiveId" clId="{A7A5F327-6E4A-42E1-94BD-C3CF01A84E73}" dt="2021-11-06T14:44:31.015" v="196"/>
        <pc:sldMkLst>
          <pc:docMk/>
          <pc:sldMk cId="0" sldId="261"/>
        </pc:sldMkLst>
        <pc:spChg chg="mod">
          <ac:chgData name="lan đặng" userId="033e552764e6c861" providerId="LiveId" clId="{A7A5F327-6E4A-42E1-94BD-C3CF01A84E73}" dt="2021-11-06T14:43:12.537" v="194" actId="20577"/>
          <ac:spMkLst>
            <pc:docMk/>
            <pc:sldMk cId="0" sldId="261"/>
            <ac:spMk id="21" creationId="{2CA08861-9EE6-42D6-8AC4-3B8541498139}"/>
          </ac:spMkLst>
        </pc:spChg>
        <pc:picChg chg="add del mod">
          <ac:chgData name="lan đặng" userId="033e552764e6c861" providerId="LiveId" clId="{A7A5F327-6E4A-42E1-94BD-C3CF01A84E73}" dt="2021-11-06T14:43:51.276" v="195"/>
          <ac:picMkLst>
            <pc:docMk/>
            <pc:sldMk cId="0" sldId="261"/>
            <ac:picMk id="2" creationId="{29175212-AE65-45AC-99FE-DCF630943FE0}"/>
          </ac:picMkLst>
        </pc:picChg>
        <pc:picChg chg="del">
          <ac:chgData name="lan đặng" userId="033e552764e6c861" providerId="LiveId" clId="{A7A5F327-6E4A-42E1-94BD-C3CF01A84E73}" dt="2021-11-06T14:36:14.596" v="94" actId="478"/>
          <ac:picMkLst>
            <pc:docMk/>
            <pc:sldMk cId="0" sldId="261"/>
            <ac:picMk id="3" creationId="{C79DE142-CE3F-45CE-B2A4-2FB6E05DD4E6}"/>
          </ac:picMkLst>
        </pc:picChg>
        <pc:picChg chg="add del mod">
          <ac:chgData name="lan đặng" userId="033e552764e6c861" providerId="LiveId" clId="{A7A5F327-6E4A-42E1-94BD-C3CF01A84E73}" dt="2021-11-06T14:44:31.015" v="196"/>
          <ac:picMkLst>
            <pc:docMk/>
            <pc:sldMk cId="0" sldId="261"/>
            <ac:picMk id="4" creationId="{4CB72B0D-614E-44FB-8EBA-8B82054B5482}"/>
          </ac:picMkLst>
        </pc:picChg>
        <pc:picChg chg="add mod">
          <ac:chgData name="lan đặng" userId="033e552764e6c861" providerId="LiveId" clId="{A7A5F327-6E4A-42E1-94BD-C3CF01A84E73}" dt="2021-11-06T14:44:31.015" v="196"/>
          <ac:picMkLst>
            <pc:docMk/>
            <pc:sldMk cId="0" sldId="261"/>
            <ac:picMk id="5" creationId="{73EB1E45-B407-400D-A53B-924FEE9BC877}"/>
          </ac:picMkLst>
        </pc:picChg>
      </pc:sldChg>
      <pc:sldChg chg="addSp delSp modSp mod delAnim">
        <pc:chgData name="lan đặng" userId="033e552764e6c861" providerId="LiveId" clId="{A7A5F327-6E4A-42E1-94BD-C3CF01A84E73}" dt="2021-11-06T14:28:20.565" v="84"/>
        <pc:sldMkLst>
          <pc:docMk/>
          <pc:sldMk cId="0" sldId="262"/>
        </pc:sldMkLst>
        <pc:picChg chg="add del mod">
          <ac:chgData name="lan đặng" userId="033e552764e6c861" providerId="LiveId" clId="{A7A5F327-6E4A-42E1-94BD-C3CF01A84E73}" dt="2021-11-06T14:28:20.565" v="84"/>
          <ac:picMkLst>
            <pc:docMk/>
            <pc:sldMk cId="0" sldId="262"/>
            <ac:picMk id="2" creationId="{2F08F789-59E5-4BC2-868F-C9256C487FAE}"/>
          </ac:picMkLst>
        </pc:picChg>
        <pc:picChg chg="del">
          <ac:chgData name="lan đặng" userId="033e552764e6c861" providerId="LiveId" clId="{A7A5F327-6E4A-42E1-94BD-C3CF01A84E73}" dt="2021-11-06T13:57:52.368" v="3" actId="478"/>
          <ac:picMkLst>
            <pc:docMk/>
            <pc:sldMk cId="0" sldId="262"/>
            <ac:picMk id="4" creationId="{D0F780F9-BBF7-4A0B-852A-A55D3342D93F}"/>
          </ac:picMkLst>
        </pc:picChg>
        <pc:picChg chg="add mod">
          <ac:chgData name="lan đặng" userId="033e552764e6c861" providerId="LiveId" clId="{A7A5F327-6E4A-42E1-94BD-C3CF01A84E73}" dt="2021-11-06T14:28:20.565" v="84"/>
          <ac:picMkLst>
            <pc:docMk/>
            <pc:sldMk cId="0" sldId="262"/>
            <ac:picMk id="5" creationId="{548E119E-E76E-4895-AC46-3A9ECB0AC431}"/>
          </ac:picMkLst>
        </pc:picChg>
      </pc:sldChg>
      <pc:sldChg chg="del">
        <pc:chgData name="lan đặng" userId="033e552764e6c861" providerId="LiveId" clId="{A7A5F327-6E4A-42E1-94BD-C3CF01A84E73}" dt="2021-11-06T14:51:12.897" v="204" actId="2696"/>
        <pc:sldMkLst>
          <pc:docMk/>
          <pc:sldMk cId="0" sldId="264"/>
        </pc:sldMkLst>
      </pc:sldChg>
      <pc:sldChg chg="addSp delSp modSp mod delAnim">
        <pc:chgData name="lan đặng" userId="033e552764e6c861" providerId="LiveId" clId="{A7A5F327-6E4A-42E1-94BD-C3CF01A84E73}" dt="2021-11-06T14:48:43.860" v="201"/>
        <pc:sldMkLst>
          <pc:docMk/>
          <pc:sldMk cId="0" sldId="268"/>
        </pc:sldMkLst>
        <pc:picChg chg="add del mod">
          <ac:chgData name="lan đặng" userId="033e552764e6c861" providerId="LiveId" clId="{A7A5F327-6E4A-42E1-94BD-C3CF01A84E73}" dt="2021-11-06T14:47:16.026" v="199"/>
          <ac:picMkLst>
            <pc:docMk/>
            <pc:sldMk cId="0" sldId="268"/>
            <ac:picMk id="2" creationId="{2E548290-D57A-4662-9C82-D38F90939C13}"/>
          </ac:picMkLst>
        </pc:picChg>
        <pc:picChg chg="add del mod">
          <ac:chgData name="lan đặng" userId="033e552764e6c861" providerId="LiveId" clId="{A7A5F327-6E4A-42E1-94BD-C3CF01A84E73}" dt="2021-11-06T14:47:56.266" v="200"/>
          <ac:picMkLst>
            <pc:docMk/>
            <pc:sldMk cId="0" sldId="268"/>
            <ac:picMk id="5" creationId="{05835087-3555-41A8-91D8-77D29A961816}"/>
          </ac:picMkLst>
        </pc:picChg>
        <pc:picChg chg="del">
          <ac:chgData name="lan đặng" userId="033e552764e6c861" providerId="LiveId" clId="{A7A5F327-6E4A-42E1-94BD-C3CF01A84E73}" dt="2021-11-06T14:04:57.602" v="73" actId="478"/>
          <ac:picMkLst>
            <pc:docMk/>
            <pc:sldMk cId="0" sldId="268"/>
            <ac:picMk id="6" creationId="{BDCA19CE-F377-4DFC-93C7-942448D74291}"/>
          </ac:picMkLst>
        </pc:picChg>
        <pc:picChg chg="add del mod">
          <ac:chgData name="lan đặng" userId="033e552764e6c861" providerId="LiveId" clId="{A7A5F327-6E4A-42E1-94BD-C3CF01A84E73}" dt="2021-11-06T14:48:43.860" v="201"/>
          <ac:picMkLst>
            <pc:docMk/>
            <pc:sldMk cId="0" sldId="268"/>
            <ac:picMk id="7" creationId="{978C22E3-EF57-43F4-B360-75B1AC2BADE0}"/>
          </ac:picMkLst>
        </pc:picChg>
        <pc:picChg chg="add mod">
          <ac:chgData name="lan đặng" userId="033e552764e6c861" providerId="LiveId" clId="{A7A5F327-6E4A-42E1-94BD-C3CF01A84E73}" dt="2021-11-06T14:48:43.860" v="201"/>
          <ac:picMkLst>
            <pc:docMk/>
            <pc:sldMk cId="0" sldId="268"/>
            <ac:picMk id="8" creationId="{126C96CE-FB14-4D4F-AE80-26C5CF60BFA9}"/>
          </ac:picMkLst>
        </pc:picChg>
      </pc:sldChg>
      <pc:sldChg chg="addSp delSp modSp mod delAnim">
        <pc:chgData name="lan đặng" userId="033e552764e6c861" providerId="LiveId" clId="{A7A5F327-6E4A-42E1-94BD-C3CF01A84E73}" dt="2021-11-06T14:26:56.957" v="82"/>
        <pc:sldMkLst>
          <pc:docMk/>
          <pc:sldMk cId="0" sldId="270"/>
        </pc:sldMkLst>
        <pc:picChg chg="add del mod">
          <ac:chgData name="lan đặng" userId="033e552764e6c861" providerId="LiveId" clId="{A7A5F327-6E4A-42E1-94BD-C3CF01A84E73}" dt="2021-11-06T14:26:56.957" v="82"/>
          <ac:picMkLst>
            <pc:docMk/>
            <pc:sldMk cId="0" sldId="270"/>
            <ac:picMk id="2" creationId="{BDC90033-49EE-4F70-A418-6E5553138EC5}"/>
          </ac:picMkLst>
        </pc:picChg>
        <pc:picChg chg="add mod">
          <ac:chgData name="lan đặng" userId="033e552764e6c861" providerId="LiveId" clId="{A7A5F327-6E4A-42E1-94BD-C3CF01A84E73}" dt="2021-11-06T14:26:56.957" v="82"/>
          <ac:picMkLst>
            <pc:docMk/>
            <pc:sldMk cId="0" sldId="270"/>
            <ac:picMk id="3" creationId="{44BF012E-0215-4E0E-907E-87600AAD064E}"/>
          </ac:picMkLst>
        </pc:picChg>
        <pc:picChg chg="del">
          <ac:chgData name="lan đặng" userId="033e552764e6c861" providerId="LiveId" clId="{A7A5F327-6E4A-42E1-94BD-C3CF01A84E73}" dt="2021-11-06T13:57:47.712" v="2" actId="478"/>
          <ac:picMkLst>
            <pc:docMk/>
            <pc:sldMk cId="0" sldId="270"/>
            <ac:picMk id="24" creationId="{74059DD1-3D26-470C-90F9-6E3A73505AC4}"/>
          </ac:picMkLst>
        </pc:picChg>
      </pc:sldChg>
      <pc:sldChg chg="addSp delSp modSp">
        <pc:chgData name="lan đặng" userId="033e552764e6c861" providerId="LiveId" clId="{A7A5F327-6E4A-42E1-94BD-C3CF01A84E73}" dt="2021-11-06T14:34:53.521" v="93"/>
        <pc:sldMkLst>
          <pc:docMk/>
          <pc:sldMk cId="0" sldId="271"/>
        </pc:sldMkLst>
        <pc:picChg chg="add mod">
          <ac:chgData name="lan đặng" userId="033e552764e6c861" providerId="LiveId" clId="{A7A5F327-6E4A-42E1-94BD-C3CF01A84E73}" dt="2021-11-06T14:34:53.521" v="93"/>
          <ac:picMkLst>
            <pc:docMk/>
            <pc:sldMk cId="0" sldId="271"/>
            <ac:picMk id="2" creationId="{F46B574D-D8AD-408F-A49A-BF2AA8CE2D63}"/>
          </ac:picMkLst>
        </pc:picChg>
        <pc:picChg chg="del">
          <ac:chgData name="lan đặng" userId="033e552764e6c861" providerId="LiveId" clId="{A7A5F327-6E4A-42E1-94BD-C3CF01A84E73}" dt="2021-11-06T14:34:53.521" v="93"/>
          <ac:picMkLst>
            <pc:docMk/>
            <pc:sldMk cId="0" sldId="271"/>
            <ac:picMk id="4" creationId="{7EA4FB0A-140B-47B7-AA8C-8133B3763B91}"/>
          </ac:picMkLst>
        </pc:picChg>
      </pc:sldChg>
      <pc:sldChg chg="addSp delSp modSp mod">
        <pc:chgData name="lan đặng" userId="033e552764e6c861" providerId="LiveId" clId="{A7A5F327-6E4A-42E1-94BD-C3CF01A84E73}" dt="2021-11-06T14:41:28.268" v="122"/>
        <pc:sldMkLst>
          <pc:docMk/>
          <pc:sldMk cId="0" sldId="274"/>
        </pc:sldMkLst>
        <pc:spChg chg="mod">
          <ac:chgData name="lan đặng" userId="033e552764e6c861" providerId="LiveId" clId="{A7A5F327-6E4A-42E1-94BD-C3CF01A84E73}" dt="2021-11-06T14:00:31.503" v="7" actId="1076"/>
          <ac:spMkLst>
            <pc:docMk/>
            <pc:sldMk cId="0" sldId="274"/>
            <ac:spMk id="11" creationId="{693FCB7E-A20C-4EDC-9487-D3773506931B}"/>
          </ac:spMkLst>
        </pc:spChg>
        <pc:spChg chg="mod">
          <ac:chgData name="lan đặng" userId="033e552764e6c861" providerId="LiveId" clId="{A7A5F327-6E4A-42E1-94BD-C3CF01A84E73}" dt="2021-11-06T14:39:09.973" v="120" actId="14100"/>
          <ac:spMkLst>
            <pc:docMk/>
            <pc:sldMk cId="0" sldId="274"/>
            <ac:spMk id="12" creationId="{ED7A49C3-2819-490F-BCB1-A5431A18E748}"/>
          </ac:spMkLst>
        </pc:spChg>
        <pc:picChg chg="add del mod">
          <ac:chgData name="lan đặng" userId="033e552764e6c861" providerId="LiveId" clId="{A7A5F327-6E4A-42E1-94BD-C3CF01A84E73}" dt="2021-11-06T14:41:28.268" v="122"/>
          <ac:picMkLst>
            <pc:docMk/>
            <pc:sldMk cId="0" sldId="274"/>
            <ac:picMk id="2" creationId="{536483F1-90C2-4F49-931B-69EF1E64195D}"/>
          </ac:picMkLst>
        </pc:picChg>
        <pc:picChg chg="del">
          <ac:chgData name="lan đặng" userId="033e552764e6c861" providerId="LiveId" clId="{A7A5F327-6E4A-42E1-94BD-C3CF01A84E73}" dt="2021-11-06T14:40:31.813" v="121"/>
          <ac:picMkLst>
            <pc:docMk/>
            <pc:sldMk cId="0" sldId="274"/>
            <ac:picMk id="3" creationId="{002FF9A9-885B-426E-98D9-7F9C24665258}"/>
          </ac:picMkLst>
        </pc:picChg>
        <pc:picChg chg="add mod">
          <ac:chgData name="lan đặng" userId="033e552764e6c861" providerId="LiveId" clId="{A7A5F327-6E4A-42E1-94BD-C3CF01A84E73}" dt="2021-11-06T14:41:28.268" v="122"/>
          <ac:picMkLst>
            <pc:docMk/>
            <pc:sldMk cId="0" sldId="274"/>
            <ac:picMk id="4" creationId="{31856396-BF36-4F1B-A1D9-68C8D3BD864A}"/>
          </ac:picMkLst>
        </pc:picChg>
      </pc:sldChg>
      <pc:sldChg chg="addSp delSp modSp">
        <pc:chgData name="lan đặng" userId="033e552764e6c861" providerId="LiveId" clId="{A7A5F327-6E4A-42E1-94BD-C3CF01A84E73}" dt="2021-11-06T14:50:10.976" v="203"/>
        <pc:sldMkLst>
          <pc:docMk/>
          <pc:sldMk cId="0" sldId="275"/>
        </pc:sldMkLst>
        <pc:picChg chg="add del mod">
          <ac:chgData name="lan đặng" userId="033e552764e6c861" providerId="LiveId" clId="{A7A5F327-6E4A-42E1-94BD-C3CF01A84E73}" dt="2021-11-06T14:50:10.976" v="203"/>
          <ac:picMkLst>
            <pc:docMk/>
            <pc:sldMk cId="0" sldId="275"/>
            <ac:picMk id="2" creationId="{43CB8297-95D7-4CBA-9F1D-D55703A3713B}"/>
          </ac:picMkLst>
        </pc:picChg>
        <pc:picChg chg="add mod">
          <ac:chgData name="lan đặng" userId="033e552764e6c861" providerId="LiveId" clId="{A7A5F327-6E4A-42E1-94BD-C3CF01A84E73}" dt="2021-11-06T14:50:10.976" v="203"/>
          <ac:picMkLst>
            <pc:docMk/>
            <pc:sldMk cId="0" sldId="275"/>
            <ac:picMk id="4" creationId="{50BE24C6-49B2-4D68-82F9-689C0C8FDB1A}"/>
          </ac:picMkLst>
        </pc:picChg>
        <pc:picChg chg="del">
          <ac:chgData name="lan đặng" userId="033e552764e6c861" providerId="LiveId" clId="{A7A5F327-6E4A-42E1-94BD-C3CF01A84E73}" dt="2021-11-06T14:49:23.605" v="202"/>
          <ac:picMkLst>
            <pc:docMk/>
            <pc:sldMk cId="0" sldId="275"/>
            <ac:picMk id="6" creationId="{EF359F32-E5A4-447D-BAB3-9D273DA733D2}"/>
          </ac:picMkLst>
        </pc:picChg>
      </pc:sldChg>
      <pc:sldChg chg="addSp delSp modSp mod delAnim">
        <pc:chgData name="lan đặng" userId="033e552764e6c861" providerId="LiveId" clId="{A7A5F327-6E4A-42E1-94BD-C3CF01A84E73}" dt="2021-11-06T14:30:54.673" v="89"/>
        <pc:sldMkLst>
          <pc:docMk/>
          <pc:sldMk cId="0" sldId="278"/>
        </pc:sldMkLst>
        <pc:picChg chg="add del mod">
          <ac:chgData name="lan đặng" userId="033e552764e6c861" providerId="LiveId" clId="{A7A5F327-6E4A-42E1-94BD-C3CF01A84E73}" dt="2021-11-06T14:29:16.165" v="86"/>
          <ac:picMkLst>
            <pc:docMk/>
            <pc:sldMk cId="0" sldId="278"/>
            <ac:picMk id="2" creationId="{2447D5D9-0004-4260-A710-A47834F3AA1E}"/>
          </ac:picMkLst>
        </pc:picChg>
        <pc:picChg chg="add del mod">
          <ac:chgData name="lan đặng" userId="033e552764e6c861" providerId="LiveId" clId="{A7A5F327-6E4A-42E1-94BD-C3CF01A84E73}" dt="2021-11-06T14:30:00.551" v="87"/>
          <ac:picMkLst>
            <pc:docMk/>
            <pc:sldMk cId="0" sldId="278"/>
            <ac:picMk id="3" creationId="{BC84383A-EBB6-4677-8306-AE3FB2357632}"/>
          </ac:picMkLst>
        </pc:picChg>
        <pc:picChg chg="add del mod">
          <ac:chgData name="lan đặng" userId="033e552764e6c861" providerId="LiveId" clId="{A7A5F327-6E4A-42E1-94BD-C3CF01A84E73}" dt="2021-11-06T14:30:23.471" v="88"/>
          <ac:picMkLst>
            <pc:docMk/>
            <pc:sldMk cId="0" sldId="278"/>
            <ac:picMk id="5" creationId="{F820377E-871A-4CF1-998E-D65E8B1903A5}"/>
          </ac:picMkLst>
        </pc:picChg>
        <pc:picChg chg="add del mod">
          <ac:chgData name="lan đặng" userId="033e552764e6c861" providerId="LiveId" clId="{A7A5F327-6E4A-42E1-94BD-C3CF01A84E73}" dt="2021-11-06T14:30:54.673" v="89"/>
          <ac:picMkLst>
            <pc:docMk/>
            <pc:sldMk cId="0" sldId="278"/>
            <ac:picMk id="7" creationId="{ADCEFEFB-F625-4E1C-B07A-106CDAB08085}"/>
          </ac:picMkLst>
        </pc:picChg>
        <pc:picChg chg="add mod">
          <ac:chgData name="lan đặng" userId="033e552764e6c861" providerId="LiveId" clId="{A7A5F327-6E4A-42E1-94BD-C3CF01A84E73}" dt="2021-11-06T14:30:54.673" v="89"/>
          <ac:picMkLst>
            <pc:docMk/>
            <pc:sldMk cId="0" sldId="278"/>
            <ac:picMk id="8" creationId="{9562689F-A60D-462B-8515-4D38E946CCDC}"/>
          </ac:picMkLst>
        </pc:picChg>
        <pc:picChg chg="del">
          <ac:chgData name="lan đặng" userId="033e552764e6c861" providerId="LiveId" clId="{A7A5F327-6E4A-42E1-94BD-C3CF01A84E73}" dt="2021-11-06T13:58:32.450" v="4" actId="478"/>
          <ac:picMkLst>
            <pc:docMk/>
            <pc:sldMk cId="0" sldId="278"/>
            <ac:picMk id="11" creationId="{B7867DFF-948C-4AF6-BF26-E1347B0B85B1}"/>
          </ac:picMkLst>
        </pc:picChg>
      </pc:sldChg>
      <pc:sldChg chg="addSp delSp modSp mod delAnim">
        <pc:chgData name="lan đặng" userId="033e552764e6c861" providerId="LiveId" clId="{A7A5F327-6E4A-42E1-94BD-C3CF01A84E73}" dt="2021-11-06T14:38:04.937" v="96"/>
        <pc:sldMkLst>
          <pc:docMk/>
          <pc:sldMk cId="2112110927" sldId="281"/>
        </pc:sldMkLst>
        <pc:picChg chg="add del mod">
          <ac:chgData name="lan đặng" userId="033e552764e6c861" providerId="LiveId" clId="{A7A5F327-6E4A-42E1-94BD-C3CF01A84E73}" dt="2021-11-06T14:37:13.919" v="95" actId="478"/>
          <ac:picMkLst>
            <pc:docMk/>
            <pc:sldMk cId="2112110927" sldId="281"/>
            <ac:picMk id="3" creationId="{D680A1E3-6352-46E8-BB38-F4D139819830}"/>
          </ac:picMkLst>
        </pc:picChg>
        <pc:picChg chg="add mod">
          <ac:chgData name="lan đặng" userId="033e552764e6c861" providerId="LiveId" clId="{A7A5F327-6E4A-42E1-94BD-C3CF01A84E73}" dt="2021-11-06T14:38:04.937" v="96"/>
          <ac:picMkLst>
            <pc:docMk/>
            <pc:sldMk cId="2112110927" sldId="281"/>
            <ac:picMk id="4" creationId="{3E3DA7BA-AE14-416F-9F4F-102A7F80C2D6}"/>
          </ac:picMkLst>
        </pc:picChg>
        <pc:picChg chg="del">
          <ac:chgData name="lan đặng" userId="033e552764e6c861" providerId="LiveId" clId="{A7A5F327-6E4A-42E1-94BD-C3CF01A84E73}" dt="2021-11-06T14:34:53.521" v="93"/>
          <ac:picMkLst>
            <pc:docMk/>
            <pc:sldMk cId="2112110927" sldId="281"/>
            <ac:picMk id="6" creationId="{A6550A6C-F221-4178-8BA3-55C4AC4B8309}"/>
          </ac:picMkLst>
        </pc:picChg>
      </pc:sldChg>
      <pc:sldChg chg="addSp delSp modSp">
        <pc:chgData name="lan đặng" userId="033e552764e6c861" providerId="LiveId" clId="{A7A5F327-6E4A-42E1-94BD-C3CF01A84E73}" dt="2021-11-06T14:33:32.900" v="92"/>
        <pc:sldMkLst>
          <pc:docMk/>
          <pc:sldMk cId="479373110" sldId="282"/>
        </pc:sldMkLst>
        <pc:picChg chg="add del mod">
          <ac:chgData name="lan đặng" userId="033e552764e6c861" providerId="LiveId" clId="{A7A5F327-6E4A-42E1-94BD-C3CF01A84E73}" dt="2021-11-06T14:32:43.981" v="91"/>
          <ac:picMkLst>
            <pc:docMk/>
            <pc:sldMk cId="479373110" sldId="282"/>
            <ac:picMk id="2" creationId="{14D35C32-3AC8-4B87-B389-4568AD280B9F}"/>
          </ac:picMkLst>
        </pc:picChg>
        <pc:picChg chg="del">
          <ac:chgData name="lan đặng" userId="033e552764e6c861" providerId="LiveId" clId="{A7A5F327-6E4A-42E1-94BD-C3CF01A84E73}" dt="2021-11-06T14:32:07.332" v="90"/>
          <ac:picMkLst>
            <pc:docMk/>
            <pc:sldMk cId="479373110" sldId="282"/>
            <ac:picMk id="3" creationId="{D6BF240A-DB89-4B92-A8FB-A1073A386831}"/>
          </ac:picMkLst>
        </pc:picChg>
        <pc:picChg chg="add del mod">
          <ac:chgData name="lan đặng" userId="033e552764e6c861" providerId="LiveId" clId="{A7A5F327-6E4A-42E1-94BD-C3CF01A84E73}" dt="2021-11-06T14:33:32.900" v="92"/>
          <ac:picMkLst>
            <pc:docMk/>
            <pc:sldMk cId="479373110" sldId="282"/>
            <ac:picMk id="4" creationId="{8D178253-AC74-4DB6-A61C-F38D7FC4BD8C}"/>
          </ac:picMkLst>
        </pc:picChg>
        <pc:picChg chg="add mod">
          <ac:chgData name="lan đặng" userId="033e552764e6c861" providerId="LiveId" clId="{A7A5F327-6E4A-42E1-94BD-C3CF01A84E73}" dt="2021-11-06T14:33:32.900" v="92"/>
          <ac:picMkLst>
            <pc:docMk/>
            <pc:sldMk cId="479373110" sldId="282"/>
            <ac:picMk id="11" creationId="{DE8727E1-B056-44E6-A10E-D2BE5E6FE4E7}"/>
          </ac:picMkLst>
        </pc:picChg>
      </pc:sldChg>
      <pc:sldChg chg="addSp delSp modSp new mod modAnim">
        <pc:chgData name="lan đặng" userId="033e552764e6c861" providerId="LiveId" clId="{A7A5F327-6E4A-42E1-94BD-C3CF01A84E73}" dt="2021-11-06T15:34:50.486" v="218"/>
        <pc:sldMkLst>
          <pc:docMk/>
          <pc:sldMk cId="1600530286" sldId="283"/>
        </pc:sldMkLst>
        <pc:spChg chg="del">
          <ac:chgData name="lan đặng" userId="033e552764e6c861" providerId="LiveId" clId="{A7A5F327-6E4A-42E1-94BD-C3CF01A84E73}" dt="2021-11-06T13:59:21.231" v="6" actId="478"/>
          <ac:spMkLst>
            <pc:docMk/>
            <pc:sldMk cId="1600530286" sldId="283"/>
            <ac:spMk id="2" creationId="{B7DE57A0-96A1-4110-8874-FF461F5794B0}"/>
          </ac:spMkLst>
        </pc:spChg>
        <pc:picChg chg="add mod">
          <ac:chgData name="lan đặng" userId="033e552764e6c861" providerId="LiveId" clId="{A7A5F327-6E4A-42E1-94BD-C3CF01A84E73}" dt="2021-11-06T15:32:24.117" v="217" actId="14100"/>
          <ac:picMkLst>
            <pc:docMk/>
            <pc:sldMk cId="1600530286" sldId="283"/>
            <ac:picMk id="3" creationId="{C06560F1-3A90-4C93-BD60-375BA39FAAD9}"/>
          </ac:picMkLst>
        </pc:picChg>
      </pc:sldChg>
      <pc:sldMasterChg chg="delSldLayout">
        <pc:chgData name="lan đặng" userId="033e552764e6c861" providerId="LiveId" clId="{A7A5F327-6E4A-42E1-94BD-C3CF01A84E73}" dt="2021-11-06T14:51:12.897" v="204" actId="2696"/>
        <pc:sldMasterMkLst>
          <pc:docMk/>
          <pc:sldMasterMk cId="0" sldId="2147483669"/>
        </pc:sldMasterMkLst>
        <pc:sldLayoutChg chg="del">
          <pc:chgData name="lan đặng" userId="033e552764e6c861" providerId="LiveId" clId="{A7A5F327-6E4A-42E1-94BD-C3CF01A84E73}" dt="2021-11-06T14:51:12.897" v="204" actId="2696"/>
          <pc:sldLayoutMkLst>
            <pc:docMk/>
            <pc:sldMasterMk cId="0" sldId="2147483669"/>
            <pc:sldLayoutMk cId="0" sldId="2147483656"/>
          </pc:sldLayoutMkLst>
        </pc:sldLayoutChg>
      </pc:sldMasterChg>
    </pc:docChg>
  </pc:docChgLst>
  <pc:docChgLst>
    <pc:chgData name="lan đặng" userId="033e552764e6c861" providerId="LiveId" clId="{EC2102E5-6021-405A-A88E-9ADB1E1FD56F}"/>
    <pc:docChg chg="modSld">
      <pc:chgData name="lan đặng" userId="033e552764e6c861" providerId="LiveId" clId="{EC2102E5-6021-405A-A88E-9ADB1E1FD56F}" dt="2021-10-30T16:52:39.655" v="13"/>
      <pc:docMkLst>
        <pc:docMk/>
      </pc:docMkLst>
      <pc:sldChg chg="modAnim">
        <pc:chgData name="lan đặng" userId="033e552764e6c861" providerId="LiveId" clId="{EC2102E5-6021-405A-A88E-9ADB1E1FD56F}" dt="2021-10-30T16:51:41.597" v="0"/>
        <pc:sldMkLst>
          <pc:docMk/>
          <pc:sldMk cId="0" sldId="257"/>
        </pc:sldMkLst>
      </pc:sldChg>
      <pc:sldChg chg="modSp mod modAnim">
        <pc:chgData name="lan đặng" userId="033e552764e6c861" providerId="LiveId" clId="{EC2102E5-6021-405A-A88E-9ADB1E1FD56F}" dt="2021-10-30T16:52:30.648" v="11" actId="1076"/>
        <pc:sldMkLst>
          <pc:docMk/>
          <pc:sldMk cId="0" sldId="260"/>
        </pc:sldMkLst>
        <pc:picChg chg="mod">
          <ac:chgData name="lan đặng" userId="033e552764e6c861" providerId="LiveId" clId="{EC2102E5-6021-405A-A88E-9ADB1E1FD56F}" dt="2021-10-30T16:52:30.648" v="11" actId="1076"/>
          <ac:picMkLst>
            <pc:docMk/>
            <pc:sldMk cId="0" sldId="260"/>
            <ac:picMk id="7" creationId="{1250E5BC-92FE-4970-B043-B873613860DA}"/>
          </ac:picMkLst>
        </pc:picChg>
      </pc:sldChg>
      <pc:sldChg chg="modAnim">
        <pc:chgData name="lan đặng" userId="033e552764e6c861" providerId="LiveId" clId="{EC2102E5-6021-405A-A88E-9ADB1E1FD56F}" dt="2021-10-30T16:52:22.038" v="9"/>
        <pc:sldMkLst>
          <pc:docMk/>
          <pc:sldMk cId="0" sldId="261"/>
        </pc:sldMkLst>
      </pc:sldChg>
      <pc:sldChg chg="modAnim">
        <pc:chgData name="lan đặng" userId="033e552764e6c861" providerId="LiveId" clId="{EC2102E5-6021-405A-A88E-9ADB1E1FD56F}" dt="2021-10-30T16:51:51.703" v="2"/>
        <pc:sldMkLst>
          <pc:docMk/>
          <pc:sldMk cId="0" sldId="262"/>
        </pc:sldMkLst>
      </pc:sldChg>
      <pc:sldChg chg="modAnim">
        <pc:chgData name="lan đặng" userId="033e552764e6c861" providerId="LiveId" clId="{EC2102E5-6021-405A-A88E-9ADB1E1FD56F}" dt="2021-10-30T16:52:00.233" v="4"/>
        <pc:sldMkLst>
          <pc:docMk/>
          <pc:sldMk cId="0" sldId="264"/>
        </pc:sldMkLst>
      </pc:sldChg>
      <pc:sldChg chg="modAnim">
        <pc:chgData name="lan đặng" userId="033e552764e6c861" providerId="LiveId" clId="{EC2102E5-6021-405A-A88E-9ADB1E1FD56F}" dt="2021-10-30T16:52:34.966" v="12"/>
        <pc:sldMkLst>
          <pc:docMk/>
          <pc:sldMk cId="0" sldId="268"/>
        </pc:sldMkLst>
      </pc:sldChg>
      <pc:sldChg chg="modAnim">
        <pc:chgData name="lan đặng" userId="033e552764e6c861" providerId="LiveId" clId="{EC2102E5-6021-405A-A88E-9ADB1E1FD56F}" dt="2021-10-30T16:51:47.196" v="1"/>
        <pc:sldMkLst>
          <pc:docMk/>
          <pc:sldMk cId="0" sldId="270"/>
        </pc:sldMkLst>
      </pc:sldChg>
      <pc:sldChg chg="modAnim">
        <pc:chgData name="lan đặng" userId="033e552764e6c861" providerId="LiveId" clId="{EC2102E5-6021-405A-A88E-9ADB1E1FD56F}" dt="2021-10-30T16:52:14.184" v="7"/>
        <pc:sldMkLst>
          <pc:docMk/>
          <pc:sldMk cId="0" sldId="271"/>
        </pc:sldMkLst>
      </pc:sldChg>
      <pc:sldChg chg="modAnim">
        <pc:chgData name="lan đặng" userId="033e552764e6c861" providerId="LiveId" clId="{EC2102E5-6021-405A-A88E-9ADB1E1FD56F}" dt="2021-10-30T16:52:18.045" v="8"/>
        <pc:sldMkLst>
          <pc:docMk/>
          <pc:sldMk cId="0" sldId="274"/>
        </pc:sldMkLst>
      </pc:sldChg>
      <pc:sldChg chg="modAnim">
        <pc:chgData name="lan đặng" userId="033e552764e6c861" providerId="LiveId" clId="{EC2102E5-6021-405A-A88E-9ADB1E1FD56F}" dt="2021-10-30T16:52:39.655" v="13"/>
        <pc:sldMkLst>
          <pc:docMk/>
          <pc:sldMk cId="0" sldId="275"/>
        </pc:sldMkLst>
      </pc:sldChg>
      <pc:sldChg chg="modAnim">
        <pc:chgData name="lan đặng" userId="033e552764e6c861" providerId="LiveId" clId="{EC2102E5-6021-405A-A88E-9ADB1E1FD56F}" dt="2021-10-30T16:51:56.420" v="3"/>
        <pc:sldMkLst>
          <pc:docMk/>
          <pc:sldMk cId="0" sldId="278"/>
        </pc:sldMkLst>
      </pc:sldChg>
      <pc:sldChg chg="modAnim">
        <pc:chgData name="lan đặng" userId="033e552764e6c861" providerId="LiveId" clId="{EC2102E5-6021-405A-A88E-9ADB1E1FD56F}" dt="2021-10-30T16:52:08.404" v="6"/>
        <pc:sldMkLst>
          <pc:docMk/>
          <pc:sldMk cId="2112110927" sldId="281"/>
        </pc:sldMkLst>
      </pc:sldChg>
      <pc:sldChg chg="modAnim">
        <pc:chgData name="lan đặng" userId="033e552764e6c861" providerId="LiveId" clId="{EC2102E5-6021-405A-A88E-9ADB1E1FD56F}" dt="2021-10-30T16:52:04.403" v="5"/>
        <pc:sldMkLst>
          <pc:docMk/>
          <pc:sldMk cId="479373110" sldId="282"/>
        </pc:sldMkLst>
      </pc:sldChg>
    </pc:docChg>
  </pc:docChgLst>
  <pc:docChgLst>
    <pc:chgData name="lan đặng" userId="033e552764e6c861" providerId="LiveId" clId="{71D4FA87-BB20-4347-ABBE-2C6133A9E1EC}"/>
    <pc:docChg chg="modSld">
      <pc:chgData name="lan đặng" userId="033e552764e6c861" providerId="LiveId" clId="{71D4FA87-BB20-4347-ABBE-2C6133A9E1EC}" dt="2021-10-30T16:43:31.431" v="0" actId="1076"/>
      <pc:docMkLst>
        <pc:docMk/>
      </pc:docMkLst>
      <pc:sldChg chg="modSp mod">
        <pc:chgData name="lan đặng" userId="033e552764e6c861" providerId="LiveId" clId="{71D4FA87-BB20-4347-ABBE-2C6133A9E1EC}" dt="2021-10-30T16:43:31.431" v="0" actId="1076"/>
        <pc:sldMkLst>
          <pc:docMk/>
          <pc:sldMk cId="0" sldId="275"/>
        </pc:sldMkLst>
        <pc:picChg chg="mod">
          <ac:chgData name="lan đặng" userId="033e552764e6c861" providerId="LiveId" clId="{71D4FA87-BB20-4347-ABBE-2C6133A9E1EC}" dt="2021-10-30T16:43:31.431" v="0" actId="1076"/>
          <ac:picMkLst>
            <pc:docMk/>
            <pc:sldMk cId="0" sldId="275"/>
            <ac:picMk id="8" creationId="{00F45E62-C939-4904-A867-534104D57C3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1-10-30T15:31:35.34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7057 16949 0,'24'47'153,"-24"-23"-147,0 23 2,23 0 2,-23 0-4,0-23 1,24 47 2,23-24-1,-23-23 8,-24 23 9,0-24-10,23 1 1,-23 23-8,24 0-1,-24 1 2,0-25-2,0 1 1,0 47 0,47 23 9,-23-47-1,-24-23 8,0 0 120,0-48-136,0-23 0,0-48 0,0 24 0,0 24-1,0 24 2,0-1-1,0 0-1,0 1 1,0 70 130,0 0-131,0 0 1,0 1 0,0 70 0,47-47 2,-47-1-5,0-22 6,23 22-5,-23-22 3,0-25-3,24 48 3,-24-118 103,0 0-104,0-24 0,0 24 0,0-1-1,24 25 1,-24-48 1,47 0-2,-47 24 19,23 47 141,1 0-159,-24 47 16</inkml:trace>
  <inkml:trace contextRef="#ctx0" brushRef="#br0" timeOffset="2616">4626 9395 0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e18a3ee97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e18a3ee97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1708109">
            <a:off x="2723595" y="1007799"/>
            <a:ext cx="1922693" cy="192269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200174" y="1883149"/>
            <a:ext cx="5263500" cy="359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t="3642"/>
          <a:stretch/>
        </p:blipFill>
        <p:spPr>
          <a:xfrm rot="5400000">
            <a:off x="2037119" y="1255541"/>
            <a:ext cx="3568212" cy="48938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7552575" y="3409950"/>
            <a:ext cx="2086500" cy="215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309339">
            <a:off x="8297181" y="452753"/>
            <a:ext cx="2086542" cy="252934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50778">
            <a:off x="9157877" y="-41777"/>
            <a:ext cx="619052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608662" y="2294835"/>
            <a:ext cx="4691400" cy="268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608650" y="4763450"/>
            <a:ext cx="4691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2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4685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50778" flipH="1">
            <a:off x="8221427" y="2846148"/>
            <a:ext cx="619052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1311848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4983074" y="137675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Google Shape;23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/>
          <p:nvPr/>
        </p:nvSpPr>
        <p:spPr>
          <a:xfrm rot="5340072">
            <a:off x="2493659" y="3128555"/>
            <a:ext cx="5799881" cy="487272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43000">
                <a:schemeClr val="accent6"/>
              </a:gs>
              <a:gs pos="70000">
                <a:schemeClr val="accent6"/>
              </a:gs>
              <a:gs pos="83000">
                <a:srgbClr val="F5FBFB"/>
              </a:gs>
              <a:gs pos="94000">
                <a:schemeClr val="accent6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5026686" y="-442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" name="Google Shape;291;p19"/>
          <p:cNvSpPr/>
          <p:nvPr/>
        </p:nvSpPr>
        <p:spPr>
          <a:xfrm rot="-371">
            <a:off x="717400" y="1889524"/>
            <a:ext cx="5565000" cy="338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2859748" y="14496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3" name="Google Shape;293;p19"/>
          <p:cNvSpPr txBox="1">
            <a:spLocks noGrp="1"/>
          </p:cNvSpPr>
          <p:nvPr>
            <p:ph type="title"/>
          </p:nvPr>
        </p:nvSpPr>
        <p:spPr>
          <a:xfrm>
            <a:off x="1080653" y="2415075"/>
            <a:ext cx="4780800" cy="42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4" name="Google Shape;294;p19"/>
          <p:cNvSpPr txBox="1">
            <a:spLocks noGrp="1"/>
          </p:cNvSpPr>
          <p:nvPr>
            <p:ph type="body" idx="1"/>
          </p:nvPr>
        </p:nvSpPr>
        <p:spPr>
          <a:xfrm>
            <a:off x="1080525" y="3038129"/>
            <a:ext cx="4780800" cy="197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6488925" y="455874"/>
            <a:ext cx="4305600" cy="5676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8577273" y="-88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3">
            <a:alphaModFix/>
          </a:blip>
          <a:srcRect t="3583" r="19942" b="3583"/>
          <a:stretch/>
        </p:blipFill>
        <p:spPr>
          <a:xfrm flipH="1">
            <a:off x="-2" y="1364500"/>
            <a:ext cx="2608300" cy="559575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98" name="Google Shape;298;p19"/>
          <p:cNvSpPr txBox="1"/>
          <p:nvPr/>
        </p:nvSpPr>
        <p:spPr>
          <a:xfrm rot="-5400000" flipH="1">
            <a:off x="11215350" y="58719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/>
          <p:nvPr/>
        </p:nvSpPr>
        <p:spPr>
          <a:xfrm rot="5400000">
            <a:off x="3351700" y="3142500"/>
            <a:ext cx="5799900" cy="4839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43000">
                <a:schemeClr val="accent4"/>
              </a:gs>
              <a:gs pos="70000">
                <a:schemeClr val="accent4"/>
              </a:gs>
              <a:gs pos="83000">
                <a:srgbClr val="F5FBFB"/>
              </a:gs>
              <a:gs pos="94000">
                <a:schemeClr val="accent4"/>
              </a:gs>
              <a:gs pos="100000">
                <a:schemeClr val="accent4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5962611" y="-320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2" name="Google Shape;302;p20"/>
          <p:cNvSpPr/>
          <p:nvPr/>
        </p:nvSpPr>
        <p:spPr>
          <a:xfrm rot="371" flipH="1">
            <a:off x="5162034" y="1907374"/>
            <a:ext cx="5565000" cy="338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0"/>
          <p:cNvSpPr/>
          <p:nvPr/>
        </p:nvSpPr>
        <p:spPr>
          <a:xfrm flipH="1">
            <a:off x="649909" y="473724"/>
            <a:ext cx="4305600" cy="5676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0"/>
          <p:cNvSpPr txBox="1">
            <a:spLocks noGrp="1"/>
          </p:cNvSpPr>
          <p:nvPr>
            <p:ph type="title"/>
          </p:nvPr>
        </p:nvSpPr>
        <p:spPr>
          <a:xfrm>
            <a:off x="5374100" y="2217150"/>
            <a:ext cx="5170200" cy="46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body" idx="1"/>
          </p:nvPr>
        </p:nvSpPr>
        <p:spPr>
          <a:xfrm>
            <a:off x="5374193" y="3002002"/>
            <a:ext cx="5170200" cy="189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258908" flipH="1">
            <a:off x="7965634" y="146752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258908" flipH="1">
            <a:off x="2248109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8" name="Google Shape;308;p20"/>
          <p:cNvPicPr preferRelativeResize="0"/>
          <p:nvPr/>
        </p:nvPicPr>
        <p:blipFill rotWithShape="1">
          <a:blip r:embed="rId3">
            <a:alphaModFix/>
          </a:blip>
          <a:srcRect t="3583" b="3583"/>
          <a:stretch/>
        </p:blipFill>
        <p:spPr>
          <a:xfrm>
            <a:off x="8836144" y="1382356"/>
            <a:ext cx="3258131" cy="5595745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09" name="Google Shape;309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1"/>
          <p:cNvGrpSpPr/>
          <p:nvPr/>
        </p:nvGrpSpPr>
        <p:grpSpPr>
          <a:xfrm rot="-378703">
            <a:off x="6028150" y="1715108"/>
            <a:ext cx="3984509" cy="4643273"/>
            <a:chOff x="5910362" y="1479206"/>
            <a:chExt cx="2358900" cy="2748900"/>
          </a:xfrm>
        </p:grpSpPr>
        <p:sp>
          <p:nvSpPr>
            <p:cNvPr id="312" name="Google Shape;312;p21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0013">
            <a:off x="7566090" y="1458273"/>
            <a:ext cx="619050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5" name="Google Shape;315;p21"/>
          <p:cNvSpPr txBox="1">
            <a:spLocks noGrp="1"/>
          </p:cNvSpPr>
          <p:nvPr>
            <p:ph type="subTitle" idx="1"/>
          </p:nvPr>
        </p:nvSpPr>
        <p:spPr>
          <a:xfrm>
            <a:off x="6562975" y="2516825"/>
            <a:ext cx="2915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16" name="Google Shape;316;p21"/>
          <p:cNvSpPr txBox="1">
            <a:spLocks noGrp="1"/>
          </p:cNvSpPr>
          <p:nvPr>
            <p:ph type="body" idx="2"/>
          </p:nvPr>
        </p:nvSpPr>
        <p:spPr>
          <a:xfrm>
            <a:off x="6563001" y="3381625"/>
            <a:ext cx="29154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17" name="Google Shape;317;p21"/>
          <p:cNvGrpSpPr/>
          <p:nvPr/>
        </p:nvGrpSpPr>
        <p:grpSpPr>
          <a:xfrm>
            <a:off x="2936727" y="1872117"/>
            <a:ext cx="3451247" cy="3451247"/>
            <a:chOff x="3023938" y="2150875"/>
            <a:chExt cx="1922700" cy="1922700"/>
          </a:xfrm>
        </p:grpSpPr>
        <p:sp>
          <p:nvSpPr>
            <p:cNvPr id="318" name="Google Shape;318;p21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9" name="Google Shape;319;p21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21"/>
          <p:cNvSpPr txBox="1">
            <a:spLocks noGrp="1"/>
          </p:cNvSpPr>
          <p:nvPr>
            <p:ph type="title"/>
          </p:nvPr>
        </p:nvSpPr>
        <p:spPr>
          <a:xfrm>
            <a:off x="3089450" y="3381625"/>
            <a:ext cx="31458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321" name="Google Shape;32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72477">
            <a:off x="4295490" y="1382072"/>
            <a:ext cx="619050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21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26660" y="1245431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23" name="Google Shape;323;p21"/>
          <p:cNvSpPr/>
          <p:nvPr/>
        </p:nvSpPr>
        <p:spPr>
          <a:xfrm rot="5400000">
            <a:off x="7232650" y="3183550"/>
            <a:ext cx="5799900" cy="4839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43000">
                <a:schemeClr val="accent4"/>
              </a:gs>
              <a:gs pos="70000">
                <a:schemeClr val="accent4"/>
              </a:gs>
              <a:gs pos="83000">
                <a:srgbClr val="F5FBFB"/>
              </a:gs>
              <a:gs pos="94000">
                <a:schemeClr val="accent4"/>
              </a:gs>
              <a:gs pos="100000">
                <a:schemeClr val="accent4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843561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25" name="Google Shape;325;p2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252425" y="189325"/>
            <a:ext cx="11220300" cy="634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415650" y="421100"/>
            <a:ext cx="108801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7" name="Google Shape;27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2430601" y="1213835"/>
            <a:ext cx="2122295" cy="2122295"/>
            <a:chOff x="5662013" y="3836240"/>
            <a:chExt cx="1962000" cy="1962000"/>
          </a:xfrm>
        </p:grpSpPr>
        <p:sp>
          <p:nvSpPr>
            <p:cNvPr id="30" name="Google Shape;30;p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85738" dist="161925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" name="Google Shape;31;p4" descr="A picture containing drawing&#10;&#10;Description automatically generated"/>
            <p:cNvPicPr preferRelativeResize="0"/>
            <p:nvPr/>
          </p:nvPicPr>
          <p:blipFill rotWithShape="1">
            <a:blip r:embed="rId2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  <a:effectLst>
              <a:outerShdw blurRad="185738" dist="161925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2" name="Google Shape;32;p4"/>
          <p:cNvSpPr/>
          <p:nvPr/>
        </p:nvSpPr>
        <p:spPr>
          <a:xfrm>
            <a:off x="3023938" y="2150875"/>
            <a:ext cx="1922700" cy="19227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5047225" y="1846550"/>
            <a:ext cx="5713500" cy="3878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5313524" y="2150875"/>
            <a:ext cx="5073600" cy="125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ldrich"/>
              <a:buNone/>
              <a:defRPr sz="6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5313500" y="3483720"/>
            <a:ext cx="5073600" cy="2122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7743773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7" name="Google Shape;37;p4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54504"/>
          <a:stretch/>
        </p:blipFill>
        <p:spPr>
          <a:xfrm flipH="1">
            <a:off x="10709681" y="1262250"/>
            <a:ext cx="1482325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Google Shape;38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r="41138" b="58781"/>
          <a:stretch/>
        </p:blipFill>
        <p:spPr>
          <a:xfrm>
            <a:off x="3066125" y="2276675"/>
            <a:ext cx="1742400" cy="169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 rot="-240304">
            <a:off x="673151" y="1812675"/>
            <a:ext cx="2873517" cy="34830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1311848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" name="Google Shape;41;p4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/>
          <p:nvPr/>
        </p:nvSpPr>
        <p:spPr>
          <a:xfrm rot="-215">
            <a:off x="1559150" y="505025"/>
            <a:ext cx="4797600" cy="5502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"/>
          <p:cNvSpPr/>
          <p:nvPr/>
        </p:nvSpPr>
        <p:spPr>
          <a:xfrm rot="-215">
            <a:off x="6515049" y="505025"/>
            <a:ext cx="4797600" cy="5502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1816860" y="1813775"/>
            <a:ext cx="4260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2"/>
          </p:nvPr>
        </p:nvSpPr>
        <p:spPr>
          <a:xfrm>
            <a:off x="6798583" y="1813775"/>
            <a:ext cx="42606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1888950" y="836300"/>
            <a:ext cx="4260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3"/>
          </p:nvPr>
        </p:nvSpPr>
        <p:spPr>
          <a:xfrm>
            <a:off x="1816850" y="2749187"/>
            <a:ext cx="4260600" cy="26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4"/>
          </p:nvPr>
        </p:nvSpPr>
        <p:spPr>
          <a:xfrm>
            <a:off x="6798575" y="2739050"/>
            <a:ext cx="4260900" cy="269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83" name="Google Shape;83;p7" descr="A close up of a plan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44806"/>
          <a:stretch/>
        </p:blipFill>
        <p:spPr>
          <a:xfrm>
            <a:off x="1" y="1262250"/>
            <a:ext cx="1798250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3709873" y="5099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73494">
            <a:off x="8619498" y="5099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7"/>
          <p:cNvSpPr txBox="1"/>
          <p:nvPr/>
        </p:nvSpPr>
        <p:spPr>
          <a:xfrm rot="-5400000" flipH="1">
            <a:off x="11215350" y="58719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8663856" y="3415723"/>
            <a:ext cx="2086500" cy="2529300"/>
            <a:chOff x="6046706" y="1588973"/>
            <a:chExt cx="2086500" cy="2529300"/>
          </a:xfrm>
        </p:grpSpPr>
        <p:sp>
          <p:nvSpPr>
            <p:cNvPr id="89" name="Google Shape;89;p8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186039" y="1737865"/>
              <a:ext cx="1807800" cy="16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" name="Google Shape;9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473398" y="2938588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2" name="Google Shape;92;p8"/>
          <p:cNvGrpSpPr/>
          <p:nvPr/>
        </p:nvGrpSpPr>
        <p:grpSpPr>
          <a:xfrm>
            <a:off x="8527512" y="368531"/>
            <a:ext cx="2358900" cy="2748900"/>
            <a:chOff x="5910362" y="1479206"/>
            <a:chExt cx="2358900" cy="2748900"/>
          </a:xfrm>
        </p:grpSpPr>
        <p:sp>
          <p:nvSpPr>
            <p:cNvPr id="93" name="Google Shape;93;p8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8"/>
          <p:cNvSpPr/>
          <p:nvPr/>
        </p:nvSpPr>
        <p:spPr>
          <a:xfrm>
            <a:off x="474300" y="523800"/>
            <a:ext cx="7515000" cy="513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3">
            <a:alphaModFix/>
          </a:blip>
          <a:srcRect t="4269" b="1069"/>
          <a:stretch/>
        </p:blipFill>
        <p:spPr>
          <a:xfrm rot="5400000">
            <a:off x="1684147" y="-353958"/>
            <a:ext cx="5096520" cy="68638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8"/>
          <p:cNvSpPr txBox="1">
            <a:spLocks noGrp="1"/>
          </p:cNvSpPr>
          <p:nvPr>
            <p:ph type="subTitle" idx="1"/>
          </p:nvPr>
        </p:nvSpPr>
        <p:spPr>
          <a:xfrm>
            <a:off x="762892" y="2024175"/>
            <a:ext cx="6266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720400" y="974375"/>
            <a:ext cx="6266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body" idx="2"/>
          </p:nvPr>
        </p:nvSpPr>
        <p:spPr>
          <a:xfrm>
            <a:off x="762900" y="2684350"/>
            <a:ext cx="6266700" cy="277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100" name="Google Shape;10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880911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9473398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" name="Google Shape;102;p8" descr="A close up of a plan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24676"/>
          <a:stretch/>
        </p:blipFill>
        <p:spPr>
          <a:xfrm flipH="1">
            <a:off x="9737827" y="1262250"/>
            <a:ext cx="2454175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58908">
            <a:off x="6708286" y="89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" name="Google Shape;104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/>
          <p:nvPr/>
        </p:nvSpPr>
        <p:spPr>
          <a:xfrm>
            <a:off x="777200" y="1949725"/>
            <a:ext cx="9875100" cy="3521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9"/>
          <p:cNvPicPr preferRelativeResize="0"/>
          <p:nvPr/>
        </p:nvPicPr>
        <p:blipFill rotWithShape="1">
          <a:blip r:embed="rId2">
            <a:alphaModFix/>
          </a:blip>
          <a:srcRect t="4269" r="34606" b="1069"/>
          <a:stretch/>
        </p:blipFill>
        <p:spPr>
          <a:xfrm rot="5400000">
            <a:off x="4453500" y="79000"/>
            <a:ext cx="3540926" cy="72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777100" y="2102125"/>
            <a:ext cx="98751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subTitle" idx="1"/>
          </p:nvPr>
        </p:nvSpPr>
        <p:spPr>
          <a:xfrm>
            <a:off x="0" y="6148075"/>
            <a:ext cx="121920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9"/>
          <p:cNvSpPr/>
          <p:nvPr/>
        </p:nvSpPr>
        <p:spPr>
          <a:xfrm rot="-5400000">
            <a:off x="7400932" y="3091518"/>
            <a:ext cx="5611150" cy="411613"/>
          </a:xfrm>
          <a:custGeom>
            <a:avLst/>
            <a:gdLst/>
            <a:ahLst/>
            <a:cxnLst/>
            <a:rect l="l" t="t" r="r" b="b"/>
            <a:pathLst>
              <a:path w="1164139" h="497418" extrusionOk="0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3000">
                <a:schemeClr val="accent4"/>
              </a:gs>
              <a:gs pos="70000">
                <a:schemeClr val="accent4"/>
              </a:gs>
              <a:gs pos="83000">
                <a:srgbClr val="F5FBFB"/>
              </a:gs>
              <a:gs pos="94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9" descr="A close up of a plan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4685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4757836" y="14744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" name="Google Shape;11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9924336" y="-12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4" name="Google Shape;114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"/>
          <p:cNvSpPr/>
          <p:nvPr/>
        </p:nvSpPr>
        <p:spPr>
          <a:xfrm>
            <a:off x="720400" y="442675"/>
            <a:ext cx="9875100" cy="14697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5365273" y="-6088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49" name="Google Shape;149;p12"/>
          <p:cNvGrpSpPr/>
          <p:nvPr/>
        </p:nvGrpSpPr>
        <p:grpSpPr>
          <a:xfrm>
            <a:off x="4637103" y="3224717"/>
            <a:ext cx="2086500" cy="2529300"/>
            <a:chOff x="6046628" y="1589017"/>
            <a:chExt cx="2086500" cy="2529300"/>
          </a:xfrm>
        </p:grpSpPr>
        <p:sp>
          <p:nvSpPr>
            <p:cNvPr id="150" name="Google Shape;150;p12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2"/>
            <p:cNvSpPr/>
            <p:nvPr/>
          </p:nvSpPr>
          <p:spPr>
            <a:xfrm rot="570">
              <a:off x="6185966" y="1774817"/>
              <a:ext cx="1807800" cy="1650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12"/>
          <p:cNvGrpSpPr/>
          <p:nvPr/>
        </p:nvGrpSpPr>
        <p:grpSpPr>
          <a:xfrm>
            <a:off x="8161353" y="3224717"/>
            <a:ext cx="2086500" cy="2529300"/>
            <a:chOff x="6046628" y="1589017"/>
            <a:chExt cx="2086500" cy="2529300"/>
          </a:xfrm>
        </p:grpSpPr>
        <p:sp>
          <p:nvSpPr>
            <p:cNvPr id="153" name="Google Shape;153;p12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2"/>
            <p:cNvSpPr/>
            <p:nvPr/>
          </p:nvSpPr>
          <p:spPr>
            <a:xfrm rot="570">
              <a:off x="6185966" y="1774817"/>
              <a:ext cx="1807800" cy="16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2"/>
          <p:cNvGrpSpPr/>
          <p:nvPr/>
        </p:nvGrpSpPr>
        <p:grpSpPr>
          <a:xfrm>
            <a:off x="1179903" y="3196142"/>
            <a:ext cx="2086500" cy="2529300"/>
            <a:chOff x="6046628" y="1589017"/>
            <a:chExt cx="2086500" cy="2529300"/>
          </a:xfrm>
        </p:grpSpPr>
        <p:sp>
          <p:nvSpPr>
            <p:cNvPr id="156" name="Google Shape;156;p12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570">
              <a:off x="6185966" y="1774817"/>
              <a:ext cx="1807800" cy="1650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8" name="Google Shape;1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2238073" y="27685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9" name="Google Shape;1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5634073" y="277298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9168823" y="27685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61" name="Google Shape;161;p12"/>
          <p:cNvGrpSpPr/>
          <p:nvPr/>
        </p:nvGrpSpPr>
        <p:grpSpPr>
          <a:xfrm>
            <a:off x="9222075" y="746400"/>
            <a:ext cx="1135500" cy="851700"/>
            <a:chOff x="1075775" y="1464225"/>
            <a:chExt cx="1135500" cy="851700"/>
          </a:xfrm>
        </p:grpSpPr>
        <p:sp>
          <p:nvSpPr>
            <p:cNvPr id="162" name="Google Shape;162;p12"/>
            <p:cNvSpPr/>
            <p:nvPr/>
          </p:nvSpPr>
          <p:spPr>
            <a:xfrm>
              <a:off x="1075775" y="1464225"/>
              <a:ext cx="1135500" cy="851700"/>
            </a:xfrm>
            <a:prstGeom prst="heart">
              <a:avLst/>
            </a:pr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1075775" y="1464225"/>
              <a:ext cx="1135500" cy="8517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2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65" name="Google Shape;165;p12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66" name="Google Shape;166;p12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67" name="Google Shape;167;p12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8" name="Google Shape;168;p12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69" name="Google Shape;169;p12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pic>
        <p:nvPicPr>
          <p:cNvPr id="171" name="Google Shape;171;p12" descr="A close up of a plan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24676"/>
          <a:stretch/>
        </p:blipFill>
        <p:spPr>
          <a:xfrm flipH="1">
            <a:off x="9737828" y="1262250"/>
            <a:ext cx="2454175" cy="5595749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1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lank frame">
  <p:cSld name="CUSTOM_10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/>
          <p:nvPr/>
        </p:nvSpPr>
        <p:spPr>
          <a:xfrm>
            <a:off x="720400" y="442675"/>
            <a:ext cx="9875100" cy="11367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8"/>
          <p:cNvSpPr txBox="1">
            <a:spLocks noGrp="1"/>
          </p:cNvSpPr>
          <p:nvPr>
            <p:ph type="subTitle" idx="1"/>
          </p:nvPr>
        </p:nvSpPr>
        <p:spPr>
          <a:xfrm>
            <a:off x="491800" y="2316000"/>
            <a:ext cx="1820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5" name="Google Shape;255;p18"/>
          <p:cNvSpPr txBox="1">
            <a:spLocks noGrp="1"/>
          </p:cNvSpPr>
          <p:nvPr>
            <p:ph type="subTitle" idx="2"/>
          </p:nvPr>
        </p:nvSpPr>
        <p:spPr>
          <a:xfrm>
            <a:off x="2642133" y="3763800"/>
            <a:ext cx="1820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subTitle" idx="3"/>
          </p:nvPr>
        </p:nvSpPr>
        <p:spPr>
          <a:xfrm>
            <a:off x="4792466" y="2342500"/>
            <a:ext cx="1820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7" name="Google Shape;257;p18"/>
          <p:cNvSpPr txBox="1">
            <a:spLocks noGrp="1"/>
          </p:cNvSpPr>
          <p:nvPr>
            <p:ph type="subTitle" idx="4"/>
          </p:nvPr>
        </p:nvSpPr>
        <p:spPr>
          <a:xfrm>
            <a:off x="6942799" y="3790300"/>
            <a:ext cx="1820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8" name="Google Shape;258;p18"/>
          <p:cNvSpPr txBox="1">
            <a:spLocks noGrp="1"/>
          </p:cNvSpPr>
          <p:nvPr>
            <p:ph type="subTitle" idx="5"/>
          </p:nvPr>
        </p:nvSpPr>
        <p:spPr>
          <a:xfrm>
            <a:off x="9093132" y="2316000"/>
            <a:ext cx="1820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title"/>
          </p:nvPr>
        </p:nvSpPr>
        <p:spPr>
          <a:xfrm>
            <a:off x="1006850" y="593375"/>
            <a:ext cx="9372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body" idx="6"/>
          </p:nvPr>
        </p:nvSpPr>
        <p:spPr>
          <a:xfrm>
            <a:off x="491800" y="3238625"/>
            <a:ext cx="1820400" cy="1875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body" idx="7"/>
          </p:nvPr>
        </p:nvSpPr>
        <p:spPr>
          <a:xfrm>
            <a:off x="2642131" y="4403813"/>
            <a:ext cx="1820400" cy="1875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body" idx="8"/>
          </p:nvPr>
        </p:nvSpPr>
        <p:spPr>
          <a:xfrm>
            <a:off x="4792463" y="3238625"/>
            <a:ext cx="1820400" cy="1875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body" idx="9"/>
          </p:nvPr>
        </p:nvSpPr>
        <p:spPr>
          <a:xfrm>
            <a:off x="6942794" y="4403813"/>
            <a:ext cx="1820400" cy="1875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body" idx="13"/>
          </p:nvPr>
        </p:nvSpPr>
        <p:spPr>
          <a:xfrm>
            <a:off x="9093125" y="3238625"/>
            <a:ext cx="1820400" cy="1875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65" name="Google Shape;265;p18"/>
          <p:cNvGrpSpPr/>
          <p:nvPr/>
        </p:nvGrpSpPr>
        <p:grpSpPr>
          <a:xfrm>
            <a:off x="8967275" y="1963454"/>
            <a:ext cx="2086500" cy="2878849"/>
            <a:chOff x="6046628" y="1589017"/>
            <a:chExt cx="2086500" cy="2529300"/>
          </a:xfrm>
        </p:grpSpPr>
        <p:sp>
          <p:nvSpPr>
            <p:cNvPr id="266" name="Google Shape;266;p18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8"/>
            <p:cNvSpPr/>
            <p:nvPr/>
          </p:nvSpPr>
          <p:spPr>
            <a:xfrm rot="570">
              <a:off x="6185978" y="1699888"/>
              <a:ext cx="1807800" cy="101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18"/>
          <p:cNvGrpSpPr/>
          <p:nvPr/>
        </p:nvGrpSpPr>
        <p:grpSpPr>
          <a:xfrm>
            <a:off x="6818256" y="3333104"/>
            <a:ext cx="2086500" cy="2878849"/>
            <a:chOff x="6046628" y="1589017"/>
            <a:chExt cx="2086500" cy="2529300"/>
          </a:xfrm>
        </p:grpSpPr>
        <p:sp>
          <p:nvSpPr>
            <p:cNvPr id="269" name="Google Shape;269;p18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8"/>
            <p:cNvSpPr/>
            <p:nvPr/>
          </p:nvSpPr>
          <p:spPr>
            <a:xfrm rot="570">
              <a:off x="6185978" y="1699888"/>
              <a:ext cx="1807800" cy="101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18"/>
          <p:cNvGrpSpPr/>
          <p:nvPr/>
        </p:nvGrpSpPr>
        <p:grpSpPr>
          <a:xfrm>
            <a:off x="4669238" y="1887254"/>
            <a:ext cx="2086500" cy="2878849"/>
            <a:chOff x="6046628" y="1589017"/>
            <a:chExt cx="2086500" cy="2529300"/>
          </a:xfrm>
        </p:grpSpPr>
        <p:sp>
          <p:nvSpPr>
            <p:cNvPr id="272" name="Google Shape;272;p18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8"/>
            <p:cNvSpPr/>
            <p:nvPr/>
          </p:nvSpPr>
          <p:spPr>
            <a:xfrm rot="570">
              <a:off x="6185978" y="1699888"/>
              <a:ext cx="1807800" cy="101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8"/>
          <p:cNvGrpSpPr/>
          <p:nvPr/>
        </p:nvGrpSpPr>
        <p:grpSpPr>
          <a:xfrm>
            <a:off x="2520219" y="3333104"/>
            <a:ext cx="2086500" cy="2878849"/>
            <a:chOff x="6046628" y="1589017"/>
            <a:chExt cx="2086500" cy="2529300"/>
          </a:xfrm>
        </p:grpSpPr>
        <p:sp>
          <p:nvSpPr>
            <p:cNvPr id="275" name="Google Shape;275;p18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8"/>
            <p:cNvSpPr/>
            <p:nvPr/>
          </p:nvSpPr>
          <p:spPr>
            <a:xfrm rot="570">
              <a:off x="6185978" y="1699888"/>
              <a:ext cx="1807800" cy="101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18"/>
          <p:cNvGrpSpPr/>
          <p:nvPr/>
        </p:nvGrpSpPr>
        <p:grpSpPr>
          <a:xfrm>
            <a:off x="371200" y="1887254"/>
            <a:ext cx="2086500" cy="2878849"/>
            <a:chOff x="6046628" y="1589017"/>
            <a:chExt cx="2086500" cy="2529300"/>
          </a:xfrm>
        </p:grpSpPr>
        <p:sp>
          <p:nvSpPr>
            <p:cNvPr id="278" name="Google Shape;278;p18"/>
            <p:cNvSpPr/>
            <p:nvPr/>
          </p:nvSpPr>
          <p:spPr>
            <a:xfrm>
              <a:off x="6046628" y="1589017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rot="570">
              <a:off x="6185978" y="1699888"/>
              <a:ext cx="1807800" cy="101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0" name="Google Shape;28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1104923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1" name="Google Shape;28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3253948" y="287443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2" name="Google Shape;28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5402961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3" name="Google Shape;28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7600811" y="287443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4" name="Google Shape;28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9697036" y="146088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173494">
            <a:off x="5365273" y="-6088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6" name="Google Shape;286;p18"/>
          <p:cNvPicPr preferRelativeResize="0"/>
          <p:nvPr/>
        </p:nvPicPr>
        <p:blipFill rotWithShape="1">
          <a:blip r:embed="rId3">
            <a:alphaModFix/>
          </a:blip>
          <a:srcRect t="3583" b="3583"/>
          <a:stretch/>
        </p:blipFill>
        <p:spPr>
          <a:xfrm flipH="1">
            <a:off x="10783759" y="1503181"/>
            <a:ext cx="3258131" cy="5595745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87" name="Google Shape;287;p1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15601" y="421050"/>
            <a:ext cx="10639524" cy="60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9854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d Script"/>
              <a:buNone/>
              <a:defRPr sz="40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9"/>
            <a:ext cx="9854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●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L="914400" lvl="1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○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marL="1371600" lvl="2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■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marL="1828800" lvl="3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●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marL="2286000" lvl="4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○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marL="2743200" lvl="5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■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marL="3200400" lvl="6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●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marL="3657600" lvl="7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/>
              <a:buChar char="○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marL="4114800" lvl="8" indent="-3429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Special Elite"/>
              <a:buChar char="■"/>
              <a:defRPr sz="1800">
                <a:solidFill>
                  <a:schemeClr val="dk2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60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4.jpeg"/><Relationship Id="rId11" Type="http://schemas.openxmlformats.org/officeDocument/2006/relationships/image" Target="../media/image10.pn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F3980-2B75-4AB9-896E-908BB5E9A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3197">
            <a:off x="8365644" y="649953"/>
            <a:ext cx="1982961" cy="1778055"/>
          </a:xfrm>
          <a:prstGeom prst="rect">
            <a:avLst/>
          </a:prstGeom>
        </p:spPr>
      </p:pic>
      <p:sp>
        <p:nvSpPr>
          <p:cNvPr id="341" name="Google Shape;341;p23"/>
          <p:cNvSpPr txBox="1">
            <a:spLocks noGrp="1"/>
          </p:cNvSpPr>
          <p:nvPr>
            <p:ph type="subTitle" idx="1"/>
          </p:nvPr>
        </p:nvSpPr>
        <p:spPr>
          <a:xfrm>
            <a:off x="1566022" y="4118345"/>
            <a:ext cx="4487400" cy="161254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1600" dirty="0">
                <a:solidFill>
                  <a:srgbClr val="C00000"/>
                </a:solidFill>
                <a:latin typeface="+mj-lt"/>
              </a:rPr>
              <a:t>KHỐI MẪU GIÁO LỚN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1600" dirty="0">
                <a:solidFill>
                  <a:srgbClr val="C00000"/>
                </a:solidFill>
                <a:latin typeface="+mj-lt"/>
              </a:rPr>
              <a:t>GV: MAI THỊ THU</a:t>
            </a:r>
            <a:endParaRPr sz="1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43" name="Google Shape;343;p23"/>
          <p:cNvSpPr txBox="1">
            <a:spLocks noGrp="1"/>
          </p:cNvSpPr>
          <p:nvPr>
            <p:ph type="title"/>
          </p:nvPr>
        </p:nvSpPr>
        <p:spPr>
          <a:xfrm>
            <a:off x="1608661" y="2066225"/>
            <a:ext cx="4487400" cy="761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Special Elite"/>
                <a:ea typeface="Special Elite"/>
                <a:cs typeface="Special Elite"/>
                <a:sym typeface="Special Elite"/>
              </a:rPr>
              <a:t>UBND QUẬN LONG BIÊN</a:t>
            </a:r>
            <a:br>
              <a:rPr lang="vi-VN" sz="2000" dirty="0"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vi-VN" sz="2000" dirty="0">
                <a:latin typeface="Special Elite"/>
                <a:ea typeface="Special Elite"/>
                <a:cs typeface="Special Elite"/>
                <a:sym typeface="Special Elite"/>
              </a:rPr>
              <a:t>TRƯỜNG MẦM NON ĐỨC GIANG</a:t>
            </a:r>
            <a:endParaRPr sz="2000" dirty="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344" name="Google Shape;344;p23"/>
          <p:cNvSpPr/>
          <p:nvPr/>
        </p:nvSpPr>
        <p:spPr>
          <a:xfrm rot="323422">
            <a:off x="8318037" y="2331953"/>
            <a:ext cx="1811814" cy="5037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vi-VN" b="1" dirty="0">
                <a:solidFill>
                  <a:schemeClr val="dk2"/>
                </a:solidFill>
                <a:latin typeface="Bad Script"/>
              </a:rPr>
              <a:t>Nov</a:t>
            </a:r>
            <a:r>
              <a:rPr b="1" i="0" dirty="0">
                <a:ln>
                  <a:noFill/>
                </a:ln>
                <a:solidFill>
                  <a:schemeClr val="dk2"/>
                </a:solidFill>
                <a:latin typeface="Bad Script"/>
              </a:rPr>
              <a:t>ember '</a:t>
            </a:r>
            <a:r>
              <a:rPr lang="vi-VN" b="1" i="0" dirty="0">
                <a:ln>
                  <a:noFill/>
                </a:ln>
                <a:solidFill>
                  <a:schemeClr val="dk2"/>
                </a:solidFill>
                <a:latin typeface="Bad Script"/>
              </a:rPr>
              <a:t>11</a:t>
            </a:r>
            <a:endParaRPr b="1" i="0" dirty="0">
              <a:ln>
                <a:noFill/>
              </a:ln>
              <a:solidFill>
                <a:schemeClr val="dk2"/>
              </a:solidFill>
              <a:latin typeface="Bad Script"/>
            </a:endParaRPr>
          </a:p>
        </p:txBody>
      </p:sp>
      <p:sp>
        <p:nvSpPr>
          <p:cNvPr id="345" name="Google Shape;345;p23"/>
          <p:cNvSpPr/>
          <p:nvPr/>
        </p:nvSpPr>
        <p:spPr>
          <a:xfrm rot="10405083">
            <a:off x="3168336" y="172647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6" name="Google Shape;346;p23"/>
          <p:cNvGrpSpPr/>
          <p:nvPr/>
        </p:nvGrpSpPr>
        <p:grpSpPr>
          <a:xfrm rot="201575">
            <a:off x="4753399" y="266844"/>
            <a:ext cx="3933185" cy="936855"/>
            <a:chOff x="4093857" y="-286875"/>
            <a:chExt cx="5747951" cy="1369118"/>
          </a:xfrm>
        </p:grpSpPr>
        <p:sp>
          <p:nvSpPr>
            <p:cNvPr id="347" name="Google Shape;347;p23"/>
            <p:cNvSpPr/>
            <p:nvPr/>
          </p:nvSpPr>
          <p:spPr>
            <a:xfrm>
              <a:off x="4093857" y="-286875"/>
              <a:ext cx="574795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Travel</a:t>
              </a:r>
            </a:p>
          </p:txBody>
        </p:sp>
        <p:sp>
          <p:nvSpPr>
            <p:cNvPr id="348" name="Google Shape;348;p23"/>
            <p:cNvSpPr/>
            <p:nvPr/>
          </p:nvSpPr>
          <p:spPr>
            <a:xfrm>
              <a:off x="4093857" y="-286875"/>
              <a:ext cx="574795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2"/>
                  </a:solidFill>
                  <a:latin typeface="Fascinate Inline"/>
                </a:rPr>
                <a:t>Travel</a:t>
              </a:r>
            </a:p>
          </p:txBody>
        </p:sp>
      </p:grpSp>
      <p:sp>
        <p:nvSpPr>
          <p:cNvPr id="349" name="Google Shape;349;p23"/>
          <p:cNvSpPr/>
          <p:nvPr/>
        </p:nvSpPr>
        <p:spPr>
          <a:xfrm rot="10405083">
            <a:off x="6458386" y="3399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50" name="Google Shape;350;p23"/>
          <p:cNvGrpSpPr/>
          <p:nvPr/>
        </p:nvGrpSpPr>
        <p:grpSpPr>
          <a:xfrm rot="-424264">
            <a:off x="5831748" y="5824364"/>
            <a:ext cx="2687242" cy="727761"/>
            <a:chOff x="4093857" y="-286875"/>
            <a:chExt cx="5513341" cy="1493127"/>
          </a:xfrm>
        </p:grpSpPr>
        <p:sp>
          <p:nvSpPr>
            <p:cNvPr id="351" name="Google Shape;351;p23"/>
            <p:cNvSpPr/>
            <p:nvPr/>
          </p:nvSpPr>
          <p:spPr>
            <a:xfrm>
              <a:off x="4093857" y="-286875"/>
              <a:ext cx="5513341" cy="149312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Smile!</a:t>
              </a:r>
            </a:p>
          </p:txBody>
        </p:sp>
        <p:sp>
          <p:nvSpPr>
            <p:cNvPr id="352" name="Google Shape;352;p23"/>
            <p:cNvSpPr/>
            <p:nvPr/>
          </p:nvSpPr>
          <p:spPr>
            <a:xfrm>
              <a:off x="4093857" y="-286875"/>
              <a:ext cx="5513341" cy="149312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6"/>
                  </a:solidFill>
                  <a:latin typeface="Fascinate Inline"/>
                </a:rPr>
                <a:t>Smile!</a:t>
              </a:r>
            </a:p>
          </p:txBody>
        </p:sp>
      </p:grpSp>
      <p:sp>
        <p:nvSpPr>
          <p:cNvPr id="353" name="Google Shape;353;p23"/>
          <p:cNvSpPr/>
          <p:nvPr/>
        </p:nvSpPr>
        <p:spPr>
          <a:xfrm rot="5576140">
            <a:off x="5722109" y="5767546"/>
            <a:ext cx="747771" cy="28942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B029C-C354-46C7-B33C-1A8255DC5A59}"/>
              </a:ext>
            </a:extLst>
          </p:cNvPr>
          <p:cNvSpPr txBox="1"/>
          <p:nvPr/>
        </p:nvSpPr>
        <p:spPr>
          <a:xfrm>
            <a:off x="1678902" y="3556169"/>
            <a:ext cx="5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KỸ NĂNG THÁI DƯA CHUỘT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43CF75-7B9E-432A-9FC1-7D92325D7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964" y="3511323"/>
            <a:ext cx="2062897" cy="2020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32C29F-F921-4CD6-88FD-DCABA8C8DF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63" y="2755877"/>
            <a:ext cx="1138714" cy="8200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99">
        <p:fade/>
      </p:transition>
    </mc:Choice>
    <mc:Fallback xmlns="">
      <p:transition spd="med" advTm="3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build="p"/>
      <p:bldP spid="343" grpId="0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1"/>
          <p:cNvSpPr/>
          <p:nvPr/>
        </p:nvSpPr>
        <p:spPr>
          <a:xfrm rot="524">
            <a:off x="794025" y="1686135"/>
            <a:ext cx="3936300" cy="410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F1E7-5967-4655-8C79-7ED9AE13CDDD}"/>
              </a:ext>
            </a:extLst>
          </p:cNvPr>
          <p:cNvSpPr txBox="1"/>
          <p:nvPr/>
        </p:nvSpPr>
        <p:spPr>
          <a:xfrm>
            <a:off x="1247778" y="623327"/>
            <a:ext cx="330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chọn hình ảnh nào sau đây là đúng?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B7AE69-2A71-4A42-898F-A7457AB25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20" y="2092960"/>
            <a:ext cx="5440680" cy="3159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3FCB7E-A20C-4EDC-9487-D3773506931B}"/>
              </a:ext>
            </a:extLst>
          </p:cNvPr>
          <p:cNvSpPr txBox="1"/>
          <p:nvPr/>
        </p:nvSpPr>
        <p:spPr>
          <a:xfrm>
            <a:off x="5227320" y="6273224"/>
            <a:ext cx="601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Cắt hai đầu xong rồi thái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A49C3-2819-490F-BCB1-A5431A18E748}"/>
              </a:ext>
            </a:extLst>
          </p:cNvPr>
          <p:cNvSpPr txBox="1"/>
          <p:nvPr/>
        </p:nvSpPr>
        <p:spPr>
          <a:xfrm>
            <a:off x="152400" y="6273225"/>
            <a:ext cx="5074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Thái luôn vào giữa quả</a:t>
            </a:r>
          </a:p>
          <a:p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234EA-3E9E-408B-9B67-1088A049F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11" y="2017822"/>
            <a:ext cx="3936928" cy="3641298"/>
          </a:xfrm>
          <a:prstGeom prst="rect">
            <a:avLst/>
          </a:prstGeom>
        </p:spPr>
      </p:pic>
      <p:sp>
        <p:nvSpPr>
          <p:cNvPr id="22" name="Google Shape;404;p27">
            <a:extLst>
              <a:ext uri="{FF2B5EF4-FFF2-40B4-BE49-F238E27FC236}">
                <a16:creationId xmlns:a16="http://schemas.microsoft.com/office/drawing/2014/main" id="{2C7B4622-A6D5-49FA-A614-5770C9066653}"/>
              </a:ext>
            </a:extLst>
          </p:cNvPr>
          <p:cNvSpPr/>
          <p:nvPr/>
        </p:nvSpPr>
        <p:spPr>
          <a:xfrm rot="942725">
            <a:off x="10031507" y="659554"/>
            <a:ext cx="760524" cy="12289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B050"/>
                </a:solidFill>
                <a:latin typeface="Fascinate Inline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D1B06B-FAC2-4008-B989-CD333618D0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09" y="42613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788">
        <p14:ripple/>
      </p:transition>
    </mc:Choice>
    <mc:Fallback xmlns="">
      <p:transition spd="slow" advTm="35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1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2314A2-CA8E-4BB6-B68E-F8272FA0D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460" y="949127"/>
            <a:ext cx="4653280" cy="41509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3ADE1-B3DA-4490-84E2-A8B63ED19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0" y="941280"/>
            <a:ext cx="4551679" cy="41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1FFB74-13DA-4C8B-9ED6-3403C353F567}"/>
              </a:ext>
            </a:extLst>
          </p:cNvPr>
          <p:cNvSpPr txBox="1"/>
          <p:nvPr/>
        </p:nvSpPr>
        <p:spPr>
          <a:xfrm>
            <a:off x="2628900" y="5205487"/>
            <a:ext cx="329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0" i="0" u="none" strike="noStrike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A: </a:t>
            </a:r>
            <a:r>
              <a:rPr lang="vi-VN" sz="3000" b="0" i="0" u="none" strike="noStrike" cap="none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nghiêng dao</a:t>
            </a:r>
            <a:endParaRPr lang="en-US" sz="3000" b="0" i="0" u="none" strike="noStrike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0ADBF0-DCAE-4CBA-9ACD-41530C3B6AAD}"/>
              </a:ext>
            </a:extLst>
          </p:cNvPr>
          <p:cNvSpPr txBox="1"/>
          <p:nvPr/>
        </p:nvSpPr>
        <p:spPr>
          <a:xfrm>
            <a:off x="7533640" y="5236395"/>
            <a:ext cx="2788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Đặt thẳng dao 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A08861-9EE6-42D6-8AC4-3B8541498139}"/>
              </a:ext>
            </a:extLst>
          </p:cNvPr>
          <p:cNvSpPr/>
          <p:nvPr/>
        </p:nvSpPr>
        <p:spPr>
          <a:xfrm>
            <a:off x="2360697" y="0"/>
            <a:ext cx="8481526" cy="7848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thái dưa, dao đặt như thế nào là đúng thao tác?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2883C6-4980-4E87-ABA3-9009781F5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" y="27928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2299">
        <p15:prstTrans prst="curtains"/>
      </p:transition>
    </mc:Choice>
    <mc:Fallback xmlns="">
      <p:transition spd="slow" advTm="32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 build="allAtOnce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27"/>
          <p:cNvGrpSpPr/>
          <p:nvPr/>
        </p:nvGrpSpPr>
        <p:grpSpPr>
          <a:xfrm rot="942725">
            <a:off x="6632974" y="925841"/>
            <a:ext cx="960353" cy="1530072"/>
            <a:chOff x="4093857" y="-286875"/>
            <a:chExt cx="958595" cy="1527271"/>
          </a:xfrm>
        </p:grpSpPr>
        <p:sp>
          <p:nvSpPr>
            <p:cNvPr id="403" name="Google Shape;403;p27"/>
            <p:cNvSpPr/>
            <p:nvPr/>
          </p:nvSpPr>
          <p:spPr>
            <a:xfrm>
              <a:off x="4093857" y="-286875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?</a:t>
              </a: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4293320" y="13720"/>
              <a:ext cx="759132" cy="122667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>
                    <a:noFill/>
                  </a:ln>
                  <a:solidFill>
                    <a:schemeClr val="accent5"/>
                  </a:solidFill>
                  <a:latin typeface="Fascinate Inline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8946B7-801B-457D-B834-3863362460B5}"/>
              </a:ext>
            </a:extLst>
          </p:cNvPr>
          <p:cNvSpPr txBox="1"/>
          <p:nvPr/>
        </p:nvSpPr>
        <p:spPr>
          <a:xfrm>
            <a:off x="1188720" y="1198880"/>
            <a:ext cx="65938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Trò chơi </a:t>
            </a: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Sáng tạo bé yêu</a:t>
            </a:r>
          </a:p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Cách chơi: Màn hình xuất hiện hình ảnh,các kiểu dưa chuột đã được thái.Nhiệm vụ các con sẽ gọi tên thật nhanh đó là kiểu thái gì nhé!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0E5BC-92FE-4970-B043-B87361386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0" y="712633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090">
        <p14:prism isInverted="1"/>
      </p:transition>
    </mc:Choice>
    <mc:Fallback xmlns="">
      <p:transition spd="slow" advTm="23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5"/>
          <p:cNvSpPr txBox="1">
            <a:spLocks noGrp="1"/>
          </p:cNvSpPr>
          <p:nvPr>
            <p:ph type="title"/>
          </p:nvPr>
        </p:nvSpPr>
        <p:spPr>
          <a:xfrm>
            <a:off x="2445560" y="831843"/>
            <a:ext cx="8083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Special Elite"/>
                <a:ea typeface="Special Elite"/>
                <a:cs typeface="Special Elite"/>
                <a:sym typeface="Special Elite"/>
              </a:rPr>
              <a:t>Một số kiểu thái dưa chuột</a:t>
            </a:r>
            <a:endParaRPr sz="3600" dirty="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grpSp>
        <p:nvGrpSpPr>
          <p:cNvPr id="502" name="Google Shape;502;p35"/>
          <p:cNvGrpSpPr/>
          <p:nvPr/>
        </p:nvGrpSpPr>
        <p:grpSpPr>
          <a:xfrm rot="-3393851">
            <a:off x="440866" y="188600"/>
            <a:ext cx="2518513" cy="2411632"/>
            <a:chOff x="7421461" y="149331"/>
            <a:chExt cx="2518524" cy="2411643"/>
          </a:xfrm>
        </p:grpSpPr>
        <p:grpSp>
          <p:nvGrpSpPr>
            <p:cNvPr id="503" name="Google Shape;503;p35"/>
            <p:cNvGrpSpPr/>
            <p:nvPr/>
          </p:nvGrpSpPr>
          <p:grpSpPr>
            <a:xfrm rot="1315449">
              <a:off x="7456095" y="551072"/>
              <a:ext cx="2273140" cy="625811"/>
              <a:chOff x="4093857" y="-286875"/>
              <a:chExt cx="4370454" cy="1203215"/>
            </a:xfrm>
          </p:grpSpPr>
          <p:sp>
            <p:nvSpPr>
              <p:cNvPr id="504" name="Google Shape;504;p35"/>
              <p:cNvSpPr/>
              <p:nvPr/>
            </p:nvSpPr>
            <p:spPr>
              <a:xfrm>
                <a:off x="4093857" y="-286875"/>
                <a:ext cx="4370454" cy="120321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 w="2286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FFFFF"/>
                    </a:solidFill>
                    <a:latin typeface="Fascinate Inline"/>
                  </a:rPr>
                  <a:t>Team</a:t>
                </a:r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093857" y="-286875"/>
                <a:ext cx="4370454" cy="120321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 dirty="0">
                    <a:ln>
                      <a:noFill/>
                    </a:ln>
                    <a:solidFill>
                      <a:schemeClr val="accent6"/>
                    </a:solidFill>
                    <a:latin typeface="Fascinate Inline"/>
                  </a:rPr>
                  <a:t>Team</a:t>
                </a:r>
              </a:p>
            </p:txBody>
          </p:sp>
        </p:grpSp>
        <p:grpSp>
          <p:nvGrpSpPr>
            <p:cNvPr id="506" name="Google Shape;506;p35"/>
            <p:cNvGrpSpPr/>
            <p:nvPr/>
          </p:nvGrpSpPr>
          <p:grpSpPr>
            <a:xfrm rot="1315449">
              <a:off x="7574085" y="1442111"/>
              <a:ext cx="2316731" cy="712104"/>
              <a:chOff x="4093857" y="-286884"/>
              <a:chExt cx="4454265" cy="1369127"/>
            </a:xfrm>
          </p:grpSpPr>
          <p:sp>
            <p:nvSpPr>
              <p:cNvPr id="507" name="Google Shape;507;p35"/>
              <p:cNvSpPr/>
              <p:nvPr/>
            </p:nvSpPr>
            <p:spPr>
              <a:xfrm>
                <a:off x="4093857" y="-286875"/>
                <a:ext cx="4454243" cy="1369118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 w="2286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FFFFF"/>
                    </a:solidFill>
                    <a:latin typeface="Fascinate Inline"/>
                  </a:rPr>
                  <a:t>Work</a:t>
                </a:r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093879" y="-286884"/>
                <a:ext cx="4454243" cy="1369118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>
                      <a:noFill/>
                    </a:ln>
                    <a:solidFill>
                      <a:schemeClr val="accent2"/>
                    </a:solidFill>
                    <a:latin typeface="Fascinate Inline"/>
                  </a:rPr>
                  <a:t>Work</a:t>
                </a:r>
              </a:p>
            </p:txBody>
          </p:sp>
        </p:grpSp>
      </p:grpSp>
      <p:sp>
        <p:nvSpPr>
          <p:cNvPr id="509" name="Google Shape;509;p35"/>
          <p:cNvSpPr/>
          <p:nvPr/>
        </p:nvSpPr>
        <p:spPr>
          <a:xfrm rot="10405083">
            <a:off x="2618386" y="66637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2054" name="Picture 6" descr="Cách muối dưa leo (dưa chuột) chua ngọt ăn liền như thế nào? | Phụ Nữ Sức  Khỏe">
            <a:extLst>
              <a:ext uri="{FF2B5EF4-FFF2-40B4-BE49-F238E27FC236}">
                <a16:creationId xmlns:a16="http://schemas.microsoft.com/office/drawing/2014/main" id="{F7A16B17-2F55-4658-9E46-69BC422C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0" y="3355931"/>
            <a:ext cx="1686560" cy="23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ị trào ngược dạ dày thực quản có ăn dưa chuột được không?">
            <a:extLst>
              <a:ext uri="{FF2B5EF4-FFF2-40B4-BE49-F238E27FC236}">
                <a16:creationId xmlns:a16="http://schemas.microsoft.com/office/drawing/2014/main" id="{7C7B6A6B-BFD0-4605-A924-AE97A383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98" y="3429000"/>
            <a:ext cx="2065002" cy="23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3 cách tỉa dưa leo đẹp mà dễ làm cho món ăn thêm hấp dẫn">
            <a:extLst>
              <a:ext uri="{FF2B5EF4-FFF2-40B4-BE49-F238E27FC236}">
                <a16:creationId xmlns:a16="http://schemas.microsoft.com/office/drawing/2014/main" id="{1A3DD411-30C3-47E7-9902-522C280A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63" y="3355931"/>
            <a:ext cx="2086659" cy="2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E67C88-E32A-4A8D-8A89-75481738D920}"/>
              </a:ext>
            </a:extLst>
          </p:cNvPr>
          <p:cNvSpPr/>
          <p:nvPr/>
        </p:nvSpPr>
        <p:spPr>
          <a:xfrm>
            <a:off x="1613544" y="5932851"/>
            <a:ext cx="1193695" cy="76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/>
              <a:t>1</a:t>
            </a:r>
            <a:endParaRPr lang="en-US" sz="6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33122D2-AEF7-46DD-AA40-AE7C7DD23BBD}"/>
              </a:ext>
            </a:extLst>
          </p:cNvPr>
          <p:cNvSpPr/>
          <p:nvPr/>
        </p:nvSpPr>
        <p:spPr>
          <a:xfrm>
            <a:off x="4902305" y="6042595"/>
            <a:ext cx="1193695" cy="76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/>
              <a:t>2</a:t>
            </a:r>
            <a:endParaRPr lang="en-US" sz="6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E4FB9A-656A-4659-91AB-DC675473079E}"/>
              </a:ext>
            </a:extLst>
          </p:cNvPr>
          <p:cNvSpPr/>
          <p:nvPr/>
        </p:nvSpPr>
        <p:spPr>
          <a:xfrm>
            <a:off x="8506512" y="5966532"/>
            <a:ext cx="1193695" cy="76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/>
              <a:t>3</a:t>
            </a:r>
            <a:endParaRPr lang="en-US" sz="6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F45A72-EC60-4F9D-B09A-B0E3E1F741EA}"/>
                  </a:ext>
                </a:extLst>
              </p14:cNvPr>
              <p14:cNvContentPartPr/>
              <p14:nvPr/>
            </p14:nvContentPartPr>
            <p14:xfrm>
              <a:off x="1665360" y="3382200"/>
              <a:ext cx="1045440" cy="3170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F45A72-EC60-4F9D-B09A-B0E3E1F741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6000" y="3372840"/>
                <a:ext cx="1064160" cy="31888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0EC5F940-16FD-444E-A950-002635EDF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03" y="-17811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559">
        <p15:prstTrans prst="fallOver"/>
      </p:transition>
    </mc:Choice>
    <mc:Fallback xmlns="">
      <p:transition spd="slow" advTm="35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/>
      <p:bldP spid="3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2"/>
          <p:cNvSpPr txBox="1">
            <a:spLocks noGrp="1"/>
          </p:cNvSpPr>
          <p:nvPr>
            <p:ph type="title"/>
          </p:nvPr>
        </p:nvSpPr>
        <p:spPr>
          <a:xfrm>
            <a:off x="3089450" y="3381625"/>
            <a:ext cx="31458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470C0-1CEF-438C-9B10-BE7530C3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0" y="2174240"/>
            <a:ext cx="3220719" cy="276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F45E62-C939-4904-A867-534104D57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4" y="356030"/>
            <a:ext cx="1783240" cy="1231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8841">
        <p14:switch dir="r"/>
      </p:transition>
    </mc:Choice>
    <mc:Fallback xmlns="">
      <p:transition spd="slow" advTm="18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"/>
          <p:cNvSpPr/>
          <p:nvPr/>
        </p:nvSpPr>
        <p:spPr>
          <a:xfrm rot="10405083">
            <a:off x="3123511" y="212990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63" name="Google Shape;363;p24"/>
          <p:cNvGrpSpPr/>
          <p:nvPr/>
        </p:nvGrpSpPr>
        <p:grpSpPr>
          <a:xfrm>
            <a:off x="6394910" y="406611"/>
            <a:ext cx="4384850" cy="1666800"/>
            <a:chOff x="3991036" y="-286875"/>
            <a:chExt cx="5546932" cy="2108538"/>
          </a:xfrm>
        </p:grpSpPr>
        <p:sp>
          <p:nvSpPr>
            <p:cNvPr id="364" name="Google Shape;364;p24"/>
            <p:cNvSpPr/>
            <p:nvPr/>
          </p:nvSpPr>
          <p:spPr>
            <a:xfrm>
              <a:off x="4093857" y="-286875"/>
              <a:ext cx="5354141" cy="136911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vi-VN" b="0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Hello</a:t>
              </a:r>
              <a:r>
                <a:rPr b="0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!</a:t>
              </a: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3991036" y="194365"/>
              <a:ext cx="5546932" cy="16272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vi-VN" dirty="0">
                  <a:solidFill>
                    <a:srgbClr val="FFC000"/>
                  </a:solidFill>
                  <a:latin typeface="Fascinate Inline"/>
                </a:rPr>
                <a:t>Câu đố</a:t>
              </a:r>
            </a:p>
            <a:p>
              <a:pPr lvl="0" algn="ctr"/>
              <a:endParaRPr b="0" i="0" dirty="0">
                <a:ln>
                  <a:noFill/>
                </a:ln>
                <a:solidFill>
                  <a:schemeClr val="accent2"/>
                </a:solidFill>
                <a:latin typeface="Fascinate Inline"/>
              </a:endParaRPr>
            </a:p>
          </p:txBody>
        </p:sp>
      </p:grpSp>
      <p:sp>
        <p:nvSpPr>
          <p:cNvPr id="366" name="Google Shape;366;p24"/>
          <p:cNvSpPr/>
          <p:nvPr/>
        </p:nvSpPr>
        <p:spPr>
          <a:xfrm rot="10405083">
            <a:off x="5684411" y="35552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7" name="Google Shape;367;p24"/>
          <p:cNvSpPr/>
          <p:nvPr/>
        </p:nvSpPr>
        <p:spPr>
          <a:xfrm rot="10405083">
            <a:off x="10050211" y="46310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72B78-6653-4CA4-8F6C-A6C6067052F1}"/>
              </a:ext>
            </a:extLst>
          </p:cNvPr>
          <p:cNvSpPr txBox="1"/>
          <p:nvPr/>
        </p:nvSpPr>
        <p:spPr>
          <a:xfrm>
            <a:off x="6086879" y="2239581"/>
            <a:ext cx="39319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gọi là chuột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ở trên cây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sạch ăn ngay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giòn vừa mát</a:t>
            </a:r>
          </a:p>
          <a:p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Là quả gì?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Câu đố về quả dưa chuột">
            <a:extLst>
              <a:ext uri="{FF2B5EF4-FFF2-40B4-BE49-F238E27FC236}">
                <a16:creationId xmlns:a16="http://schemas.microsoft.com/office/drawing/2014/main" id="{62BC798A-1132-48E5-9AFC-1D9A24332D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Lý do dưa chuột bị đắng và cách trồng để trái dưa không bị đắng">
            <a:extLst>
              <a:ext uri="{FF2B5EF4-FFF2-40B4-BE49-F238E27FC236}">
                <a16:creationId xmlns:a16="http://schemas.microsoft.com/office/drawing/2014/main" id="{4F31AA7D-7364-4FA2-B78E-9B724074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494">
            <a:off x="694598" y="1936964"/>
            <a:ext cx="2816442" cy="328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D0CA64-79E2-4855-8906-ED2FFF851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01" y="0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9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7"/>
          <p:cNvSpPr txBox="1">
            <a:spLocks noGrp="1"/>
          </p:cNvSpPr>
          <p:nvPr>
            <p:ph type="title"/>
          </p:nvPr>
        </p:nvSpPr>
        <p:spPr>
          <a:xfrm>
            <a:off x="1006850" y="593375"/>
            <a:ext cx="9372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Công dụng của quả dưa chuột</a:t>
            </a:r>
            <a:endParaRPr dirty="0">
              <a:latin typeface="+mj-lt"/>
            </a:endParaRPr>
          </a:p>
        </p:txBody>
      </p:sp>
      <p:grpSp>
        <p:nvGrpSpPr>
          <p:cNvPr id="750" name="Google Shape;750;p37"/>
          <p:cNvGrpSpPr/>
          <p:nvPr/>
        </p:nvGrpSpPr>
        <p:grpSpPr>
          <a:xfrm rot="1315449">
            <a:off x="9312868" y="742092"/>
            <a:ext cx="1921884" cy="639756"/>
            <a:chOff x="4093857" y="-286875"/>
            <a:chExt cx="3695111" cy="1230028"/>
          </a:xfrm>
        </p:grpSpPr>
        <p:sp>
          <p:nvSpPr>
            <p:cNvPr id="751" name="Google Shape;751;p37"/>
            <p:cNvSpPr/>
            <p:nvPr/>
          </p:nvSpPr>
          <p:spPr>
            <a:xfrm>
              <a:off x="4093857" y="-286875"/>
              <a:ext cx="3695111" cy="12300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/>
                </a:rPr>
                <a:t>Yes!</a:t>
              </a:r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4093857" y="-286875"/>
              <a:ext cx="3695111" cy="123002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accent6"/>
                  </a:solidFill>
                  <a:latin typeface="Fascinate Inline"/>
                </a:rPr>
                <a:t>Yes!</a:t>
              </a:r>
            </a:p>
          </p:txBody>
        </p:sp>
      </p:grpSp>
      <p:sp>
        <p:nvSpPr>
          <p:cNvPr id="753" name="Google Shape;753;p37"/>
          <p:cNvSpPr/>
          <p:nvPr/>
        </p:nvSpPr>
        <p:spPr>
          <a:xfrm rot="10405083">
            <a:off x="9366086" y="112955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074" name="Picture 2" descr="Mặt nạ dưa leo có tác dụng gì? 5 mẹo đắp dưa chuột đúng cách">
            <a:extLst>
              <a:ext uri="{FF2B5EF4-FFF2-40B4-BE49-F238E27FC236}">
                <a16:creationId xmlns:a16="http://schemas.microsoft.com/office/drawing/2014/main" id="{8A425BB7-ACDA-42F0-891B-190F243A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124" y="2142817"/>
            <a:ext cx="2001521" cy="273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 cách làm nộm dưa chuột - gỏi dưa leo cà rốt giòn ngon, đơn giản">
            <a:extLst>
              <a:ext uri="{FF2B5EF4-FFF2-40B4-BE49-F238E27FC236}">
                <a16:creationId xmlns:a16="http://schemas.microsoft.com/office/drawing/2014/main" id="{498436BC-C1EE-4A0F-A5BA-07E223BB5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5" y="2311400"/>
            <a:ext cx="1820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ước ép dưa leo: 6 công dụng của nước ép dưa leo với làn da">
            <a:extLst>
              <a:ext uri="{FF2B5EF4-FFF2-40B4-BE49-F238E27FC236}">
                <a16:creationId xmlns:a16="http://schemas.microsoft.com/office/drawing/2014/main" id="{511DF5D0-9DC5-4259-A431-EBE4E06E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968" y="3429000"/>
            <a:ext cx="1954530" cy="27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7 sai lầm thường gặp khi sử dụng dưa leo – Saotoday">
            <a:extLst>
              <a:ext uri="{FF2B5EF4-FFF2-40B4-BE49-F238E27FC236}">
                <a16:creationId xmlns:a16="http://schemas.microsoft.com/office/drawing/2014/main" id="{AFB7FEF3-4C04-47D9-9E4F-D9D07F8D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93" y="2255519"/>
            <a:ext cx="2011973" cy="23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IÊU RẺ] Ottogi - Dưa Chuột Muối Kiểu Hàn Quốc Hộp 3Kg, Giá siêu rẻ  145,000đ! Mua liền tay! - SaleZone Store">
            <a:extLst>
              <a:ext uri="{FF2B5EF4-FFF2-40B4-BE49-F238E27FC236}">
                <a16:creationId xmlns:a16="http://schemas.microsoft.com/office/drawing/2014/main" id="{D5CB5727-5167-466A-8DB4-4531A64D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56" y="3489487"/>
            <a:ext cx="1856027" cy="27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5A04A6-E403-466B-8218-48129B7CD6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0" y="446268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9"/>
          <p:cNvSpPr txBox="1">
            <a:spLocks noGrp="1"/>
          </p:cNvSpPr>
          <p:nvPr>
            <p:ph type="title"/>
          </p:nvPr>
        </p:nvSpPr>
        <p:spPr>
          <a:xfrm>
            <a:off x="833335" y="2726126"/>
            <a:ext cx="9373500" cy="2925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ea typeface="Special Elite"/>
                <a:cs typeface="Times New Roman" panose="02020603050405020304" pitchFamily="18" charset="0"/>
                <a:sym typeface="Special Elite"/>
              </a:rPr>
              <a:t>Kỹ năng thái dưa chuột</a:t>
            </a:r>
            <a:br>
              <a:rPr lang="vi-VN" sz="4500" dirty="0">
                <a:solidFill>
                  <a:srgbClr val="002060"/>
                </a:solidFill>
                <a:latin typeface="Times New Roman" panose="02020603050405020304" pitchFamily="18" charset="0"/>
                <a:ea typeface="Special Elite"/>
                <a:cs typeface="Times New Roman" panose="02020603050405020304" pitchFamily="18" charset="0"/>
                <a:sym typeface="Special Elite"/>
              </a:rPr>
            </a:br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Special Elite"/>
                <a:cs typeface="Times New Roman" panose="02020603050405020304" pitchFamily="18" charset="0"/>
                <a:sym typeface="Special Elite"/>
              </a:rPr>
              <a:t>Chuẩn bị dụng cụ và nguyên liệu </a:t>
            </a:r>
            <a:b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Special Elite"/>
                <a:cs typeface="Times New Roman" panose="02020603050405020304" pitchFamily="18" charset="0"/>
                <a:sym typeface="Special Elite"/>
              </a:rPr>
            </a:br>
            <a:endParaRPr sz="6000" dirty="0">
              <a:solidFill>
                <a:srgbClr val="002060"/>
              </a:solidFill>
              <a:latin typeface="Times New Roman" panose="02020603050405020304" pitchFamily="18" charset="0"/>
              <a:ea typeface="Special Elite"/>
              <a:cs typeface="Times New Roman" panose="02020603050405020304" pitchFamily="18" charset="0"/>
              <a:sym typeface="Special Elite"/>
            </a:endParaRPr>
          </a:p>
        </p:txBody>
      </p:sp>
      <p:grpSp>
        <p:nvGrpSpPr>
          <p:cNvPr id="423" name="Google Shape;423;p29"/>
          <p:cNvGrpSpPr/>
          <p:nvPr/>
        </p:nvGrpSpPr>
        <p:grpSpPr>
          <a:xfrm rot="10800000">
            <a:off x="582957" y="1225176"/>
            <a:ext cx="1533524" cy="1035627"/>
            <a:chOff x="4093857" y="-286875"/>
            <a:chExt cx="645178" cy="435705"/>
          </a:xfrm>
        </p:grpSpPr>
        <p:sp>
          <p:nvSpPr>
            <p:cNvPr id="424" name="Google Shape;424;p29"/>
            <p:cNvSpPr/>
            <p:nvPr/>
          </p:nvSpPr>
          <p:spPr>
            <a:xfrm>
              <a:off x="4093857" y="-286875"/>
              <a:ext cx="645178" cy="43570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Passion One"/>
                </a:rPr>
                <a:t>"</a:t>
              </a: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4093857" y="-286875"/>
              <a:ext cx="645178" cy="43570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accent6"/>
                  </a:solidFill>
                  <a:latin typeface="Passion One"/>
                </a:rPr>
                <a:t>"</a:t>
              </a:r>
            </a:p>
          </p:txBody>
        </p:sp>
      </p:grpSp>
      <p:sp>
        <p:nvSpPr>
          <p:cNvPr id="426" name="Google Shape;426;p29"/>
          <p:cNvSpPr/>
          <p:nvPr/>
        </p:nvSpPr>
        <p:spPr>
          <a:xfrm rot="10405083">
            <a:off x="1648711" y="191395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1AC0A-54A8-4EB9-B9B9-3FB0D7002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6CDF3-924F-43D8-9350-F52E3D7DA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6" y="444951"/>
            <a:ext cx="1783240" cy="12980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21">
        <p:split orient="vert"/>
      </p:transition>
    </mc:Choice>
    <mc:Fallback xmlns="">
      <p:transition spd="slow" advTm="142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45"/>
          <p:cNvGrpSpPr/>
          <p:nvPr/>
        </p:nvGrpSpPr>
        <p:grpSpPr>
          <a:xfrm>
            <a:off x="5889224" y="404645"/>
            <a:ext cx="2358900" cy="2748900"/>
            <a:chOff x="5910362" y="1479206"/>
            <a:chExt cx="2358900" cy="2748900"/>
          </a:xfrm>
        </p:grpSpPr>
        <p:sp>
          <p:nvSpPr>
            <p:cNvPr id="918" name="Google Shape;918;p45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45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0" name="Google Shape;910;p45"/>
          <p:cNvSpPr/>
          <p:nvPr/>
        </p:nvSpPr>
        <p:spPr>
          <a:xfrm>
            <a:off x="879878" y="412492"/>
            <a:ext cx="2086500" cy="2529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5"/>
          <p:cNvSpPr/>
          <p:nvPr/>
        </p:nvSpPr>
        <p:spPr>
          <a:xfrm>
            <a:off x="640629" y="3233557"/>
            <a:ext cx="4844400" cy="281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913" name="Google Shape;91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21192" flipH="1">
            <a:off x="971973" y="28054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14" name="Google Shape;914;p45"/>
          <p:cNvGrpSpPr/>
          <p:nvPr/>
        </p:nvGrpSpPr>
        <p:grpSpPr>
          <a:xfrm>
            <a:off x="5949606" y="3383498"/>
            <a:ext cx="2086500" cy="2529300"/>
            <a:chOff x="6046706" y="1588973"/>
            <a:chExt cx="2086500" cy="2529300"/>
          </a:xfrm>
        </p:grpSpPr>
        <p:sp>
          <p:nvSpPr>
            <p:cNvPr id="915" name="Google Shape;915;p45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45"/>
            <p:cNvSpPr/>
            <p:nvPr/>
          </p:nvSpPr>
          <p:spPr>
            <a:xfrm>
              <a:off x="6186039" y="1737865"/>
              <a:ext cx="1807800" cy="16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0" name="Google Shape;92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6799046" y="749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1" name="Google Shape;921;p45" descr="A close up of a plan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3860" y="12528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22" name="Google Shape;922;p45"/>
          <p:cNvSpPr/>
          <p:nvPr/>
        </p:nvSpPr>
        <p:spPr>
          <a:xfrm rot="-264226">
            <a:off x="3457966" y="449093"/>
            <a:ext cx="2086360" cy="2529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1682423" y="87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5" name="Google Shape;92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4239573" y="-9126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6" name="Google Shape;92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6914503" y="284546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7" name="Google Shape;927;p45"/>
          <p:cNvSpPr/>
          <p:nvPr/>
        </p:nvSpPr>
        <p:spPr>
          <a:xfrm>
            <a:off x="8504778" y="428405"/>
            <a:ext cx="2086500" cy="2529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9" name="Google Shape;92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58908">
            <a:off x="9307323" y="24613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0" name="Google Shape;93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21192" flipH="1">
            <a:off x="4421423" y="27838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Google Shape;912;p45">
            <a:extLst>
              <a:ext uri="{FF2B5EF4-FFF2-40B4-BE49-F238E27FC236}">
                <a16:creationId xmlns:a16="http://schemas.microsoft.com/office/drawing/2014/main" id="{88C558AA-14CE-4897-9CED-CED51EC753FF}"/>
              </a:ext>
            </a:extLst>
          </p:cNvPr>
          <p:cNvSpPr/>
          <p:nvPr/>
        </p:nvSpPr>
        <p:spPr>
          <a:xfrm>
            <a:off x="651275" y="3286523"/>
            <a:ext cx="4844400" cy="280945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9" name="Picture 2" descr="Top 15 Công dụng tuyệt vời của dưa chuột có thể bạn chưa biết - Toplist.vn">
            <a:extLst>
              <a:ext uri="{FF2B5EF4-FFF2-40B4-BE49-F238E27FC236}">
                <a16:creationId xmlns:a16="http://schemas.microsoft.com/office/drawing/2014/main" id="{6DAEAA50-13E3-4764-8991-7F820E11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3" y="3383498"/>
            <a:ext cx="4357406" cy="26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ất tần tật công dụng của 1 chiếc dao nạo rau củ chắc chắn chị em chưa hề  biết tới">
            <a:extLst>
              <a:ext uri="{FF2B5EF4-FFF2-40B4-BE49-F238E27FC236}">
                <a16:creationId xmlns:a16="http://schemas.microsoft.com/office/drawing/2014/main" id="{A14E7874-D0D9-455D-AE0F-DCBB41D7D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253">
            <a:off x="3513241" y="656765"/>
            <a:ext cx="19927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Ảnh chụp chiếc đĩa trống rỗng trên nền trắng | Thư viện stock vector đẹp  miễn phí">
            <a:extLst>
              <a:ext uri="{FF2B5EF4-FFF2-40B4-BE49-F238E27FC236}">
                <a16:creationId xmlns:a16="http://schemas.microsoft.com/office/drawing/2014/main" id="{AC293656-143E-4C71-B1A4-50B02822D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65" y="3466527"/>
            <a:ext cx="1998211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99919-4554-46CF-848C-C26389AA21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76503">
            <a:off x="6122287" y="669241"/>
            <a:ext cx="1863537" cy="228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A6B03-7FF2-4104-9814-282D62730F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003" y="602481"/>
            <a:ext cx="2014375" cy="2319981"/>
          </a:xfrm>
          <a:prstGeom prst="rect">
            <a:avLst/>
          </a:prstGeom>
        </p:spPr>
      </p:pic>
      <p:pic>
        <p:nvPicPr>
          <p:cNvPr id="58" name="Picture 14" descr="Ảnh chụp chiếc đĩa trống rỗng trên nền trắng | Thư viện stock vector đẹp  miễn phí">
            <a:extLst>
              <a:ext uri="{FF2B5EF4-FFF2-40B4-BE49-F238E27FC236}">
                <a16:creationId xmlns:a16="http://schemas.microsoft.com/office/drawing/2014/main" id="{30B11FEF-67B9-4B97-8376-A5EC7CDD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843" y="579630"/>
            <a:ext cx="1998211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0B654F-690F-4487-819D-98D857D405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25" y="14992"/>
            <a:ext cx="1377366" cy="10576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8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dưa">
            <a:hlinkClick r:id="" action="ppaction://media"/>
            <a:extLst>
              <a:ext uri="{FF2B5EF4-FFF2-40B4-BE49-F238E27FC236}">
                <a16:creationId xmlns:a16="http://schemas.microsoft.com/office/drawing/2014/main" id="{C06560F1-3A90-4C93-BD60-375BA39FAA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3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162CAD-5F36-41A5-87D4-93A53710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85" y="296601"/>
            <a:ext cx="3448205" cy="2067350"/>
          </a:xfrm>
          <a:prstGeom prst="rect">
            <a:avLst/>
          </a:prstGeom>
        </p:spPr>
      </p:pic>
      <p:sp>
        <p:nvSpPr>
          <p:cNvPr id="6" name="Google Shape;372;p25">
            <a:extLst>
              <a:ext uri="{FF2B5EF4-FFF2-40B4-BE49-F238E27FC236}">
                <a16:creationId xmlns:a16="http://schemas.microsoft.com/office/drawing/2014/main" id="{71EC1509-A43D-4067-9CCF-96EEA39F2A4D}"/>
              </a:ext>
            </a:extLst>
          </p:cNvPr>
          <p:cNvSpPr txBox="1">
            <a:spLocks/>
          </p:cNvSpPr>
          <p:nvPr/>
        </p:nvSpPr>
        <p:spPr>
          <a:xfrm>
            <a:off x="665703" y="2256706"/>
            <a:ext cx="4171357" cy="5422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00"/>
              </a:spcAft>
            </a:pPr>
            <a:r>
              <a:rPr lang="vi-VN" sz="2400" b="1" dirty="0">
                <a:solidFill>
                  <a:srgbClr val="7030A0"/>
                </a:solidFill>
                <a:latin typeface="+mj-lt"/>
              </a:rPr>
              <a:t>1.Chuẩn bị các đồ dùng, nguyên liệu.</a:t>
            </a:r>
          </a:p>
        </p:txBody>
      </p:sp>
      <p:sp>
        <p:nvSpPr>
          <p:cNvPr id="7" name="Google Shape;374;p25">
            <a:extLst>
              <a:ext uri="{FF2B5EF4-FFF2-40B4-BE49-F238E27FC236}">
                <a16:creationId xmlns:a16="http://schemas.microsoft.com/office/drawing/2014/main" id="{4FDAF98C-62AF-469F-818A-717B48921BD8}"/>
              </a:ext>
            </a:extLst>
          </p:cNvPr>
          <p:cNvSpPr txBox="1">
            <a:spLocks/>
          </p:cNvSpPr>
          <p:nvPr/>
        </p:nvSpPr>
        <p:spPr>
          <a:xfrm>
            <a:off x="6961557" y="2501783"/>
            <a:ext cx="3448205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00"/>
              </a:spcAft>
            </a:pPr>
            <a:r>
              <a:rPr lang="vi-VN" sz="2400" b="1" dirty="0">
                <a:solidFill>
                  <a:srgbClr val="7030A0"/>
                </a:solidFill>
                <a:latin typeface="+mj-lt"/>
              </a:rPr>
              <a:t>2.Rửa sạch dưa chuột với nước sạch.</a:t>
            </a:r>
          </a:p>
          <a:p>
            <a:pPr algn="ctr">
              <a:spcAft>
                <a:spcPts val="2100"/>
              </a:spcAft>
            </a:pPr>
            <a:endParaRPr lang="vi-VN" dirty="0"/>
          </a:p>
        </p:txBody>
      </p:sp>
      <p:sp>
        <p:nvSpPr>
          <p:cNvPr id="8" name="Google Shape;375;p25">
            <a:extLst>
              <a:ext uri="{FF2B5EF4-FFF2-40B4-BE49-F238E27FC236}">
                <a16:creationId xmlns:a16="http://schemas.microsoft.com/office/drawing/2014/main" id="{A966531E-1FA8-418D-940B-CBEB2A677B01}"/>
              </a:ext>
            </a:extLst>
          </p:cNvPr>
          <p:cNvSpPr txBox="1">
            <a:spLocks/>
          </p:cNvSpPr>
          <p:nvPr/>
        </p:nvSpPr>
        <p:spPr>
          <a:xfrm>
            <a:off x="811826" y="5925686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3.Nạo vỏ dưa chuột</a:t>
            </a:r>
          </a:p>
        </p:txBody>
      </p:sp>
      <p:sp>
        <p:nvSpPr>
          <p:cNvPr id="9" name="Google Shape;376;p25">
            <a:extLst>
              <a:ext uri="{FF2B5EF4-FFF2-40B4-BE49-F238E27FC236}">
                <a16:creationId xmlns:a16="http://schemas.microsoft.com/office/drawing/2014/main" id="{F09D79BA-89DB-41DA-9454-EEFBBE84BF7D}"/>
              </a:ext>
            </a:extLst>
          </p:cNvPr>
          <p:cNvSpPr txBox="1">
            <a:spLocks/>
          </p:cNvSpPr>
          <p:nvPr/>
        </p:nvSpPr>
        <p:spPr>
          <a:xfrm>
            <a:off x="6847840" y="5815276"/>
            <a:ext cx="3802444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vi-VN" sz="2400" b="1" dirty="0">
                <a:solidFill>
                  <a:srgbClr val="7030A0"/>
                </a:solidFill>
                <a:latin typeface="+mj-lt"/>
              </a:rPr>
              <a:t>4.Cầm dao thái dưa chuột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17493F-5FD3-4E7A-9023-8D2117C20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840" y="381374"/>
            <a:ext cx="3943640" cy="2134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3BB37-AE7F-4D92-A4BE-689011139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623052" y="2848688"/>
            <a:ext cx="2125216" cy="367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1349DD-DA43-4A21-AFAC-34D9883B2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73" y="3684353"/>
            <a:ext cx="3448205" cy="224133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897C938-E611-4F35-BD8F-AD8FA9F99A13}"/>
              </a:ext>
            </a:extLst>
          </p:cNvPr>
          <p:cNvSpPr/>
          <p:nvPr/>
        </p:nvSpPr>
        <p:spPr>
          <a:xfrm>
            <a:off x="4034118" y="2256706"/>
            <a:ext cx="2635027" cy="20199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thái dưa chuột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633A16-078C-4380-8A42-DA3DA94DC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55" y="-33119"/>
            <a:ext cx="1783240" cy="1231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37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372">
        <p15:prstTrans prst="peelOff"/>
      </p:transition>
    </mc:Choice>
    <mc:Fallback xmlns="">
      <p:transition spd="slow" advTm="36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9C08-B8B3-42A3-92B4-4DC40AC2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6000" dirty="0">
                <a:solidFill>
                  <a:srgbClr val="FF0000"/>
                </a:solidFill>
                <a:latin typeface="+mj-lt"/>
              </a:rPr>
              <a:t>Trò chơi </a:t>
            </a:r>
            <a:br>
              <a:rPr lang="vi-VN" sz="6000" dirty="0">
                <a:solidFill>
                  <a:srgbClr val="FF0000"/>
                </a:solidFill>
                <a:latin typeface="+mj-lt"/>
              </a:rPr>
            </a:br>
            <a:r>
              <a:rPr lang="vi-VN" sz="6000" dirty="0">
                <a:solidFill>
                  <a:srgbClr val="FF0000"/>
                </a:solidFill>
                <a:latin typeface="+mj-lt"/>
              </a:rPr>
              <a:t>“Bé nào nhanh hơn”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AC786-1BF6-47CA-8624-DBB6CC736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0" y="564474"/>
            <a:ext cx="1783240" cy="1231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11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4583">
        <p15:prstTrans prst="origami"/>
      </p:transition>
    </mc:Choice>
    <mc:Fallback xmlns="">
      <p:transition spd="slow" advTm="24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3DF73B-06A7-42A9-916E-1784F2F545B1}"/>
              </a:ext>
            </a:extLst>
          </p:cNvPr>
          <p:cNvSpPr txBox="1"/>
          <p:nvPr/>
        </p:nvSpPr>
        <p:spPr>
          <a:xfrm>
            <a:off x="6319506" y="597740"/>
            <a:ext cx="4683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thái dưa, bé sử dụng tay nào cầm dao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939F7-A85B-4739-AAB3-5A1E3336DCE3}"/>
              </a:ext>
            </a:extLst>
          </p:cNvPr>
          <p:cNvSpPr txBox="1"/>
          <p:nvPr/>
        </p:nvSpPr>
        <p:spPr>
          <a:xfrm>
            <a:off x="7485362" y="2386104"/>
            <a:ext cx="2103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Tay trái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8DFB2-8154-4D81-AADE-7011D9398EC0}"/>
              </a:ext>
            </a:extLst>
          </p:cNvPr>
          <p:cNvSpPr txBox="1"/>
          <p:nvPr/>
        </p:nvSpPr>
        <p:spPr>
          <a:xfrm>
            <a:off x="7425044" y="3285176"/>
            <a:ext cx="2223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Tay phải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1A9762-D646-4BF1-9D07-212864D09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80" y="2225040"/>
            <a:ext cx="4974159" cy="2976880"/>
          </a:xfrm>
          <a:prstGeom prst="rect">
            <a:avLst/>
          </a:prstGeom>
        </p:spPr>
      </p:pic>
      <p:sp>
        <p:nvSpPr>
          <p:cNvPr id="27" name="Google Shape;404;p27">
            <a:extLst>
              <a:ext uri="{FF2B5EF4-FFF2-40B4-BE49-F238E27FC236}">
                <a16:creationId xmlns:a16="http://schemas.microsoft.com/office/drawing/2014/main" id="{EBAD6374-1937-4807-9048-03EB1EE6D832}"/>
              </a:ext>
            </a:extLst>
          </p:cNvPr>
          <p:cNvSpPr/>
          <p:nvPr/>
        </p:nvSpPr>
        <p:spPr>
          <a:xfrm rot="942725">
            <a:off x="11155470" y="916096"/>
            <a:ext cx="760524" cy="12289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2060"/>
                </a:solidFill>
                <a:latin typeface="Fascinate Inline"/>
              </a:rPr>
              <a:t>?</a:t>
            </a:r>
          </a:p>
        </p:txBody>
      </p:sp>
      <p:pic>
        <p:nvPicPr>
          <p:cNvPr id="9" name="Picture 2" descr="Top 15 Công dụng tuyệt vời của dưa chuột có thể bạn chưa biết - Toplist.vn">
            <a:extLst>
              <a:ext uri="{FF2B5EF4-FFF2-40B4-BE49-F238E27FC236}">
                <a16:creationId xmlns:a16="http://schemas.microsoft.com/office/drawing/2014/main" id="{75357EF2-0B42-4FFD-8ADB-08ABECF3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42" y="2225040"/>
            <a:ext cx="4974158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1528E-705E-488F-9D86-7AEB3A83C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0" y="520647"/>
            <a:ext cx="1783240" cy="1231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864">
        <p15:prstTrans prst="wind"/>
      </p:transition>
    </mc:Choice>
    <mc:Fallback xmlns="">
      <p:transition spd="slow" advTm="33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1|2.1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6|6.6|4.2|5.1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0.5|5.8|4.3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4.5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46462E"/>
      </a:dk1>
      <a:lt1>
        <a:srgbClr val="A3A380"/>
      </a:lt1>
      <a:dk2>
        <a:srgbClr val="171717"/>
      </a:dk2>
      <a:lt2>
        <a:srgbClr val="EEEEEE"/>
      </a:lt2>
      <a:accent1>
        <a:srgbClr val="FFFFFF"/>
      </a:accent1>
      <a:accent2>
        <a:srgbClr val="E0D794"/>
      </a:accent2>
      <a:accent3>
        <a:srgbClr val="EFEBCE"/>
      </a:accent3>
      <a:accent4>
        <a:srgbClr val="D6CE93"/>
      </a:accent4>
      <a:accent5>
        <a:srgbClr val="757558"/>
      </a:accent5>
      <a:accent6>
        <a:srgbClr val="A0A04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263</Words>
  <Application>Microsoft Office PowerPoint</Application>
  <PresentationFormat>Widescreen</PresentationFormat>
  <Paragraphs>53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Fascinate Inline</vt:lpstr>
      <vt:lpstr>Rubik</vt:lpstr>
      <vt:lpstr>Calibri</vt:lpstr>
      <vt:lpstr>Bad Script</vt:lpstr>
      <vt:lpstr>Barlow Condensed</vt:lpstr>
      <vt:lpstr>Aldrich</vt:lpstr>
      <vt:lpstr>Passion One</vt:lpstr>
      <vt:lpstr>Arial</vt:lpstr>
      <vt:lpstr>Special Elite</vt:lpstr>
      <vt:lpstr>Abril Fatface</vt:lpstr>
      <vt:lpstr>Times New Roman</vt:lpstr>
      <vt:lpstr>SlidesMania</vt:lpstr>
      <vt:lpstr>UBND QUẬN LONG BIÊN TRƯỜNG MẦM NON ĐỨC GIANG</vt:lpstr>
      <vt:lpstr>PowerPoint Presentation</vt:lpstr>
      <vt:lpstr>Công dụng của quả dưa chuột</vt:lpstr>
      <vt:lpstr>Kỹ năng thái dưa chuột Chuẩn bị dụng cụ và nguyên liệu  </vt:lpstr>
      <vt:lpstr>PowerPoint Presentation</vt:lpstr>
      <vt:lpstr>PowerPoint Presentation</vt:lpstr>
      <vt:lpstr>PowerPoint Presentation</vt:lpstr>
      <vt:lpstr>Trò chơi  “Bé nào nhanh hơn”</vt:lpstr>
      <vt:lpstr>PowerPoint Presentation</vt:lpstr>
      <vt:lpstr>PowerPoint Presentation</vt:lpstr>
      <vt:lpstr>PowerPoint Presentation</vt:lpstr>
      <vt:lpstr>PowerPoint Presentation</vt:lpstr>
      <vt:lpstr>Một số kiểu thái dưa chuột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ĐỨC GIANG</dc:title>
  <dc:creator>Admin</dc:creator>
  <cp:lastModifiedBy>lan đặng</cp:lastModifiedBy>
  <cp:revision>34</cp:revision>
  <dcterms:modified xsi:type="dcterms:W3CDTF">2021-11-24T10:27:01Z</dcterms:modified>
</cp:coreProperties>
</file>