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463F3-FB1C-4342-9E93-A03CF2DF9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E9B22-E0D7-403B-A7A4-91612E986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4598B-4D68-4473-9715-734FEA86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9F8F2-D03E-48CC-84B4-110EEB9B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0F097-1E1F-462E-A088-594330BB8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02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A709-F5B0-4830-B160-1D6B4FC6F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D1238-2EC3-4AFE-9BE6-0FB08D054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8EE36-D848-40A4-BA10-5613B5CA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D83F-75CF-466F-9324-5504701F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90802-7E20-4372-A242-2D74D412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63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BAADDD-3395-4E43-A78E-5C773D778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D62BA-EFF3-4341-B1AF-1DE440DFE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525FF-9527-4756-BA35-03C62719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42DF6-1256-4141-BC1A-10A920895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4E4DA-95B4-4AFC-B444-3B9351A2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0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254D-A13B-4DAA-A4BA-102C5330F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DBC36-514B-4A8A-B281-0B8CF9377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87A39-4A9B-4171-B88B-74B68113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3D1C8-5E8E-4871-BD8E-6DA89573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2D743-1746-4CB3-94E6-71EB10B4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5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5AEA-38FA-4A5C-9FA6-7E91B1F1B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C9CAE-0A85-4547-83BB-3D9D26725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14727-6BF5-4451-A038-9D8464C3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D9E2B-BC20-4EFC-9F0A-77802246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DF3A2-5B81-43AC-A352-5A8FE916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4EA04-D7BC-497A-8977-9AB0D8F5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1BBCD-36FB-46C8-90A6-2A5DA08B9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141AC-BA96-42F7-ADDA-116A246A5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B1715-4D38-4C46-B4C1-F8825DAF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979BC-547F-4190-B1BB-92C612CE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BC3DA-913E-4D61-AF6B-A841AC71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6ADC-670B-421F-934C-627647CC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D18CC-5A74-46F1-885C-487E708A3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AA504-9AFD-4CE2-BE00-1E500C6C2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6DCEF-5065-4659-9FF0-977D3615B4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86DA2C-FC62-4325-AC88-B51A493E3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22E5CC-30F7-4B57-8760-646BF6E7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D5B444-A4D5-4FD0-A98C-84589E5A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1D0DDA-B42F-4BBA-810D-C6542FE6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8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17DEB-D0F7-4039-949A-A7BCE8D69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EC0D8-FB9B-49E2-937C-116264CC2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B6629-0056-4E0F-85C0-DDD9C261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9E107-661F-4076-99DC-D1A5C326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129C8-E7F5-4FD7-822B-7D8ACA94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13FD5-7FFC-4BC0-B44A-7C2F8D5C3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62BBF-7C94-4584-8C1F-5759C15D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3DE0-FF23-4876-B0E6-F1185915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EF9D6-61E8-4730-AA72-D8F4CBCEC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703B0-2A21-47EC-97E3-F1AF3E94C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4B95-9458-4BD6-B63A-E175CFFE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0EFD7-08D4-4ACF-9C6B-77436535E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B87FD-FE6A-40D9-BD12-ECE8E6BB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85C3A-A487-40F5-A73C-32B5425E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69FBA6-2853-452B-972E-D5EADE3A5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2749D-5933-4683-80C5-40F0E2D1B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98AA0-2A98-450A-AEBF-E55372356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51415-1F1F-478D-99DF-88D1D9549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C8AB3-7EBA-4CFF-BF6C-2AA04B93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3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AB14D0-89DD-48C8-9088-59B0C68E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0EA19-5B7C-442B-8FBC-5030FC5EC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2ACC5-CAFD-42E9-BB5D-6BB07E4A2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1EF0A-FE6A-4644-A368-87E3A7DC11AA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03712-1974-4065-A366-CA225421E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7DA9A-360B-4338-A844-DFD2984BE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E733B-0B18-45B8-98CB-A33BA966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9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83C0-6129-479E-B666-176D9F0010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52D0E-E671-44F9-8C9E-69C4D5FD7D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ong choi o noi nguy hiem">
            <a:hlinkClick r:id="" action="ppaction://media"/>
            <a:extLst>
              <a:ext uri="{FF2B5EF4-FFF2-40B4-BE49-F238E27FC236}">
                <a16:creationId xmlns:a16="http://schemas.microsoft.com/office/drawing/2014/main" id="{91451267-5C78-456F-A5C2-298AB767C4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491" y="206023"/>
            <a:ext cx="11337219" cy="627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9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Quỳnh Lê</dc:creator>
  <cp:lastModifiedBy>Quỳnh Lê</cp:lastModifiedBy>
  <cp:revision>1</cp:revision>
  <dcterms:created xsi:type="dcterms:W3CDTF">2021-11-22T08:18:22Z</dcterms:created>
  <dcterms:modified xsi:type="dcterms:W3CDTF">2021-11-22T08:18:22Z</dcterms:modified>
</cp:coreProperties>
</file>