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4" r:id="rId4"/>
    <p:sldId id="275" r:id="rId5"/>
    <p:sldId id="285" r:id="rId6"/>
    <p:sldId id="287" r:id="rId7"/>
    <p:sldId id="280" r:id="rId8"/>
    <p:sldId id="282" r:id="rId9"/>
    <p:sldId id="291" r:id="rId10"/>
    <p:sldId id="290" r:id="rId11"/>
    <p:sldId id="29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3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CDE23-D09A-45B1-B322-A1844A745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F7FD-365B-4E03-8672-6AEA8471C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4FFE5-6D8D-4ED5-AFF8-675429E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41DB3-D58D-4E77-BB39-F6476BC6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8D26E-5F5B-4EF8-B5D8-8921FAF8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8DFB-1311-4D02-9BAF-EA6B32FD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7543B-E014-4328-848E-E36944F55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0B42E-DDD1-4C75-A558-1FEA54AB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F4584-CA12-475E-8DE1-37892102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3CBB2-44D4-4296-B82D-6D2B4626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9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0FC2A-A58A-47CE-85D1-C8FE88733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60D1B-B001-4C63-8580-2960C99EB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1CED2-1DDA-41F7-AFAE-BA089032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274B8-C290-47CD-AD93-DB7BC5F6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6883B-857B-4785-9C29-A76F81AE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54E5-42E4-4580-B045-A39F718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F4ED9-F63A-4A69-AAE4-27C364A30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7EDF-B21D-454E-9F18-82C59DCC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FBAF-9342-4206-A472-D4909F20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0346E-92EE-4C04-B011-BFADD161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3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5A91-35F4-4ED8-B327-38D52D2D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7ACEE-6BBF-42F7-AFCC-B72C9106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FF1D4-4ECC-45C4-A226-449F8168C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FCD58-27BA-4BF6-8F84-731E38228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61DD0-B8B2-4834-86D1-D21E8A23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8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6822-786B-44A5-97A7-85575A6A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E3E1C-FED4-4B55-8D43-CC654122E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8AE04-6667-4576-983A-86E219636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51F5B-FDCD-4143-8A75-360C036B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4D8FE-30F7-4664-9C02-D9B5C563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78E90-9878-4CE0-AC2C-40F42763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0504-AA53-43A5-9566-72A4CE84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8ABAF-C6DF-40F6-85DF-D844ED41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E14EF-9F91-4F4B-A4C1-5B0CD5A0B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8A601-7A62-4F48-BD1F-9D3AA43E4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37389-FD85-4BE5-8991-3685C6705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3B504-46E8-4A36-9E92-DDBD0802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9B131-83EC-4F95-A83D-5EE3F277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8E4E8-6FD1-4E95-AADF-803EFAF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EEDE-05A5-485D-9C0C-F53B2CD4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99BA3-9304-496E-9AE0-7B326AB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B4000-2AB8-4939-8E4C-677A52AF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E4B1F-A7F5-40E8-8473-0CEE59CF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6B4B99-A9DE-4321-B710-58EF6C26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07EA7-39D0-4005-AEEE-21AECEFB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1352E-8C3B-4BC1-9DA0-608340B6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1B94-7BC3-4C95-AF22-0032E510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41C5D-E178-4B85-9013-EE76D5F2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CA81E-CAD7-48C6-A29B-DD7F53E95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437BA-FD83-4264-A009-54602289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FADE0-0BEF-46B5-AB39-6AC0D0F2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4B002-1B31-4858-BCDB-A73DC708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7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97F5-8ADC-439D-A86E-F58D4321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C4D83E-9C41-48A3-AA6D-6E23780BF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36436-8AF8-4A86-A342-C39D5915E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0ABDD-0008-43EE-AACE-85EB1E46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8DC24-8DE9-414B-848B-79524A1C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ABD85-1795-429D-9CEF-556BAF06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2BDE7-EE2F-4184-A3F8-0E401439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C1CAA-67FE-4655-9781-1019F67F4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E9D48-6618-4D25-A6C8-A1E3C336E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6815C-0BBC-4DB3-8734-8BB84EF86BA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234DB-968E-403B-B130-E4BBBA976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F838-51EE-4BB0-9920-EB21C0AE9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24BE7-EFF8-4999-ACA6-AA8493C45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56A2-7697-46DF-A167-0C9182BCFA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B8BB4-ED79-4C0D-8E3F-9386EFE274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841452D1-FC7C-481E-87C2-01F44B952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110"/>
            <a:ext cx="12192000" cy="6804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4D5245-1548-4111-911E-46C3E3D660E4}"/>
              </a:ext>
            </a:extLst>
          </p:cNvPr>
          <p:cNvSpPr txBox="1"/>
          <p:nvPr/>
        </p:nvSpPr>
        <p:spPr>
          <a:xfrm>
            <a:off x="2110459" y="491679"/>
            <a:ext cx="7971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CDD069-11C3-4EEF-ABBD-3F06E3D2221E}"/>
              </a:ext>
            </a:extLst>
          </p:cNvPr>
          <p:cNvSpPr txBox="1"/>
          <p:nvPr/>
        </p:nvSpPr>
        <p:spPr>
          <a:xfrm>
            <a:off x="2279373" y="2734925"/>
            <a:ext cx="7633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HÌNH: DÁN NGÔI NHÀ</a:t>
            </a:r>
          </a:p>
        </p:txBody>
      </p:sp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1025089B-FF4F-42B7-AECB-9963E564B4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94" y="4440238"/>
            <a:ext cx="1665092" cy="1655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99AED2-F4DE-498A-A901-ABFFAD9FE861}"/>
              </a:ext>
            </a:extLst>
          </p:cNvPr>
          <p:cNvSpPr txBox="1"/>
          <p:nvPr/>
        </p:nvSpPr>
        <p:spPr>
          <a:xfrm>
            <a:off x="3273286" y="4316452"/>
            <a:ext cx="564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8EF9F73-DBC6-4E24-97E5-2FD76EB4C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27" y="1392584"/>
            <a:ext cx="1263151" cy="126679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C4BB9AD-A8D8-416D-B54B-BC164F4B7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928064"/>
      </p:ext>
    </p:extLst>
  </p:cSld>
  <p:clrMapOvr>
    <a:masterClrMapping/>
  </p:clrMapOvr>
  <p:transition spd="slow" advTm="2731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0940-6A29-4EA5-A2E2-99603042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CDBBC71-1A0F-4A49-BBAA-178731179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2958306"/>
            <a:ext cx="2190750" cy="2085975"/>
          </a:xfrm>
        </p:spPr>
      </p:pic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CEA627DB-0C76-47D9-92A8-E37D474D8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furniture, seat, chair&#10;&#10;Description automatically generated">
            <a:extLst>
              <a:ext uri="{FF2B5EF4-FFF2-40B4-BE49-F238E27FC236}">
                <a16:creationId xmlns:a16="http://schemas.microsoft.com/office/drawing/2014/main" id="{6D66D489-FD96-4663-ACEC-B017302D1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55" y="615168"/>
            <a:ext cx="8468751" cy="6242832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43EAC2D-D79F-44EC-A18F-F65F835EB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9" y="728078"/>
            <a:ext cx="5683347" cy="5167311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71509FE-BBCF-4209-82EE-37C58040F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8" y="728078"/>
            <a:ext cx="8104162" cy="3801720"/>
          </a:xfrm>
          <a:prstGeom prst="rect">
            <a:avLst/>
          </a:prstGeom>
        </p:spPr>
      </p:pic>
      <p:pic>
        <p:nvPicPr>
          <p:cNvPr id="11" name="FILE_20211109_190004_tranh dân xong">
            <a:hlinkClick r:id="" action="ppaction://media"/>
            <a:extLst>
              <a:ext uri="{FF2B5EF4-FFF2-40B4-BE49-F238E27FC236}">
                <a16:creationId xmlns:a16="http://schemas.microsoft.com/office/drawing/2014/main" id="{C5AFDE60-363F-4840-8C16-C12A8D9E5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024" y="6071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F7D4-639F-4764-83C8-A783C153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E09F88-1C03-4A0E-9614-5171F0F5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4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E0C4F-DF85-4BC4-815B-DDA943B653D4}"/>
              </a:ext>
            </a:extLst>
          </p:cNvPr>
          <p:cNvSpPr txBox="1"/>
          <p:nvPr/>
        </p:nvSpPr>
        <p:spPr>
          <a:xfrm>
            <a:off x="3646387" y="982802"/>
            <a:ext cx="471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Giáo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dục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2740F-9117-442E-A0C3-9A219DD44D75}"/>
              </a:ext>
            </a:extLst>
          </p:cNvPr>
          <p:cNvSpPr txBox="1"/>
          <p:nvPr/>
        </p:nvSpPr>
        <p:spPr>
          <a:xfrm>
            <a:off x="2120348" y="1855304"/>
            <a:ext cx="86404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        </a:t>
            </a:r>
            <a:r>
              <a:rPr lang="en-US" sz="3200" dirty="0" err="1">
                <a:solidFill>
                  <a:srgbClr val="0070C0"/>
                </a:solidFill>
              </a:rPr>
              <a:t>Các</a:t>
            </a:r>
            <a:r>
              <a:rPr lang="en-US" sz="3200" dirty="0">
                <a:solidFill>
                  <a:srgbClr val="0070C0"/>
                </a:solidFill>
              </a:rPr>
              <a:t> con ạ, </a:t>
            </a:r>
            <a:r>
              <a:rPr lang="en-US" sz="3200" dirty="0" err="1">
                <a:solidFill>
                  <a:srgbClr val="0070C0"/>
                </a:solidFill>
              </a:rPr>
              <a:t>ngôi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chính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sống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nhau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nên</a:t>
            </a:r>
            <a:r>
              <a:rPr lang="en-US" sz="3200" dirty="0">
                <a:solidFill>
                  <a:srgbClr val="0070C0"/>
                </a:solidFill>
              </a:rPr>
              <a:t> ai </a:t>
            </a:r>
            <a:r>
              <a:rPr lang="en-US" sz="3200" dirty="0" err="1">
                <a:solidFill>
                  <a:srgbClr val="0070C0"/>
                </a:solidFill>
              </a:rPr>
              <a:t>cũng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yêu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quý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đấy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Các</a:t>
            </a:r>
            <a:r>
              <a:rPr lang="en-US" sz="3200" dirty="0">
                <a:solidFill>
                  <a:srgbClr val="0070C0"/>
                </a:solidFill>
              </a:rPr>
              <a:t> con </a:t>
            </a:r>
            <a:r>
              <a:rPr lang="en-US" sz="3200" dirty="0" err="1">
                <a:solidFill>
                  <a:srgbClr val="0070C0"/>
                </a:solidFill>
              </a:rPr>
              <a:t>nhớ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hãy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luôn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giữ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yêu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yêu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luôn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được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sạch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sẽ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nhé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EA8DFEA-B53D-4CE8-A0B9-C2BA4B6703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8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4"/>
    </mc:Choice>
    <mc:Fallback xmlns="">
      <p:transition spd="slow" advTm="1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1F12B-EEFF-46D1-9FE5-1B7AA005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0D0D2BFB-2CEC-470E-BE4D-3BCA43310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7F60FB-6722-467F-AB62-8439F3C3B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5"/>
    </mc:Choice>
    <mc:Fallback xmlns="">
      <p:transition spd="slow" advTm="24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9ABF-7901-4BF2-84FD-92C6BB36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ài hát Nhà Của Tôi (1) 00_00_04-00_00_56">
            <a:hlinkClick r:id="" action="ppaction://media"/>
            <a:extLst>
              <a:ext uri="{FF2B5EF4-FFF2-40B4-BE49-F238E27FC236}">
                <a16:creationId xmlns:a16="http://schemas.microsoft.com/office/drawing/2014/main" id="{1F9CED0B-EA9B-422D-8CF5-32C46A9193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325849"/>
          </a:xfrm>
        </p:spPr>
      </p:pic>
    </p:spTree>
    <p:extLst>
      <p:ext uri="{BB962C8B-B14F-4D97-AF65-F5344CB8AC3E}">
        <p14:creationId xmlns:p14="http://schemas.microsoft.com/office/powerpoint/2010/main" val="16321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8C85-976A-426C-B87F-591028A3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42EEA-0685-49B1-A0DD-11E61514B5CB}"/>
              </a:ext>
            </a:extLst>
          </p:cNvPr>
          <p:cNvSpPr txBox="1"/>
          <p:nvPr/>
        </p:nvSpPr>
        <p:spPr>
          <a:xfrm>
            <a:off x="3643532" y="2377440"/>
            <a:ext cx="422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pic>
        <p:nvPicPr>
          <p:cNvPr id="10" name="Content Placeholder 9" descr="A picture containing dishware, porcelain&#10;&#10;Description automatically generated">
            <a:extLst>
              <a:ext uri="{FF2B5EF4-FFF2-40B4-BE49-F238E27FC236}">
                <a16:creationId xmlns:a16="http://schemas.microsoft.com/office/drawing/2014/main" id="{1F42F5FB-308A-4E7F-90BA-E094F4F1F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89E5E9-ABD0-4271-AEF3-5A8EA7CEAFC7}"/>
              </a:ext>
            </a:extLst>
          </p:cNvPr>
          <p:cNvSpPr txBox="1"/>
          <p:nvPr/>
        </p:nvSpPr>
        <p:spPr>
          <a:xfrm>
            <a:off x="3643532" y="160685"/>
            <a:ext cx="613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Các</a:t>
            </a:r>
            <a:r>
              <a:rPr lang="en-US" sz="4000" dirty="0">
                <a:solidFill>
                  <a:srgbClr val="7030A0"/>
                </a:solidFill>
              </a:rPr>
              <a:t> con </a:t>
            </a:r>
            <a:r>
              <a:rPr lang="en-US" sz="4000" dirty="0" err="1">
                <a:solidFill>
                  <a:srgbClr val="7030A0"/>
                </a:solidFill>
              </a:rPr>
              <a:t>vừa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hát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bài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hát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gì</a:t>
            </a:r>
            <a:r>
              <a:rPr lang="en-US" sz="4000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E016F3-4D22-4831-87EF-B9EA77082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24" y="1027906"/>
            <a:ext cx="7455876" cy="46922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0E8872-22A6-4F4E-A274-73B590B6CF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3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9"/>
    </mc:Choice>
    <mc:Fallback xmlns="">
      <p:transition spd="slow" advTm="15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658FE1E-B704-4E59-88DB-B83397F5E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4" b="1298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46977-E389-40A8-BDD8-89FE5621FF44}"/>
              </a:ext>
            </a:extLst>
          </p:cNvPr>
          <p:cNvSpPr/>
          <p:nvPr/>
        </p:nvSpPr>
        <p:spPr>
          <a:xfrm>
            <a:off x="3962398" y="2396020"/>
            <a:ext cx="5042454" cy="44842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9E99338-0E9D-49B4-A681-303CE440D4D8}"/>
              </a:ext>
            </a:extLst>
          </p:cNvPr>
          <p:cNvSpPr/>
          <p:nvPr/>
        </p:nvSpPr>
        <p:spPr>
          <a:xfrm>
            <a:off x="3303104" y="64494"/>
            <a:ext cx="6361042" cy="233152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A8E6B-C0DC-4144-A6EF-86EF7BC61509}"/>
              </a:ext>
            </a:extLst>
          </p:cNvPr>
          <p:cNvSpPr/>
          <p:nvPr/>
        </p:nvSpPr>
        <p:spPr>
          <a:xfrm>
            <a:off x="4407518" y="3710609"/>
            <a:ext cx="1093307" cy="14198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97F61-21B9-4005-AB10-7D6E4CC26B5B}"/>
              </a:ext>
            </a:extLst>
          </p:cNvPr>
          <p:cNvSpPr/>
          <p:nvPr/>
        </p:nvSpPr>
        <p:spPr>
          <a:xfrm>
            <a:off x="7521674" y="3733365"/>
            <a:ext cx="1093307" cy="1418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38E4D-1F21-45A9-A5C2-085E88FE7EDA}"/>
              </a:ext>
            </a:extLst>
          </p:cNvPr>
          <p:cNvSpPr/>
          <p:nvPr/>
        </p:nvSpPr>
        <p:spPr>
          <a:xfrm>
            <a:off x="5814390" y="3710609"/>
            <a:ext cx="1338470" cy="31752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3239BFCA-DB1D-4209-A0C8-0B04D5CDBD16}"/>
              </a:ext>
            </a:extLst>
          </p:cNvPr>
          <p:cNvSpPr/>
          <p:nvPr/>
        </p:nvSpPr>
        <p:spPr>
          <a:xfrm>
            <a:off x="8614981" y="1183375"/>
            <a:ext cx="773441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22DBFA55-A953-4803-A363-CCE45CDC8CE9}"/>
              </a:ext>
            </a:extLst>
          </p:cNvPr>
          <p:cNvSpPr/>
          <p:nvPr/>
        </p:nvSpPr>
        <p:spPr>
          <a:xfrm>
            <a:off x="9140726" y="5189993"/>
            <a:ext cx="766441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B34A8C57-9204-448A-9345-457D81C77F03}"/>
              </a:ext>
            </a:extLst>
          </p:cNvPr>
          <p:cNvSpPr/>
          <p:nvPr/>
        </p:nvSpPr>
        <p:spPr>
          <a:xfrm rot="13718354">
            <a:off x="5659486" y="3077333"/>
            <a:ext cx="773441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17619DF9-E34F-49CB-B76D-5823E52477DF}"/>
              </a:ext>
            </a:extLst>
          </p:cNvPr>
          <p:cNvSpPr/>
          <p:nvPr/>
        </p:nvSpPr>
        <p:spPr>
          <a:xfrm rot="5400000">
            <a:off x="4660824" y="5328480"/>
            <a:ext cx="565781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5C0EB692-93BF-49E0-8DF5-BA0685F4913B}"/>
              </a:ext>
            </a:extLst>
          </p:cNvPr>
          <p:cNvSpPr/>
          <p:nvPr/>
        </p:nvSpPr>
        <p:spPr>
          <a:xfrm rot="5400000">
            <a:off x="7838758" y="5327014"/>
            <a:ext cx="568720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376B5CA-F990-4192-AA91-FABF372A2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7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50"/>
    </mc:Choice>
    <mc:Fallback xmlns="">
      <p:transition spd="slow" advTm="7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55F7F-6E9F-48EF-A698-5D9AF09E1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1A16-D891-4263-8305-D4D015A32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223878C-0E10-445A-B939-5BEB9EE887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4" b="1298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EFD83BB-649C-44B4-A6AC-CCB286D3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4" b="1298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3E7C2F-E7AA-4FA7-AF70-88890AC412E9}"/>
              </a:ext>
            </a:extLst>
          </p:cNvPr>
          <p:cNvSpPr/>
          <p:nvPr/>
        </p:nvSpPr>
        <p:spPr>
          <a:xfrm>
            <a:off x="3962398" y="2239617"/>
            <a:ext cx="5042454" cy="46406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75DE36C-D708-4D53-9E61-E5A0AB17CAED}"/>
              </a:ext>
            </a:extLst>
          </p:cNvPr>
          <p:cNvSpPr/>
          <p:nvPr/>
        </p:nvSpPr>
        <p:spPr>
          <a:xfrm>
            <a:off x="3303104" y="105591"/>
            <a:ext cx="6361042" cy="2134026"/>
          </a:xfrm>
          <a:prstGeom prst="triangle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5DE14-5231-4626-9B92-E0DD33828015}"/>
              </a:ext>
            </a:extLst>
          </p:cNvPr>
          <p:cNvSpPr/>
          <p:nvPr/>
        </p:nvSpPr>
        <p:spPr>
          <a:xfrm>
            <a:off x="4322690" y="3551583"/>
            <a:ext cx="1093307" cy="14198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97171E-40FA-4DE1-B9C1-B20BE4C11395}"/>
              </a:ext>
            </a:extLst>
          </p:cNvPr>
          <p:cNvSpPr/>
          <p:nvPr/>
        </p:nvSpPr>
        <p:spPr>
          <a:xfrm>
            <a:off x="7545038" y="3552768"/>
            <a:ext cx="1093307" cy="1418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729DF6-41B6-4DF6-94CF-8831CAACDE40}"/>
              </a:ext>
            </a:extLst>
          </p:cNvPr>
          <p:cNvSpPr/>
          <p:nvPr/>
        </p:nvSpPr>
        <p:spPr>
          <a:xfrm>
            <a:off x="5776289" y="3551583"/>
            <a:ext cx="1338470" cy="330641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7CE3E73-8B7B-4EC7-9AF5-8635093A3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2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8"/>
    </mc:Choice>
    <mc:Fallback xmlns="">
      <p:transition spd="slow" advTm="7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62ACE-FFC3-4B32-9925-EF5BF73EF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501C8-9434-4BF5-862A-E471D6EE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EF831E2-8159-4C8E-A518-9803D8595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furniture, seat, chair&#10;&#10;Description automatically generated">
            <a:extLst>
              <a:ext uri="{FF2B5EF4-FFF2-40B4-BE49-F238E27FC236}">
                <a16:creationId xmlns:a16="http://schemas.microsoft.com/office/drawing/2014/main" id="{5594A993-EF89-4926-A3EF-1F75073B4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468751" cy="6242832"/>
          </a:xfrm>
          <a:prstGeom prst="rect">
            <a:avLst/>
          </a:prstGeom>
        </p:spPr>
      </p:pic>
      <p:pic>
        <p:nvPicPr>
          <p:cNvPr id="6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36F2CA4D-A31E-4DCC-85C5-D3EDED293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3" y="198783"/>
            <a:ext cx="5964702" cy="371060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A45D75-D6DB-446D-84A1-2DF8E9E5F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8" y="1690688"/>
            <a:ext cx="1830991" cy="202765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1D3483E-62AE-4F58-AC13-F33A2434B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79" y="1690687"/>
            <a:ext cx="1830991" cy="2027651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91CB1BA4-DB4F-45A4-9BC9-370645DC4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19" y="365124"/>
            <a:ext cx="994604" cy="7790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680160-2DF2-458D-9804-298F76080B8A}"/>
              </a:ext>
            </a:extLst>
          </p:cNvPr>
          <p:cNvSpPr/>
          <p:nvPr/>
        </p:nvSpPr>
        <p:spPr>
          <a:xfrm>
            <a:off x="2705127" y="1575430"/>
            <a:ext cx="2977967" cy="20391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7411EED-02E9-4CB8-9C9A-572C6F354D87}"/>
              </a:ext>
            </a:extLst>
          </p:cNvPr>
          <p:cNvSpPr/>
          <p:nvPr/>
        </p:nvSpPr>
        <p:spPr>
          <a:xfrm>
            <a:off x="2480024" y="450193"/>
            <a:ext cx="3456983" cy="113676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CC33BC-DA15-4DB4-9759-E38E1A910484}"/>
              </a:ext>
            </a:extLst>
          </p:cNvPr>
          <p:cNvSpPr/>
          <p:nvPr/>
        </p:nvSpPr>
        <p:spPr>
          <a:xfrm>
            <a:off x="2912644" y="2247197"/>
            <a:ext cx="716640" cy="780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954542-EE42-4FF9-AA7F-8F4C3C6C978C}"/>
              </a:ext>
            </a:extLst>
          </p:cNvPr>
          <p:cNvSpPr/>
          <p:nvPr/>
        </p:nvSpPr>
        <p:spPr>
          <a:xfrm>
            <a:off x="4774269" y="2226366"/>
            <a:ext cx="716639" cy="769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5E7FAD-9297-49FE-A0FF-A3911C3BB28E}"/>
              </a:ext>
            </a:extLst>
          </p:cNvPr>
          <p:cNvSpPr/>
          <p:nvPr/>
        </p:nvSpPr>
        <p:spPr>
          <a:xfrm>
            <a:off x="3839961" y="2226366"/>
            <a:ext cx="708125" cy="13791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9A63F0A-030C-4D16-8D5A-0F76B572E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0"/>
    </mc:Choice>
    <mc:Fallback xmlns="">
      <p:transition spd="slow" advTm="1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DD16-F4A1-4048-977B-86412DB6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AE1DC75-D328-443D-9C92-6C6F2FE29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pic>
        <p:nvPicPr>
          <p:cNvPr id="7" name="Picture 6" descr="A picture containing text, furniture, seat, chair&#10;&#10;Description automatically generated">
            <a:extLst>
              <a:ext uri="{FF2B5EF4-FFF2-40B4-BE49-F238E27FC236}">
                <a16:creationId xmlns:a16="http://schemas.microsoft.com/office/drawing/2014/main" id="{4FF6C144-5E79-4895-9D47-059B470EC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468751" cy="6242832"/>
          </a:xfrm>
          <a:prstGeom prst="rect">
            <a:avLst/>
          </a:prstGeom>
        </p:spPr>
      </p:pic>
      <p:pic>
        <p:nvPicPr>
          <p:cNvPr id="9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DFD496B6-9E85-4AB1-B196-0D15AA83E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3" y="198783"/>
            <a:ext cx="5964702" cy="386963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54D0412-C0AF-4FDA-B86D-4E476EC2D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8" y="1690688"/>
            <a:ext cx="1830991" cy="202765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23AFF39-FFC0-44BA-9496-E93D1D792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4" y="1690688"/>
            <a:ext cx="1903829" cy="202765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D14CE905-EE24-4752-915C-4CBC8BC57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19" y="365124"/>
            <a:ext cx="994604" cy="7790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44ABA4-D86D-41AE-B7C7-C09339849FBE}"/>
              </a:ext>
            </a:extLst>
          </p:cNvPr>
          <p:cNvSpPr/>
          <p:nvPr/>
        </p:nvSpPr>
        <p:spPr>
          <a:xfrm>
            <a:off x="2694114" y="1586958"/>
            <a:ext cx="2977967" cy="22105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B7493B8-4A08-4D32-8ACE-6CB2D966A394}"/>
              </a:ext>
            </a:extLst>
          </p:cNvPr>
          <p:cNvSpPr/>
          <p:nvPr/>
        </p:nvSpPr>
        <p:spPr>
          <a:xfrm>
            <a:off x="2480024" y="450193"/>
            <a:ext cx="3456983" cy="113676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498EC6-60B2-4CCC-B15B-3990E138D6CE}"/>
              </a:ext>
            </a:extLst>
          </p:cNvPr>
          <p:cNvSpPr/>
          <p:nvPr/>
        </p:nvSpPr>
        <p:spPr>
          <a:xfrm>
            <a:off x="2860532" y="2353918"/>
            <a:ext cx="716640" cy="780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FB60A2-CCB0-43CA-AF9E-B3907AA4FC8F}"/>
              </a:ext>
            </a:extLst>
          </p:cNvPr>
          <p:cNvSpPr/>
          <p:nvPr/>
        </p:nvSpPr>
        <p:spPr>
          <a:xfrm>
            <a:off x="4877151" y="2345635"/>
            <a:ext cx="716639" cy="769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D22C5B-1141-4DF3-A066-6BDF3D7C55D2}"/>
              </a:ext>
            </a:extLst>
          </p:cNvPr>
          <p:cNvSpPr/>
          <p:nvPr/>
        </p:nvSpPr>
        <p:spPr>
          <a:xfrm>
            <a:off x="3880311" y="2345635"/>
            <a:ext cx="708125" cy="14518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01AC86-CC04-49DD-821A-23F3A369E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82" y="1954311"/>
            <a:ext cx="3702452" cy="5250483"/>
          </a:xfrm>
          <a:prstGeom prst="rect">
            <a:avLst/>
          </a:prstGeom>
        </p:spPr>
      </p:pic>
      <p:pic>
        <p:nvPicPr>
          <p:cNvPr id="4" name="FILE_20211107_174804_bức tranh đẹp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958E516-4E10-4BD1-B5D8-8138DC168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73393" y="5832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E09F-BB25-47C9-AF7E-C700A4EA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ood deck with flowers&#10;&#10;Description automatically generated with low confidence">
            <a:extLst>
              <a:ext uri="{FF2B5EF4-FFF2-40B4-BE49-F238E27FC236}">
                <a16:creationId xmlns:a16="http://schemas.microsoft.com/office/drawing/2014/main" id="{76D7559B-EE5B-4479-B670-C2ECDB925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518" cy="6865227"/>
          </a:xfr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3783C8C-4F49-4B34-8579-2363DBD73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0" y="890920"/>
            <a:ext cx="3137452" cy="2245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628C4E49-4439-49D1-ABC8-BCA33C686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" y="3896139"/>
            <a:ext cx="3018437" cy="2596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62096037-1E31-49D0-A1DE-D98F1125C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57" y="3992996"/>
            <a:ext cx="3280236" cy="2224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B10379C-41C1-4BEF-845F-4049FDDF1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8639" y="244712"/>
            <a:ext cx="2387826" cy="346233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99FD4FA-3324-4523-A020-CADC35A37177}"/>
              </a:ext>
            </a:extLst>
          </p:cNvPr>
          <p:cNvSpPr/>
          <p:nvPr/>
        </p:nvSpPr>
        <p:spPr>
          <a:xfrm>
            <a:off x="4754012" y="2569033"/>
            <a:ext cx="2301419" cy="217223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53D339-89F5-4561-A57B-B4AFB114E7A6}"/>
              </a:ext>
            </a:extLst>
          </p:cNvPr>
          <p:cNvSpPr txBox="1"/>
          <p:nvPr/>
        </p:nvSpPr>
        <p:spPr>
          <a:xfrm>
            <a:off x="4939014" y="2931874"/>
            <a:ext cx="19314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Nguyên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liệu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F80661-82C7-4191-AA8D-D9365CDF3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7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428"/>
    </mc:Choice>
    <mc:Fallback xmlns="">
      <p:transition spd="slow" advClick="0" advTm="1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2E6B9-689C-4AF0-BB5F-13D67167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52783634166595004">
            <a:hlinkClick r:id="" action="ppaction://media"/>
            <a:extLst>
              <a:ext uri="{FF2B5EF4-FFF2-40B4-BE49-F238E27FC236}">
                <a16:creationId xmlns:a16="http://schemas.microsoft.com/office/drawing/2014/main" id="{A66AC096-087B-49FB-B8DF-1E1A189598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586"/>
            <a:ext cx="12192000" cy="6207371"/>
          </a:xfrm>
        </p:spPr>
      </p:pic>
    </p:spTree>
    <p:extLst>
      <p:ext uri="{BB962C8B-B14F-4D97-AF65-F5344CB8AC3E}">
        <p14:creationId xmlns:p14="http://schemas.microsoft.com/office/powerpoint/2010/main" val="5040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3|2.8|9.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2.6|21.7|28.2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1|2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112</Words>
  <Application>Microsoft Office PowerPoint</Application>
  <PresentationFormat>Widescreen</PresentationFormat>
  <Paragraphs>12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2021-11-02T09:10:28Z</dcterms:created>
  <dcterms:modified xsi:type="dcterms:W3CDTF">2021-11-10T08:14:41Z</dcterms:modified>
</cp:coreProperties>
</file>