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66" r:id="rId13"/>
    <p:sldId id="267" r:id="rId14"/>
    <p:sldId id="268" r:id="rId15"/>
    <p:sldId id="269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DD5D9-4B4F-4BEE-B7E9-A41A640D268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D36C-AAA5-4BF3-9E84-5799B949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4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1A82-37C8-432B-97D4-BCB41C85C84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1D27-67E7-4B81-9336-7C9AE36D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60;\Cac%20GA%20%20d&#7883;nh%20thi%20CNTT\GA%20Dien%20Tu%20so%208%20tach\TiengVoTay-DangCapNhat_49xap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ìa kỹ năng sô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313920" cy="6765925"/>
          </a:xfrm>
          <a:prstGeom prst="rect">
            <a:avLst/>
          </a:prstGeom>
        </p:spPr>
      </p:pic>
      <p:pic>
        <p:nvPicPr>
          <p:cNvPr id="3" name="Picture 2" descr="D:\Desktop\A2 nam 2021-2022\logotruon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139440" y="250411"/>
            <a:ext cx="7604759" cy="9230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UBND QUẬN LONG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TRƯỜNG MẦM NON ĐỨC GIANG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416758" y="2196627"/>
            <a:ext cx="3961936" cy="4755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Gi¸o ¸n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16617" y="2635105"/>
            <a:ext cx="7541781" cy="371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smtClean="0">
                <a:solidFill>
                  <a:srgbClr val="FF0000"/>
                </a:solidFill>
                <a:latin typeface="Teims new roman"/>
              </a:rPr>
              <a:t>LĨNH VỰC PHÁT TRIỂN NGÔN NGỮ</a:t>
            </a:r>
          </a:p>
          <a:p>
            <a:pPr marL="0" indent="0">
              <a:buNone/>
              <a:defRPr/>
            </a:pPr>
            <a:endParaRPr lang="en-US" sz="2400" smtClean="0">
              <a:solidFill>
                <a:srgbClr val="000099"/>
              </a:solidFill>
              <a:latin typeface=".VnTime" pitchFamily="34" charset="0"/>
            </a:endParaRPr>
          </a:p>
          <a:p>
            <a:pPr marL="0" indent="0">
              <a:buNone/>
              <a:defRPr/>
            </a:pPr>
            <a:r>
              <a:rPr lang="en-US" sz="1600" smtClean="0">
                <a:solidFill>
                  <a:srgbClr val="000099"/>
                </a:solidFill>
                <a:latin typeface=".VnTime" pitchFamily="34" charset="0"/>
              </a:rPr>
              <a:t>                                     </a:t>
            </a:r>
            <a:endParaRPr lang="en-US" sz="720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509496" y="3075702"/>
            <a:ext cx="9776459" cy="10581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Đề tài : Trò chơi với chữ cái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e,ª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4615644" y="5037088"/>
            <a:ext cx="2181396" cy="3369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Lớp: A2</a:t>
            </a:r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4615644" y="4468680"/>
            <a:ext cx="5122716" cy="402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GV        : Lương Thị Thu Hiền</a:t>
            </a:r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6" grpId="0" uiExpand="1" build="p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05300" y="381000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altLang="en-US" sz="72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469178" y="304801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chemeClr val="hlink"/>
                </a:solidFill>
                <a:latin typeface=".VnAvant" panose="020B7200000000000000" pitchFamily="34" charset="0"/>
                <a:cs typeface="Aharoni" panose="02010803020104030203" pitchFamily="2" charset="-79"/>
              </a:rPr>
              <a:t>a</a:t>
            </a:r>
            <a:endParaRPr lang="en-US" altLang="en-US" sz="7200" b="1">
              <a:solidFill>
                <a:schemeClr val="hlink"/>
              </a:solidFill>
              <a:latin typeface=".VnAvant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8458200" y="1752600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smtClean="0">
                <a:solidFill>
                  <a:srgbClr val="00B0F0"/>
                </a:solidFill>
                <a:latin typeface=".VnAvant" panose="020B7200000000000000" pitchFamily="34" charset="0"/>
              </a:rPr>
              <a:t>a</a:t>
            </a:r>
            <a:endParaRPr lang="en-US" altLang="en-US" sz="720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457700" y="1752600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rgbClr val="CC00FF"/>
                </a:solidFill>
                <a:latin typeface=".VnAvant" panose="020B7200000000000000" pitchFamily="34" charset="0"/>
              </a:rPr>
              <a:t>a</a:t>
            </a:r>
            <a:endParaRPr lang="en-US" altLang="en-US" sz="7200" b="1">
              <a:solidFill>
                <a:srgbClr val="CC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914648" y="2201902"/>
            <a:ext cx="6477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rgbClr val="3366FF"/>
                </a:solidFill>
                <a:latin typeface=".VnAvant" panose="020B7200000000000000" pitchFamily="34" charset="0"/>
              </a:rPr>
              <a:t>a</a:t>
            </a:r>
            <a:endParaRPr lang="en-US" altLang="en-US" sz="7200" b="1">
              <a:solidFill>
                <a:srgbClr val="3366FF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367951" y="3315508"/>
            <a:ext cx="9472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smtClean="0">
                <a:solidFill>
                  <a:srgbClr val="660033"/>
                </a:solidFill>
                <a:latin typeface=".VnAristote" panose="020B7200000000000000" pitchFamily="34" charset="0"/>
              </a:rPr>
              <a:t>a</a:t>
            </a:r>
            <a:endParaRPr lang="en-US" altLang="en-US" sz="9600">
              <a:solidFill>
                <a:srgbClr val="660033"/>
              </a:solidFill>
              <a:latin typeface=".VnAristote" panose="020B7200000000000000" pitchFamily="34" charset="0"/>
            </a:endParaRPr>
          </a:p>
        </p:txBody>
      </p:sp>
      <p:pic>
        <p:nvPicPr>
          <p:cNvPr id="16" name="Picture 1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8" y="394615"/>
            <a:ext cx="914400" cy="9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068625" y="520029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21026" y="381000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smtClean="0">
                <a:solidFill>
                  <a:srgbClr val="0000FF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573" y="2293562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6961" y="2127373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smtClean="0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22265" y="1909233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43653" y="1743044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36768" y="3148069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070483" y="3006571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smtClean="0">
                <a:solidFill>
                  <a:srgbClr val="FB15EB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>
              <a:solidFill>
                <a:srgbClr val="FB15EB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05806" y="665460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8534394" y="625853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smtClean="0">
                <a:solidFill>
                  <a:srgbClr val="CC0000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897173" y="3560990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/>
          <p:cNvSpPr/>
          <p:nvPr/>
        </p:nvSpPr>
        <p:spPr>
          <a:xfrm>
            <a:off x="4183916" y="3390940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120895" y="2796421"/>
            <a:ext cx="838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0" b="1" smtClean="0">
                <a:solidFill>
                  <a:srgbClr val="C00000"/>
                </a:solidFill>
                <a:latin typeface=".VnAristote" panose="020B7200000000000000" pitchFamily="34" charset="0"/>
              </a:rPr>
              <a:t>e</a:t>
            </a:r>
            <a:endParaRPr lang="en-US" altLang="en-US" sz="15000" b="1">
              <a:solidFill>
                <a:srgbClr val="C00000"/>
              </a:solidFill>
              <a:latin typeface=".VnAristote" panose="020B7200000000000000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393836" y="3322638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latin typeface=".VnBook-AntiquaH" panose="020B7200000000000000" pitchFamily="34" charset="0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22579" y="2514837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75034" y="1121598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2060"/>
                </a:solidFill>
                <a:latin typeface=".VnAvant" panose="020B7200000000000000" pitchFamily="34" charset="0"/>
              </a:rPr>
              <a:t>6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53790" y="3675245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2060"/>
                </a:solidFill>
                <a:latin typeface=".VnAvant" panose="020B7200000000000000" pitchFamily="34" charset="0"/>
              </a:rPr>
              <a:t>8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52286" y="2414716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492"/>
            <a:ext cx="12274928" cy="6971492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56880" y="190261"/>
            <a:ext cx="76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 smtClean="0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  <a:endParaRPr lang="en-US" altLang="en-US" sz="88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469178" y="304801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chemeClr val="hlink"/>
                </a:solidFill>
                <a:latin typeface=".VnAvant" panose="020B7200000000000000" pitchFamily="34" charset="0"/>
                <a:cs typeface="Aharoni" panose="02010803020104030203" pitchFamily="2" charset="-79"/>
              </a:rPr>
              <a:t>a</a:t>
            </a:r>
            <a:endParaRPr lang="en-US" altLang="en-US" sz="7200" b="1">
              <a:solidFill>
                <a:schemeClr val="hlink"/>
              </a:solidFill>
              <a:latin typeface=".VnAvant" panose="020B7200000000000000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8458200" y="1752600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smtClean="0">
                <a:solidFill>
                  <a:srgbClr val="00B0F0"/>
                </a:solidFill>
                <a:latin typeface=".VnAvant" panose="020B7200000000000000" pitchFamily="34" charset="0"/>
              </a:rPr>
              <a:t>a</a:t>
            </a:r>
            <a:endParaRPr lang="en-US" altLang="en-US" sz="720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5134706" y="1987518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rgbClr val="CC00FF"/>
                </a:solidFill>
                <a:latin typeface=".VnAvant" panose="020B7200000000000000" pitchFamily="34" charset="0"/>
              </a:rPr>
              <a:t>a</a:t>
            </a:r>
            <a:endParaRPr lang="en-US" altLang="en-US" sz="7200" b="1">
              <a:solidFill>
                <a:srgbClr val="CC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384199" y="2137212"/>
            <a:ext cx="771849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smtClean="0">
                <a:solidFill>
                  <a:srgbClr val="3366FF"/>
                </a:solidFill>
                <a:latin typeface=".VnAvant" panose="020B7200000000000000" pitchFamily="34" charset="0"/>
              </a:rPr>
              <a:t>e</a:t>
            </a:r>
            <a:endParaRPr lang="en-US" altLang="en-US" sz="7200" b="1">
              <a:solidFill>
                <a:srgbClr val="3366FF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367951" y="3315508"/>
            <a:ext cx="9472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smtClean="0">
                <a:solidFill>
                  <a:srgbClr val="660033"/>
                </a:solidFill>
                <a:latin typeface=".VnAvant" panose="020B7200000000000000" pitchFamily="34" charset="0"/>
              </a:rPr>
              <a:t>e</a:t>
            </a:r>
            <a:endParaRPr lang="en-US" altLang="en-US" sz="9600">
              <a:solidFill>
                <a:srgbClr val="660033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1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8" y="394615"/>
            <a:ext cx="914400" cy="9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068625" y="520029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21026" y="381000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1" name="Oval 20"/>
          <p:cNvSpPr/>
          <p:nvPr/>
        </p:nvSpPr>
        <p:spPr>
          <a:xfrm>
            <a:off x="525573" y="2293562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6961" y="2127373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00B05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3" name="Oval 22"/>
          <p:cNvSpPr/>
          <p:nvPr/>
        </p:nvSpPr>
        <p:spPr>
          <a:xfrm>
            <a:off x="3614979" y="1773309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736367" y="1607120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5" name="Oval 24"/>
          <p:cNvSpPr/>
          <p:nvPr/>
        </p:nvSpPr>
        <p:spPr>
          <a:xfrm>
            <a:off x="4556369" y="3507341"/>
            <a:ext cx="1308370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690084" y="3365843"/>
            <a:ext cx="92852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B15EB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7" name="Oval 26"/>
          <p:cNvSpPr/>
          <p:nvPr/>
        </p:nvSpPr>
        <p:spPr>
          <a:xfrm>
            <a:off x="8305806" y="665460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8534394" y="729922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CC0000"/>
                </a:solidFill>
                <a:latin typeface=".VnAvant" panose="020B7200000000000000" pitchFamily="34" charset="0"/>
              </a:rPr>
              <a:t>£</a:t>
            </a:r>
          </a:p>
        </p:txBody>
      </p:sp>
      <p:sp>
        <p:nvSpPr>
          <p:cNvPr id="29" name="Oval 28"/>
          <p:cNvSpPr/>
          <p:nvPr/>
        </p:nvSpPr>
        <p:spPr>
          <a:xfrm>
            <a:off x="6300676" y="2127373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/>
          <p:cNvSpPr/>
          <p:nvPr/>
        </p:nvSpPr>
        <p:spPr>
          <a:xfrm>
            <a:off x="2372685" y="3456545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524398" y="1362804"/>
            <a:ext cx="838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C00000"/>
                </a:solidFill>
                <a:latin typeface=".VnAristote" panose="020B7200000000000000" pitchFamily="34" charset="0"/>
              </a:rPr>
              <a:t>ª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582605" y="3388243"/>
            <a:ext cx="83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latin typeface=".VnBook-AntiquaH" panose="020B7200000000000000" pitchFamily="34" charset="0"/>
                <a:cs typeface="Aharoni" panose="02010803020104030203" pitchFamily="2" charset="-79"/>
              </a:rPr>
              <a:t>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22579" y="2514837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2060"/>
                </a:solidFill>
                <a:latin typeface=".VnAvant" panose="020B7200000000000000" pitchFamily="34" charset="0"/>
              </a:rPr>
              <a:t>8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75034" y="1121598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2060"/>
                </a:solidFill>
                <a:latin typeface=".VnAvant" panose="020B7200000000000000" pitchFamily="34" charset="0"/>
              </a:rPr>
              <a:t>6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53790" y="3675245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2060"/>
                </a:solidFill>
                <a:latin typeface=".VnAvant" panose="020B7200000000000000" pitchFamily="34" charset="0"/>
              </a:rPr>
              <a:t>9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02897" y="2447601"/>
            <a:ext cx="82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37" name="Oval 36"/>
          <p:cNvSpPr/>
          <p:nvPr/>
        </p:nvSpPr>
        <p:spPr>
          <a:xfrm>
            <a:off x="8131238" y="3220472"/>
            <a:ext cx="1181101" cy="1356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8252626" y="3054283"/>
            <a:ext cx="92852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00B050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0848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4" grpId="0"/>
      <p:bldP spid="35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3280" y="2054959"/>
            <a:ext cx="4678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.tiems new ro man"/>
              </a:rPr>
              <a:t>Trò chơi </a:t>
            </a:r>
            <a:r>
              <a:rPr lang="en-US" altLang="en-US" sz="3600" b="1" smtClean="0">
                <a:solidFill>
                  <a:srgbClr val="0070C0"/>
                </a:solidFill>
                <a:latin typeface=".tiems new ro man"/>
              </a:rPr>
              <a:t>5: </a:t>
            </a:r>
            <a:endParaRPr lang="en-US" altLang="en-US" sz="3600" b="1" smtClean="0">
              <a:solidFill>
                <a:srgbClr val="0070C0"/>
              </a:solidFill>
              <a:latin typeface=".tiems new ro 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83280" y="1765300"/>
            <a:ext cx="48488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 ch÷ nhanh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smtClean="0">
                <a:solidFill>
                  <a:srgbClr val="0070C0"/>
                </a:solidFill>
                <a:latin typeface=".VnAvant" pitchFamily="34" charset="0"/>
              </a:rPr>
              <a:t>Khi c¸c h×nh ¶nh xuÊt hiÖn tªn mét sè lo¹i hoa c¸c con ®äc nhanh ch÷ c¸i e,ª cã trong tªn cña hoa ®ã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­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1145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66900" y="5411450"/>
            <a:ext cx="845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800" b="1" smtClean="0">
                <a:solidFill>
                  <a:srgbClr val="3333FF"/>
                </a:solidFill>
                <a:latin typeface=".VnAvant" pitchFamily="34" charset="0"/>
              </a:rPr>
              <a:t>Hoa sen</a:t>
            </a:r>
            <a:endParaRPr lang="en-US" sz="88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7520" y="5411450"/>
            <a:ext cx="1112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91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924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3540" y="5349240"/>
            <a:ext cx="845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800" b="1" smtClean="0">
                <a:solidFill>
                  <a:srgbClr val="3333FF"/>
                </a:solidFill>
                <a:latin typeface=".VnAvant" pitchFamily="34" charset="0"/>
              </a:rPr>
              <a:t>Hoa loa kÌn</a:t>
            </a:r>
            <a:endParaRPr lang="en-US" sz="88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440" y="5349240"/>
            <a:ext cx="868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824DF"/>
                </a:solidFill>
                <a:latin typeface=".VnAvant" panose="020B7200000000000000" pitchFamily="34" charset="0"/>
              </a:rPr>
              <a:t>e</a:t>
            </a:r>
            <a:endParaRPr lang="en-US" sz="8800" b="1">
              <a:solidFill>
                <a:srgbClr val="F824DF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7116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500" y="5349240"/>
            <a:ext cx="845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800" b="1" smtClean="0">
                <a:solidFill>
                  <a:srgbClr val="3333FF"/>
                </a:solidFill>
                <a:latin typeface=".VnAvant" pitchFamily="34" charset="0"/>
              </a:rPr>
              <a:t>Hoa ®ång tiÒn</a:t>
            </a:r>
            <a:endParaRPr lang="en-US" sz="88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6280" y="5349240"/>
            <a:ext cx="868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824DF"/>
                </a:solidFill>
                <a:latin typeface=".VnAvant" panose="020B7200000000000000" pitchFamily="34" charset="0"/>
              </a:rPr>
              <a:t>ª</a:t>
            </a:r>
          </a:p>
        </p:txBody>
      </p:sp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"/>
            <a:ext cx="12192000" cy="540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6189" y="5411450"/>
            <a:ext cx="8458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="1">
                <a:solidFill>
                  <a:srgbClr val="3333FF"/>
                </a:solidFill>
                <a:latin typeface=".VnAvant" pitchFamily="34" charset="0"/>
              </a:rPr>
              <a:t>Hoa ®ç quyªn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9000" y="5411450"/>
            <a:ext cx="130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" y="2145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09800" y="1097280"/>
            <a:ext cx="8961120" cy="162272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83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A09F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tiems new ro man"/>
              </a:rPr>
              <a:t>Xin chào hẹn gặp lại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A09F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!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1A09F1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pic>
        <p:nvPicPr>
          <p:cNvPr id="4" name="TiengVoTay-DangCapNhat_49xa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" y="15355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28261" y="-127000"/>
            <a:ext cx="242793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500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02024" y="0"/>
            <a:ext cx="165417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15000">
              <a:solidFill>
                <a:srgbClr val="FFFF00"/>
              </a:solidFill>
              <a:latin typeface=".tiems new ro man"/>
            </a:endParaRPr>
          </a:p>
        </p:txBody>
      </p:sp>
      <p:pic>
        <p:nvPicPr>
          <p:cNvPr id="7" name="Picture 6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28261" y="-127000"/>
            <a:ext cx="223651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5000">
                <a:solidFill>
                  <a:srgbClr val="00B0F0"/>
                </a:solidFill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4289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352800" y="2318176"/>
            <a:ext cx="51054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70C0"/>
                </a:solidFill>
              </a:rPr>
              <a:t>Trò </a:t>
            </a:r>
            <a:r>
              <a:rPr lang="en-US" altLang="en-US" sz="4400" b="1" smtClean="0">
                <a:solidFill>
                  <a:srgbClr val="0070C0"/>
                </a:solidFill>
              </a:rPr>
              <a:t>chơi 1:   </a:t>
            </a:r>
            <a:endParaRPr lang="en-US" altLang="en-US" sz="4400" b="1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Vòng quay kỳ diệu</a:t>
            </a:r>
          </a:p>
          <a:p>
            <a:pPr algn="ctr" eaLnBrk="1" hangingPunct="1"/>
            <a:r>
              <a:rPr lang="en-US" altLang="en-US" sz="3600" b="1" i="1">
                <a:solidFill>
                  <a:srgbClr val="0070C0"/>
                </a:solidFill>
              </a:rPr>
              <a:t>Cách chơi: Khi kim chỉ đến chữ cái nào đọc to chữ cái đó</a:t>
            </a:r>
          </a:p>
        </p:txBody>
      </p:sp>
      <p:pic>
        <p:nvPicPr>
          <p:cNvPr id="5" name="Picture 4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/>
          <p:cNvSpPr>
            <a:spLocks noChangeArrowheads="1"/>
          </p:cNvSpPr>
          <p:nvPr/>
        </p:nvSpPr>
        <p:spPr bwMode="auto">
          <a:xfrm>
            <a:off x="3124200" y="533400"/>
            <a:ext cx="6096000" cy="5943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600201"/>
            <a:ext cx="542925" cy="37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7996239" y="3810000"/>
            <a:ext cx="871537" cy="1021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4581" name="WordArt 10"/>
          <p:cNvSpPr>
            <a:spLocks noChangeArrowheads="1" noChangeShapeType="1" noTextEdit="1"/>
          </p:cNvSpPr>
          <p:nvPr/>
        </p:nvSpPr>
        <p:spPr bwMode="auto">
          <a:xfrm>
            <a:off x="4124326" y="1066800"/>
            <a:ext cx="752474" cy="1021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4582" name="WordArt 11"/>
          <p:cNvSpPr>
            <a:spLocks noChangeArrowheads="1" noChangeShapeType="1" noTextEdit="1"/>
          </p:cNvSpPr>
          <p:nvPr/>
        </p:nvSpPr>
        <p:spPr bwMode="auto">
          <a:xfrm>
            <a:off x="5693329" y="5476876"/>
            <a:ext cx="769142" cy="8953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4583" name="WordArt 14"/>
          <p:cNvSpPr>
            <a:spLocks noChangeArrowheads="1" noChangeShapeType="1" noTextEdit="1"/>
          </p:cNvSpPr>
          <p:nvPr/>
        </p:nvSpPr>
        <p:spPr bwMode="auto">
          <a:xfrm>
            <a:off x="7130418" y="1066800"/>
            <a:ext cx="86582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4584" name="WordArt 15"/>
          <p:cNvSpPr>
            <a:spLocks noChangeArrowheads="1" noChangeShapeType="1" noTextEdit="1"/>
          </p:cNvSpPr>
          <p:nvPr/>
        </p:nvSpPr>
        <p:spPr bwMode="auto">
          <a:xfrm>
            <a:off x="3429000" y="3688080"/>
            <a:ext cx="762000" cy="96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4585" name="WordArt 16"/>
          <p:cNvSpPr>
            <a:spLocks noChangeArrowheads="1" noChangeShapeType="1" noTextEdit="1"/>
          </p:cNvSpPr>
          <p:nvPr/>
        </p:nvSpPr>
        <p:spPr bwMode="auto">
          <a:xfrm>
            <a:off x="5654041" y="685800"/>
            <a:ext cx="69913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4586" name="WordArt 17"/>
          <p:cNvSpPr>
            <a:spLocks noChangeArrowheads="1" noChangeShapeType="1" noTextEdit="1"/>
          </p:cNvSpPr>
          <p:nvPr/>
        </p:nvSpPr>
        <p:spPr bwMode="auto">
          <a:xfrm>
            <a:off x="3352801" y="238506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4587" name="WordArt 18"/>
          <p:cNvSpPr>
            <a:spLocks noChangeArrowheads="1" noChangeShapeType="1" noTextEdit="1"/>
          </p:cNvSpPr>
          <p:nvPr/>
        </p:nvSpPr>
        <p:spPr bwMode="auto">
          <a:xfrm>
            <a:off x="7996239" y="2331720"/>
            <a:ext cx="871537" cy="868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588" name="WordArt 19"/>
          <p:cNvSpPr>
            <a:spLocks noChangeArrowheads="1" noChangeShapeType="1" noTextEdit="1"/>
          </p:cNvSpPr>
          <p:nvPr/>
        </p:nvSpPr>
        <p:spPr bwMode="auto">
          <a:xfrm>
            <a:off x="7086600" y="51816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4589" name="WordArt 20"/>
          <p:cNvSpPr>
            <a:spLocks noChangeArrowheads="1" noChangeShapeType="1" noTextEdit="1"/>
          </p:cNvSpPr>
          <p:nvPr/>
        </p:nvSpPr>
        <p:spPr bwMode="auto">
          <a:xfrm>
            <a:off x="4237196" y="4998720"/>
            <a:ext cx="727708" cy="853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24590" name="Picture 21" descr="186495bna73841p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-114300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 descr="28796xf3z4sbjd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35" y="4831080"/>
            <a:ext cx="1404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8" descr="BIJEN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9" descr="EENDE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25"/>
            <a:ext cx="205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D:\Desktop\A2 nam 2021-2022\logotruon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94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320000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809999" y="2680335"/>
            <a:ext cx="3886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C©y t¸o thÇn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09999" y="3589109"/>
            <a:ext cx="50282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70C0"/>
                </a:solidFill>
              </a:rPr>
              <a:t>Cách chơi; Các bé đọc chữ cái ở mỗi quả theo thứ tự từ bé đến lớn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9997" y="2054959"/>
            <a:ext cx="2526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0070C0"/>
                </a:solidFill>
              </a:rPr>
              <a:t>Trò chơi </a:t>
            </a:r>
            <a:r>
              <a:rPr lang="en-US" altLang="en-US" sz="3600" b="1" smtClean="0">
                <a:solidFill>
                  <a:srgbClr val="0070C0"/>
                </a:solidFill>
              </a:rPr>
              <a:t>2:   </a:t>
            </a:r>
            <a:endParaRPr lang="en-US" altLang="en-US" sz="3600" b="1">
              <a:solidFill>
                <a:srgbClr val="0070C0"/>
              </a:solidFill>
            </a:endParaRPr>
          </a:p>
        </p:txBody>
      </p:sp>
      <p:pic>
        <p:nvPicPr>
          <p:cNvPr id="8" name="Picture 7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99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89"/>
          <p:cNvSpPr>
            <a:spLocks noChangeArrowheads="1"/>
          </p:cNvSpPr>
          <p:nvPr/>
        </p:nvSpPr>
        <p:spPr bwMode="auto">
          <a:xfrm>
            <a:off x="9803921" y="584865"/>
            <a:ext cx="1066800" cy="533400"/>
          </a:xfrm>
          <a:prstGeom prst="cloudCallout">
            <a:avLst>
              <a:gd name="adj1" fmla="val -29764"/>
              <a:gd name="adj2" fmla="val 33931"/>
            </a:avLst>
          </a:prstGeom>
          <a:solidFill>
            <a:srgbClr val="F824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Freeform 70"/>
          <p:cNvSpPr>
            <a:spLocks/>
          </p:cNvSpPr>
          <p:nvPr/>
        </p:nvSpPr>
        <p:spPr bwMode="auto">
          <a:xfrm>
            <a:off x="-37306" y="5884864"/>
            <a:ext cx="12192000" cy="1020763"/>
          </a:xfrm>
          <a:custGeom>
            <a:avLst/>
            <a:gdLst>
              <a:gd name="T0" fmla="*/ 0 w 5760"/>
              <a:gd name="T1" fmla="*/ 708165047 h 643"/>
              <a:gd name="T2" fmla="*/ 186491563 w 5760"/>
              <a:gd name="T3" fmla="*/ 624999056 h 643"/>
              <a:gd name="T4" fmla="*/ 524192500 w 5760"/>
              <a:gd name="T5" fmla="*/ 574595906 h 643"/>
              <a:gd name="T6" fmla="*/ 1030744700 w 5760"/>
              <a:gd name="T7" fmla="*/ 589716851 h 643"/>
              <a:gd name="T8" fmla="*/ 1181954075 w 5760"/>
              <a:gd name="T9" fmla="*/ 539313702 h 643"/>
              <a:gd name="T10" fmla="*/ 1839714063 w 5760"/>
              <a:gd name="T11" fmla="*/ 370463944 h 643"/>
              <a:gd name="T12" fmla="*/ 2147483647 w 5760"/>
              <a:gd name="T13" fmla="*/ 355342999 h 643"/>
              <a:gd name="T14" fmla="*/ 2147483647 w 5760"/>
              <a:gd name="T15" fmla="*/ 405746149 h 643"/>
              <a:gd name="T16" fmla="*/ 2147483647 w 5760"/>
              <a:gd name="T17" fmla="*/ 388104253 h 643"/>
              <a:gd name="T18" fmla="*/ 2147483647 w 5760"/>
              <a:gd name="T19" fmla="*/ 320060794 h 643"/>
              <a:gd name="T20" fmla="*/ 2147483647 w 5760"/>
              <a:gd name="T21" fmla="*/ 456149298 h 643"/>
              <a:gd name="T22" fmla="*/ 2147483647 w 5760"/>
              <a:gd name="T23" fmla="*/ 420867094 h 643"/>
              <a:gd name="T24" fmla="*/ 2147483647 w 5760"/>
              <a:gd name="T25" fmla="*/ 405746149 h 643"/>
              <a:gd name="T26" fmla="*/ 2147483647 w 5760"/>
              <a:gd name="T27" fmla="*/ 370463944 h 643"/>
              <a:gd name="T28" fmla="*/ 2147483647 w 5760"/>
              <a:gd name="T29" fmla="*/ 236894804 h 643"/>
              <a:gd name="T30" fmla="*/ 2147483647 w 5760"/>
              <a:gd name="T31" fmla="*/ 287297953 h 643"/>
              <a:gd name="T32" fmla="*/ 2147483647 w 5760"/>
              <a:gd name="T33" fmla="*/ 320060794 h 643"/>
              <a:gd name="T34" fmla="*/ 2147483647 w 5760"/>
              <a:gd name="T35" fmla="*/ 388104253 h 643"/>
              <a:gd name="T36" fmla="*/ 2147483647 w 5760"/>
              <a:gd name="T37" fmla="*/ 473789607 h 643"/>
              <a:gd name="T38" fmla="*/ 2147483647 w 5760"/>
              <a:gd name="T39" fmla="*/ 405746149 h 643"/>
              <a:gd name="T40" fmla="*/ 2147483647 w 5760"/>
              <a:gd name="T41" fmla="*/ 304939849 h 643"/>
              <a:gd name="T42" fmla="*/ 2147483647 w 5760"/>
              <a:gd name="T43" fmla="*/ 269657645 h 643"/>
              <a:gd name="T44" fmla="*/ 2147483647 w 5760"/>
              <a:gd name="T45" fmla="*/ 100806299 h 643"/>
              <a:gd name="T46" fmla="*/ 2147483647 w 5760"/>
              <a:gd name="T47" fmla="*/ 32762841 h 643"/>
              <a:gd name="T48" fmla="*/ 2147483647 w 5760"/>
              <a:gd name="T49" fmla="*/ 0 h 643"/>
              <a:gd name="T50" fmla="*/ 2147483647 w 5760"/>
              <a:gd name="T51" fmla="*/ 32762841 h 643"/>
              <a:gd name="T52" fmla="*/ 2147483647 w 5760"/>
              <a:gd name="T53" fmla="*/ 68045046 h 643"/>
              <a:gd name="T54" fmla="*/ 2147483647 w 5760"/>
              <a:gd name="T55" fmla="*/ 100806299 h 643"/>
              <a:gd name="T56" fmla="*/ 2147483647 w 5760"/>
              <a:gd name="T57" fmla="*/ 0 h 643"/>
              <a:gd name="T58" fmla="*/ 2147483647 w 5760"/>
              <a:gd name="T59" fmla="*/ 17641896 h 643"/>
              <a:gd name="T60" fmla="*/ 2147483647 w 5760"/>
              <a:gd name="T61" fmla="*/ 100806299 h 643"/>
              <a:gd name="T62" fmla="*/ 2147483647 w 5760"/>
              <a:gd name="T63" fmla="*/ 151209449 h 643"/>
              <a:gd name="T64" fmla="*/ 2147483647 w 5760"/>
              <a:gd name="T65" fmla="*/ 1620462056 h 643"/>
              <a:gd name="T66" fmla="*/ 0 w 5760"/>
              <a:gd name="T67" fmla="*/ 1620462056 h 643"/>
              <a:gd name="T68" fmla="*/ 0 w 5760"/>
              <a:gd name="T69" fmla="*/ 708165047 h 6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60" h="643">
                <a:moveTo>
                  <a:pt x="0" y="281"/>
                </a:moveTo>
                <a:cubicBezTo>
                  <a:pt x="27" y="273"/>
                  <a:pt x="44" y="255"/>
                  <a:pt x="74" y="248"/>
                </a:cubicBezTo>
                <a:cubicBezTo>
                  <a:pt x="118" y="238"/>
                  <a:pt x="164" y="236"/>
                  <a:pt x="208" y="228"/>
                </a:cubicBezTo>
                <a:cubicBezTo>
                  <a:pt x="291" y="235"/>
                  <a:pt x="318" y="240"/>
                  <a:pt x="409" y="234"/>
                </a:cubicBezTo>
                <a:cubicBezTo>
                  <a:pt x="429" y="228"/>
                  <a:pt x="469" y="214"/>
                  <a:pt x="469" y="214"/>
                </a:cubicBezTo>
                <a:cubicBezTo>
                  <a:pt x="538" y="163"/>
                  <a:pt x="648" y="154"/>
                  <a:pt x="730" y="147"/>
                </a:cubicBezTo>
                <a:cubicBezTo>
                  <a:pt x="838" y="128"/>
                  <a:pt x="934" y="137"/>
                  <a:pt x="1045" y="141"/>
                </a:cubicBezTo>
                <a:cubicBezTo>
                  <a:pt x="1098" y="153"/>
                  <a:pt x="1120" y="156"/>
                  <a:pt x="1185" y="161"/>
                </a:cubicBezTo>
                <a:cubicBezTo>
                  <a:pt x="1270" y="159"/>
                  <a:pt x="1355" y="158"/>
                  <a:pt x="1440" y="154"/>
                </a:cubicBezTo>
                <a:cubicBezTo>
                  <a:pt x="1477" y="152"/>
                  <a:pt x="1524" y="131"/>
                  <a:pt x="1561" y="127"/>
                </a:cubicBezTo>
                <a:cubicBezTo>
                  <a:pt x="1769" y="134"/>
                  <a:pt x="1969" y="171"/>
                  <a:pt x="2177" y="181"/>
                </a:cubicBezTo>
                <a:cubicBezTo>
                  <a:pt x="2326" y="175"/>
                  <a:pt x="2344" y="176"/>
                  <a:pt x="2471" y="167"/>
                </a:cubicBezTo>
                <a:cubicBezTo>
                  <a:pt x="2493" y="165"/>
                  <a:pt x="2516" y="164"/>
                  <a:pt x="2538" y="161"/>
                </a:cubicBezTo>
                <a:cubicBezTo>
                  <a:pt x="2569" y="157"/>
                  <a:pt x="2632" y="147"/>
                  <a:pt x="2632" y="147"/>
                </a:cubicBezTo>
                <a:cubicBezTo>
                  <a:pt x="2743" y="114"/>
                  <a:pt x="2850" y="102"/>
                  <a:pt x="2967" y="94"/>
                </a:cubicBezTo>
                <a:cubicBezTo>
                  <a:pt x="3420" y="100"/>
                  <a:pt x="3270" y="83"/>
                  <a:pt x="3476" y="114"/>
                </a:cubicBezTo>
                <a:cubicBezTo>
                  <a:pt x="3522" y="130"/>
                  <a:pt x="3468" y="113"/>
                  <a:pt x="3556" y="127"/>
                </a:cubicBezTo>
                <a:cubicBezTo>
                  <a:pt x="3579" y="131"/>
                  <a:pt x="3594" y="148"/>
                  <a:pt x="3617" y="154"/>
                </a:cubicBezTo>
                <a:cubicBezTo>
                  <a:pt x="3701" y="176"/>
                  <a:pt x="3785" y="183"/>
                  <a:pt x="3871" y="188"/>
                </a:cubicBezTo>
                <a:cubicBezTo>
                  <a:pt x="3994" y="182"/>
                  <a:pt x="4113" y="182"/>
                  <a:pt x="4233" y="161"/>
                </a:cubicBezTo>
                <a:cubicBezTo>
                  <a:pt x="4257" y="135"/>
                  <a:pt x="4241" y="150"/>
                  <a:pt x="4287" y="121"/>
                </a:cubicBezTo>
                <a:cubicBezTo>
                  <a:pt x="4299" y="113"/>
                  <a:pt x="4327" y="107"/>
                  <a:pt x="4327" y="107"/>
                </a:cubicBezTo>
                <a:cubicBezTo>
                  <a:pt x="4373" y="61"/>
                  <a:pt x="4419" y="52"/>
                  <a:pt x="4481" y="40"/>
                </a:cubicBezTo>
                <a:cubicBezTo>
                  <a:pt x="4513" y="34"/>
                  <a:pt x="4543" y="19"/>
                  <a:pt x="4575" y="13"/>
                </a:cubicBezTo>
                <a:cubicBezTo>
                  <a:pt x="4632" y="2"/>
                  <a:pt x="4691" y="4"/>
                  <a:pt x="4749" y="0"/>
                </a:cubicBezTo>
                <a:cubicBezTo>
                  <a:pt x="4771" y="1"/>
                  <a:pt x="4893" y="6"/>
                  <a:pt x="4936" y="13"/>
                </a:cubicBezTo>
                <a:cubicBezTo>
                  <a:pt x="5015" y="26"/>
                  <a:pt x="4883" y="15"/>
                  <a:pt x="4983" y="27"/>
                </a:cubicBezTo>
                <a:cubicBezTo>
                  <a:pt x="5028" y="33"/>
                  <a:pt x="5117" y="40"/>
                  <a:pt x="5117" y="40"/>
                </a:cubicBezTo>
                <a:cubicBezTo>
                  <a:pt x="5206" y="35"/>
                  <a:pt x="5297" y="15"/>
                  <a:pt x="5385" y="0"/>
                </a:cubicBezTo>
                <a:cubicBezTo>
                  <a:pt x="5481" y="2"/>
                  <a:pt x="5577" y="3"/>
                  <a:pt x="5673" y="7"/>
                </a:cubicBezTo>
                <a:cubicBezTo>
                  <a:pt x="5699" y="8"/>
                  <a:pt x="5701" y="29"/>
                  <a:pt x="5720" y="40"/>
                </a:cubicBezTo>
                <a:cubicBezTo>
                  <a:pt x="5733" y="48"/>
                  <a:pt x="5760" y="60"/>
                  <a:pt x="5760" y="60"/>
                </a:cubicBezTo>
                <a:lnTo>
                  <a:pt x="5760" y="643"/>
                </a:lnTo>
                <a:lnTo>
                  <a:pt x="0" y="643"/>
                </a:lnTo>
                <a:lnTo>
                  <a:pt x="0" y="281"/>
                </a:lnTo>
                <a:close/>
              </a:path>
            </a:pathLst>
          </a:custGeom>
          <a:solidFill>
            <a:srgbClr val="C9A2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7"/>
          <p:cNvSpPr>
            <a:spLocks/>
          </p:cNvSpPr>
          <p:nvPr/>
        </p:nvSpPr>
        <p:spPr bwMode="auto">
          <a:xfrm>
            <a:off x="2971801" y="129522"/>
            <a:ext cx="5935663" cy="4350404"/>
          </a:xfrm>
          <a:custGeom>
            <a:avLst/>
            <a:gdLst>
              <a:gd name="T0" fmla="*/ 2147483647 w 3739"/>
              <a:gd name="T1" fmla="*/ 2147483647 h 2822"/>
              <a:gd name="T2" fmla="*/ 2147483647 w 3739"/>
              <a:gd name="T3" fmla="*/ 2147483647 h 2822"/>
              <a:gd name="T4" fmla="*/ 2147483647 w 3739"/>
              <a:gd name="T5" fmla="*/ 2147483647 h 2822"/>
              <a:gd name="T6" fmla="*/ 2147483647 w 3739"/>
              <a:gd name="T7" fmla="*/ 2147483647 h 2822"/>
              <a:gd name="T8" fmla="*/ 2147483647 w 3739"/>
              <a:gd name="T9" fmla="*/ 2147483647 h 2822"/>
              <a:gd name="T10" fmla="*/ 1985883292 w 3739"/>
              <a:gd name="T11" fmla="*/ 2147483647 h 2822"/>
              <a:gd name="T12" fmla="*/ 1597779197 w 3739"/>
              <a:gd name="T13" fmla="*/ 2147483647 h 2822"/>
              <a:gd name="T14" fmla="*/ 1227316991 w 3739"/>
              <a:gd name="T15" fmla="*/ 2147483647 h 2822"/>
              <a:gd name="T16" fmla="*/ 940019154 w 3739"/>
              <a:gd name="T17" fmla="*/ 2147483647 h 2822"/>
              <a:gd name="T18" fmla="*/ 720764748 w 3739"/>
              <a:gd name="T19" fmla="*/ 2147483647 h 2822"/>
              <a:gd name="T20" fmla="*/ 652721317 w 3739"/>
              <a:gd name="T21" fmla="*/ 2147483647 h 2822"/>
              <a:gd name="T22" fmla="*/ 400705671 w 3739"/>
              <a:gd name="T23" fmla="*/ 2147483647 h 2822"/>
              <a:gd name="T24" fmla="*/ 146169075 w 3739"/>
              <a:gd name="T25" fmla="*/ 2147483647 h 2822"/>
              <a:gd name="T26" fmla="*/ 516632869 w 3739"/>
              <a:gd name="T27" fmla="*/ 2147483647 h 2822"/>
              <a:gd name="T28" fmla="*/ 551915059 w 3739"/>
              <a:gd name="T29" fmla="*/ 1806952825 h 2822"/>
              <a:gd name="T30" fmla="*/ 904736964 w 3739"/>
              <a:gd name="T31" fmla="*/ 1451610000 h 2822"/>
              <a:gd name="T32" fmla="*/ 1295360422 w 3739"/>
              <a:gd name="T33" fmla="*/ 977820625 h 2822"/>
              <a:gd name="T34" fmla="*/ 1817033603 w 3739"/>
              <a:gd name="T35" fmla="*/ 793850013 h 2822"/>
              <a:gd name="T36" fmla="*/ 2147483647 w 3739"/>
              <a:gd name="T37" fmla="*/ 861893438 h 2822"/>
              <a:gd name="T38" fmla="*/ 2147483647 w 3739"/>
              <a:gd name="T39" fmla="*/ 962699688 h 2822"/>
              <a:gd name="T40" fmla="*/ 2147483647 w 3739"/>
              <a:gd name="T41" fmla="*/ 776208125 h 2822"/>
              <a:gd name="T42" fmla="*/ 2147483647 w 3739"/>
              <a:gd name="T43" fmla="*/ 269657513 h 2822"/>
              <a:gd name="T44" fmla="*/ 2147483647 w 3739"/>
              <a:gd name="T45" fmla="*/ 100806250 h 2822"/>
              <a:gd name="T46" fmla="*/ 2147483647 w 3739"/>
              <a:gd name="T47" fmla="*/ 83165950 h 2822"/>
              <a:gd name="T48" fmla="*/ 2147483647 w 3739"/>
              <a:gd name="T49" fmla="*/ 287297813 h 2822"/>
              <a:gd name="T50" fmla="*/ 2147483647 w 3739"/>
              <a:gd name="T51" fmla="*/ 894656263 h 2822"/>
              <a:gd name="T52" fmla="*/ 2147483647 w 3739"/>
              <a:gd name="T53" fmla="*/ 1030744700 h 2822"/>
              <a:gd name="T54" fmla="*/ 2147483647 w 3739"/>
              <a:gd name="T55" fmla="*/ 1146671888 h 2822"/>
              <a:gd name="T56" fmla="*/ 2147483647 w 3739"/>
              <a:gd name="T57" fmla="*/ 1300400625 h 2822"/>
              <a:gd name="T58" fmla="*/ 2147483647 w 3739"/>
              <a:gd name="T59" fmla="*/ 1502013125 h 2822"/>
              <a:gd name="T60" fmla="*/ 2147483647 w 3739"/>
              <a:gd name="T61" fmla="*/ 2147483647 h 2822"/>
              <a:gd name="T62" fmla="*/ 2147483647 w 3739"/>
              <a:gd name="T63" fmla="*/ 2147483647 h 2822"/>
              <a:gd name="T64" fmla="*/ 2147483647 w 3739"/>
              <a:gd name="T65" fmla="*/ 2147483647 h 2822"/>
              <a:gd name="T66" fmla="*/ 2147483647 w 3739"/>
              <a:gd name="T67" fmla="*/ 2147483647 h 2822"/>
              <a:gd name="T68" fmla="*/ 2147483647 w 3739"/>
              <a:gd name="T69" fmla="*/ 2147483647 h 2822"/>
              <a:gd name="T70" fmla="*/ 2147483647 w 3739"/>
              <a:gd name="T71" fmla="*/ 2147483647 h 2822"/>
              <a:gd name="T72" fmla="*/ 2147483647 w 3739"/>
              <a:gd name="T73" fmla="*/ 2147483647 h 2822"/>
              <a:gd name="T74" fmla="*/ 2147483647 w 3739"/>
              <a:gd name="T75" fmla="*/ 2147483647 h 2822"/>
              <a:gd name="T76" fmla="*/ 2147483647 w 3739"/>
              <a:gd name="T77" fmla="*/ 2147483647 h 2822"/>
              <a:gd name="T78" fmla="*/ 2147483647 w 3739"/>
              <a:gd name="T79" fmla="*/ 2147483647 h 2822"/>
              <a:gd name="T80" fmla="*/ 2147483647 w 3739"/>
              <a:gd name="T81" fmla="*/ 2147483647 h 2822"/>
              <a:gd name="T82" fmla="*/ 2147483647 w 3739"/>
              <a:gd name="T83" fmla="*/ 2147483647 h 2822"/>
              <a:gd name="T84" fmla="*/ 2147483647 w 3739"/>
              <a:gd name="T85" fmla="*/ 2147483647 h 2822"/>
              <a:gd name="T86" fmla="*/ 2147483647 w 3739"/>
              <a:gd name="T87" fmla="*/ 2147483647 h 2822"/>
              <a:gd name="T88" fmla="*/ 2147483647 w 3739"/>
              <a:gd name="T89" fmla="*/ 2147483647 h 2822"/>
              <a:gd name="T90" fmla="*/ 2147483647 w 3739"/>
              <a:gd name="T91" fmla="*/ 2147483647 h 28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39" h="2822">
                <a:moveTo>
                  <a:pt x="1505" y="2585"/>
                </a:moveTo>
                <a:cubicBezTo>
                  <a:pt x="1498" y="2592"/>
                  <a:pt x="1493" y="2600"/>
                  <a:pt x="1485" y="2605"/>
                </a:cubicBezTo>
                <a:cubicBezTo>
                  <a:pt x="1472" y="2612"/>
                  <a:pt x="1444" y="2619"/>
                  <a:pt x="1444" y="2619"/>
                </a:cubicBezTo>
                <a:cubicBezTo>
                  <a:pt x="1417" y="2646"/>
                  <a:pt x="1392" y="2642"/>
                  <a:pt x="1357" y="2652"/>
                </a:cubicBezTo>
                <a:cubicBezTo>
                  <a:pt x="1353" y="2657"/>
                  <a:pt x="1349" y="2662"/>
                  <a:pt x="1344" y="2666"/>
                </a:cubicBezTo>
                <a:cubicBezTo>
                  <a:pt x="1338" y="2671"/>
                  <a:pt x="1330" y="2673"/>
                  <a:pt x="1324" y="2679"/>
                </a:cubicBezTo>
                <a:cubicBezTo>
                  <a:pt x="1318" y="2685"/>
                  <a:pt x="1318" y="2695"/>
                  <a:pt x="1311" y="2699"/>
                </a:cubicBezTo>
                <a:cubicBezTo>
                  <a:pt x="1246" y="2732"/>
                  <a:pt x="1154" y="2726"/>
                  <a:pt x="1083" y="2733"/>
                </a:cubicBezTo>
                <a:cubicBezTo>
                  <a:pt x="960" y="2724"/>
                  <a:pt x="1024" y="2737"/>
                  <a:pt x="969" y="2719"/>
                </a:cubicBezTo>
                <a:cubicBezTo>
                  <a:pt x="949" y="2712"/>
                  <a:pt x="909" y="2699"/>
                  <a:pt x="909" y="2699"/>
                </a:cubicBezTo>
                <a:cubicBezTo>
                  <a:pt x="877" y="2669"/>
                  <a:pt x="868" y="2633"/>
                  <a:pt x="822" y="2619"/>
                </a:cubicBezTo>
                <a:cubicBezTo>
                  <a:pt x="816" y="2603"/>
                  <a:pt x="801" y="2551"/>
                  <a:pt x="788" y="2538"/>
                </a:cubicBezTo>
                <a:cubicBezTo>
                  <a:pt x="783" y="2533"/>
                  <a:pt x="775" y="2533"/>
                  <a:pt x="768" y="2532"/>
                </a:cubicBezTo>
                <a:cubicBezTo>
                  <a:pt x="723" y="2528"/>
                  <a:pt x="679" y="2527"/>
                  <a:pt x="634" y="2525"/>
                </a:cubicBezTo>
                <a:cubicBezTo>
                  <a:pt x="601" y="2518"/>
                  <a:pt x="572" y="2509"/>
                  <a:pt x="540" y="2498"/>
                </a:cubicBezTo>
                <a:cubicBezTo>
                  <a:pt x="517" y="2490"/>
                  <a:pt x="511" y="2472"/>
                  <a:pt x="487" y="2465"/>
                </a:cubicBezTo>
                <a:cubicBezTo>
                  <a:pt x="462" y="2440"/>
                  <a:pt x="440" y="2433"/>
                  <a:pt x="406" y="2425"/>
                </a:cubicBezTo>
                <a:cubicBezTo>
                  <a:pt x="377" y="2394"/>
                  <a:pt x="412" y="2427"/>
                  <a:pt x="373" y="2404"/>
                </a:cubicBezTo>
                <a:cubicBezTo>
                  <a:pt x="345" y="2387"/>
                  <a:pt x="316" y="2367"/>
                  <a:pt x="292" y="2344"/>
                </a:cubicBezTo>
                <a:cubicBezTo>
                  <a:pt x="290" y="2331"/>
                  <a:pt x="293" y="2316"/>
                  <a:pt x="286" y="2304"/>
                </a:cubicBezTo>
                <a:cubicBezTo>
                  <a:pt x="283" y="2298"/>
                  <a:pt x="271" y="2302"/>
                  <a:pt x="266" y="2297"/>
                </a:cubicBezTo>
                <a:cubicBezTo>
                  <a:pt x="261" y="2292"/>
                  <a:pt x="263" y="2283"/>
                  <a:pt x="259" y="2277"/>
                </a:cubicBezTo>
                <a:cubicBezTo>
                  <a:pt x="245" y="2256"/>
                  <a:pt x="223" y="2234"/>
                  <a:pt x="205" y="2217"/>
                </a:cubicBezTo>
                <a:cubicBezTo>
                  <a:pt x="198" y="2193"/>
                  <a:pt x="159" y="2157"/>
                  <a:pt x="159" y="2157"/>
                </a:cubicBezTo>
                <a:cubicBezTo>
                  <a:pt x="146" y="2119"/>
                  <a:pt x="120" y="2091"/>
                  <a:pt x="92" y="2063"/>
                </a:cubicBezTo>
                <a:cubicBezTo>
                  <a:pt x="78" y="2023"/>
                  <a:pt x="72" y="1982"/>
                  <a:pt x="58" y="1942"/>
                </a:cubicBezTo>
                <a:cubicBezTo>
                  <a:pt x="59" y="1906"/>
                  <a:pt x="0" y="1600"/>
                  <a:pt x="132" y="1554"/>
                </a:cubicBezTo>
                <a:cubicBezTo>
                  <a:pt x="150" y="1535"/>
                  <a:pt x="180" y="1522"/>
                  <a:pt x="205" y="1514"/>
                </a:cubicBezTo>
                <a:cubicBezTo>
                  <a:pt x="228" y="1449"/>
                  <a:pt x="199" y="1343"/>
                  <a:pt x="192" y="1273"/>
                </a:cubicBezTo>
                <a:cubicBezTo>
                  <a:pt x="194" y="1087"/>
                  <a:pt x="83" y="843"/>
                  <a:pt x="219" y="717"/>
                </a:cubicBezTo>
                <a:cubicBezTo>
                  <a:pt x="235" y="672"/>
                  <a:pt x="239" y="666"/>
                  <a:pt x="279" y="636"/>
                </a:cubicBezTo>
                <a:cubicBezTo>
                  <a:pt x="303" y="597"/>
                  <a:pt x="314" y="585"/>
                  <a:pt x="359" y="576"/>
                </a:cubicBezTo>
                <a:cubicBezTo>
                  <a:pt x="374" y="555"/>
                  <a:pt x="390" y="536"/>
                  <a:pt x="406" y="516"/>
                </a:cubicBezTo>
                <a:cubicBezTo>
                  <a:pt x="419" y="478"/>
                  <a:pt x="475" y="401"/>
                  <a:pt x="514" y="388"/>
                </a:cubicBezTo>
                <a:cubicBezTo>
                  <a:pt x="532" y="361"/>
                  <a:pt x="540" y="368"/>
                  <a:pt x="567" y="355"/>
                </a:cubicBezTo>
                <a:cubicBezTo>
                  <a:pt x="620" y="328"/>
                  <a:pt x="660" y="322"/>
                  <a:pt x="721" y="315"/>
                </a:cubicBezTo>
                <a:cubicBezTo>
                  <a:pt x="795" y="319"/>
                  <a:pt x="869" y="320"/>
                  <a:pt x="942" y="328"/>
                </a:cubicBezTo>
                <a:cubicBezTo>
                  <a:pt x="956" y="329"/>
                  <a:pt x="982" y="342"/>
                  <a:pt x="982" y="342"/>
                </a:cubicBezTo>
                <a:cubicBezTo>
                  <a:pt x="993" y="353"/>
                  <a:pt x="1001" y="361"/>
                  <a:pt x="1016" y="368"/>
                </a:cubicBezTo>
                <a:cubicBezTo>
                  <a:pt x="1029" y="374"/>
                  <a:pt x="1056" y="382"/>
                  <a:pt x="1056" y="382"/>
                </a:cubicBezTo>
                <a:cubicBezTo>
                  <a:pt x="1083" y="372"/>
                  <a:pt x="1078" y="358"/>
                  <a:pt x="1103" y="342"/>
                </a:cubicBezTo>
                <a:cubicBezTo>
                  <a:pt x="1122" y="311"/>
                  <a:pt x="1131" y="319"/>
                  <a:pt x="1163" y="308"/>
                </a:cubicBezTo>
                <a:cubicBezTo>
                  <a:pt x="1175" y="274"/>
                  <a:pt x="1222" y="230"/>
                  <a:pt x="1244" y="201"/>
                </a:cubicBezTo>
                <a:cubicBezTo>
                  <a:pt x="1267" y="171"/>
                  <a:pt x="1291" y="139"/>
                  <a:pt x="1311" y="107"/>
                </a:cubicBezTo>
                <a:cubicBezTo>
                  <a:pt x="1320" y="93"/>
                  <a:pt x="1319" y="72"/>
                  <a:pt x="1331" y="60"/>
                </a:cubicBezTo>
                <a:cubicBezTo>
                  <a:pt x="1346" y="45"/>
                  <a:pt x="1371" y="47"/>
                  <a:pt x="1391" y="40"/>
                </a:cubicBezTo>
                <a:cubicBezTo>
                  <a:pt x="1477" y="10"/>
                  <a:pt x="1582" y="9"/>
                  <a:pt x="1672" y="0"/>
                </a:cubicBezTo>
                <a:cubicBezTo>
                  <a:pt x="1882" y="4"/>
                  <a:pt x="2081" y="12"/>
                  <a:pt x="2288" y="33"/>
                </a:cubicBezTo>
                <a:cubicBezTo>
                  <a:pt x="2310" y="41"/>
                  <a:pt x="2320" y="53"/>
                  <a:pt x="2342" y="60"/>
                </a:cubicBezTo>
                <a:cubicBezTo>
                  <a:pt x="2368" y="78"/>
                  <a:pt x="2390" y="96"/>
                  <a:pt x="2416" y="114"/>
                </a:cubicBezTo>
                <a:cubicBezTo>
                  <a:pt x="2446" y="160"/>
                  <a:pt x="2437" y="139"/>
                  <a:pt x="2449" y="174"/>
                </a:cubicBezTo>
                <a:cubicBezTo>
                  <a:pt x="2457" y="241"/>
                  <a:pt x="2465" y="284"/>
                  <a:pt x="2469" y="355"/>
                </a:cubicBezTo>
                <a:cubicBezTo>
                  <a:pt x="2664" y="345"/>
                  <a:pt x="2852" y="361"/>
                  <a:pt x="3045" y="375"/>
                </a:cubicBezTo>
                <a:cubicBezTo>
                  <a:pt x="3073" y="401"/>
                  <a:pt x="3111" y="400"/>
                  <a:pt x="3146" y="409"/>
                </a:cubicBezTo>
                <a:cubicBezTo>
                  <a:pt x="3178" y="417"/>
                  <a:pt x="3208" y="433"/>
                  <a:pt x="3239" y="442"/>
                </a:cubicBezTo>
                <a:cubicBezTo>
                  <a:pt x="3261" y="449"/>
                  <a:pt x="3284" y="449"/>
                  <a:pt x="3306" y="455"/>
                </a:cubicBezTo>
                <a:cubicBezTo>
                  <a:pt x="3324" y="460"/>
                  <a:pt x="3360" y="469"/>
                  <a:pt x="3360" y="469"/>
                </a:cubicBezTo>
                <a:cubicBezTo>
                  <a:pt x="3384" y="485"/>
                  <a:pt x="3402" y="501"/>
                  <a:pt x="3427" y="516"/>
                </a:cubicBezTo>
                <a:cubicBezTo>
                  <a:pt x="3438" y="548"/>
                  <a:pt x="3445" y="533"/>
                  <a:pt x="3467" y="556"/>
                </a:cubicBezTo>
                <a:cubicBezTo>
                  <a:pt x="3485" y="607"/>
                  <a:pt x="3461" y="544"/>
                  <a:pt x="3487" y="596"/>
                </a:cubicBezTo>
                <a:cubicBezTo>
                  <a:pt x="3509" y="640"/>
                  <a:pt x="3518" y="702"/>
                  <a:pt x="3527" y="750"/>
                </a:cubicBezTo>
                <a:cubicBezTo>
                  <a:pt x="3523" y="883"/>
                  <a:pt x="3516" y="976"/>
                  <a:pt x="3487" y="1098"/>
                </a:cubicBezTo>
                <a:cubicBezTo>
                  <a:pt x="3478" y="1134"/>
                  <a:pt x="3479" y="1151"/>
                  <a:pt x="3447" y="1172"/>
                </a:cubicBezTo>
                <a:cubicBezTo>
                  <a:pt x="3439" y="1184"/>
                  <a:pt x="3427" y="1194"/>
                  <a:pt x="3420" y="1206"/>
                </a:cubicBezTo>
                <a:cubicBezTo>
                  <a:pt x="3396" y="1247"/>
                  <a:pt x="3434" y="1207"/>
                  <a:pt x="3400" y="1239"/>
                </a:cubicBezTo>
                <a:cubicBezTo>
                  <a:pt x="3387" y="1296"/>
                  <a:pt x="3348" y="1275"/>
                  <a:pt x="3440" y="1286"/>
                </a:cubicBezTo>
                <a:cubicBezTo>
                  <a:pt x="3480" y="1296"/>
                  <a:pt x="3516" y="1301"/>
                  <a:pt x="3554" y="1319"/>
                </a:cubicBezTo>
                <a:cubicBezTo>
                  <a:pt x="3578" y="1343"/>
                  <a:pt x="3607" y="1361"/>
                  <a:pt x="3635" y="1380"/>
                </a:cubicBezTo>
                <a:cubicBezTo>
                  <a:pt x="3648" y="1401"/>
                  <a:pt x="3664" y="1436"/>
                  <a:pt x="3682" y="1453"/>
                </a:cubicBezTo>
                <a:cubicBezTo>
                  <a:pt x="3693" y="1513"/>
                  <a:pt x="3702" y="1576"/>
                  <a:pt x="3722" y="1634"/>
                </a:cubicBezTo>
                <a:cubicBezTo>
                  <a:pt x="3739" y="1783"/>
                  <a:pt x="3734" y="1900"/>
                  <a:pt x="3728" y="2063"/>
                </a:cubicBezTo>
                <a:cubicBezTo>
                  <a:pt x="3727" y="2084"/>
                  <a:pt x="3720" y="2136"/>
                  <a:pt x="3708" y="2157"/>
                </a:cubicBezTo>
                <a:cubicBezTo>
                  <a:pt x="3697" y="2176"/>
                  <a:pt x="3674" y="2192"/>
                  <a:pt x="3661" y="2210"/>
                </a:cubicBezTo>
                <a:cubicBezTo>
                  <a:pt x="3625" y="2261"/>
                  <a:pt x="3611" y="2309"/>
                  <a:pt x="3554" y="2337"/>
                </a:cubicBezTo>
                <a:cubicBezTo>
                  <a:pt x="3535" y="2357"/>
                  <a:pt x="3529" y="2364"/>
                  <a:pt x="3501" y="2371"/>
                </a:cubicBezTo>
                <a:cubicBezTo>
                  <a:pt x="3474" y="2391"/>
                  <a:pt x="3460" y="2421"/>
                  <a:pt x="3427" y="2431"/>
                </a:cubicBezTo>
                <a:cubicBezTo>
                  <a:pt x="3395" y="2465"/>
                  <a:pt x="3399" y="2458"/>
                  <a:pt x="3340" y="2465"/>
                </a:cubicBezTo>
                <a:cubicBezTo>
                  <a:pt x="3200" y="2532"/>
                  <a:pt x="3036" y="2531"/>
                  <a:pt x="2884" y="2538"/>
                </a:cubicBezTo>
                <a:cubicBezTo>
                  <a:pt x="2875" y="2610"/>
                  <a:pt x="2886" y="2597"/>
                  <a:pt x="2824" y="2619"/>
                </a:cubicBezTo>
                <a:cubicBezTo>
                  <a:pt x="2781" y="2662"/>
                  <a:pt x="2830" y="2620"/>
                  <a:pt x="2777" y="2646"/>
                </a:cubicBezTo>
                <a:cubicBezTo>
                  <a:pt x="2741" y="2664"/>
                  <a:pt x="2734" y="2684"/>
                  <a:pt x="2697" y="2692"/>
                </a:cubicBezTo>
                <a:cubicBezTo>
                  <a:pt x="2687" y="2699"/>
                  <a:pt x="2631" y="2736"/>
                  <a:pt x="2623" y="2739"/>
                </a:cubicBezTo>
                <a:cubicBezTo>
                  <a:pt x="2602" y="2747"/>
                  <a:pt x="2578" y="2749"/>
                  <a:pt x="2556" y="2753"/>
                </a:cubicBezTo>
                <a:cubicBezTo>
                  <a:pt x="2532" y="2758"/>
                  <a:pt x="2483" y="2766"/>
                  <a:pt x="2483" y="2766"/>
                </a:cubicBezTo>
                <a:cubicBezTo>
                  <a:pt x="2453" y="2765"/>
                  <a:pt x="2315" y="2786"/>
                  <a:pt x="2268" y="2739"/>
                </a:cubicBezTo>
                <a:cubicBezTo>
                  <a:pt x="2236" y="2748"/>
                  <a:pt x="2225" y="2771"/>
                  <a:pt x="2195" y="2779"/>
                </a:cubicBezTo>
                <a:cubicBezTo>
                  <a:pt x="2097" y="2806"/>
                  <a:pt x="1995" y="2812"/>
                  <a:pt x="1893" y="2820"/>
                </a:cubicBezTo>
                <a:cubicBezTo>
                  <a:pt x="1790" y="2816"/>
                  <a:pt x="1736" y="2822"/>
                  <a:pt x="1652" y="2793"/>
                </a:cubicBezTo>
                <a:cubicBezTo>
                  <a:pt x="1620" y="2759"/>
                  <a:pt x="1660" y="2797"/>
                  <a:pt x="1619" y="2773"/>
                </a:cubicBezTo>
                <a:cubicBezTo>
                  <a:pt x="1596" y="2760"/>
                  <a:pt x="1571" y="2713"/>
                  <a:pt x="1552" y="2692"/>
                </a:cubicBezTo>
                <a:cubicBezTo>
                  <a:pt x="1542" y="2664"/>
                  <a:pt x="1528" y="2641"/>
                  <a:pt x="1518" y="2612"/>
                </a:cubicBezTo>
                <a:cubicBezTo>
                  <a:pt x="1508" y="2583"/>
                  <a:pt x="1521" y="2585"/>
                  <a:pt x="1505" y="2585"/>
                </a:cubicBezTo>
                <a:close/>
              </a:path>
            </a:pathLst>
          </a:custGeom>
          <a:solidFill>
            <a:srgbClr val="158F3B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6"/>
          <p:cNvSpPr>
            <a:spLocks/>
          </p:cNvSpPr>
          <p:nvPr/>
        </p:nvSpPr>
        <p:spPr bwMode="auto">
          <a:xfrm>
            <a:off x="4343400" y="2286000"/>
            <a:ext cx="2700338" cy="4635500"/>
          </a:xfrm>
          <a:custGeom>
            <a:avLst/>
            <a:gdLst>
              <a:gd name="T0" fmla="*/ 1350804000 w 1701"/>
              <a:gd name="T1" fmla="*/ 2147483647 h 2920"/>
              <a:gd name="T2" fmla="*/ 1502013403 w 1701"/>
              <a:gd name="T3" fmla="*/ 2147483647 h 2920"/>
              <a:gd name="T4" fmla="*/ 1333163697 w 1701"/>
              <a:gd name="T5" fmla="*/ 2147483647 h 2920"/>
              <a:gd name="T6" fmla="*/ 1181954294 w 1701"/>
              <a:gd name="T7" fmla="*/ 2147483647 h 2920"/>
              <a:gd name="T8" fmla="*/ 945059562 w 1701"/>
              <a:gd name="T9" fmla="*/ 2147483647 h 2920"/>
              <a:gd name="T10" fmla="*/ 811490463 w 1701"/>
              <a:gd name="T11" fmla="*/ 2147483647 h 2920"/>
              <a:gd name="T12" fmla="*/ 556955428 w 1701"/>
              <a:gd name="T13" fmla="*/ 2147483647 h 2920"/>
              <a:gd name="T14" fmla="*/ 405746025 w 1701"/>
              <a:gd name="T15" fmla="*/ 2147483647 h 2920"/>
              <a:gd name="T16" fmla="*/ 304939756 w 1701"/>
              <a:gd name="T17" fmla="*/ 2147483647 h 2920"/>
              <a:gd name="T18" fmla="*/ 1063506134 w 1701"/>
              <a:gd name="T19" fmla="*/ 2147483647 h 2920"/>
              <a:gd name="T20" fmla="*/ 1249997731 w 1701"/>
              <a:gd name="T21" fmla="*/ 2147483647 h 2920"/>
              <a:gd name="T22" fmla="*/ 1822074100 w 1701"/>
              <a:gd name="T23" fmla="*/ 2147483647 h 2920"/>
              <a:gd name="T24" fmla="*/ 2147483647 w 1701"/>
              <a:gd name="T25" fmla="*/ 2147483647 h 2920"/>
              <a:gd name="T26" fmla="*/ 2147483647 w 1701"/>
              <a:gd name="T27" fmla="*/ 2147483647 h 2920"/>
              <a:gd name="T28" fmla="*/ 2147483647 w 1701"/>
              <a:gd name="T29" fmla="*/ 2147483647 h 2920"/>
              <a:gd name="T30" fmla="*/ 2147483647 w 1701"/>
              <a:gd name="T31" fmla="*/ 2147483647 h 2920"/>
              <a:gd name="T32" fmla="*/ 2147483647 w 1701"/>
              <a:gd name="T33" fmla="*/ 2147483647 h 2920"/>
              <a:gd name="T34" fmla="*/ 2147483647 w 1701"/>
              <a:gd name="T35" fmla="*/ 2147483647 h 2920"/>
              <a:gd name="T36" fmla="*/ 2147483647 w 1701"/>
              <a:gd name="T37" fmla="*/ 2147483647 h 2920"/>
              <a:gd name="T38" fmla="*/ 2147483647 w 1701"/>
              <a:gd name="T39" fmla="*/ 2147483647 h 2920"/>
              <a:gd name="T40" fmla="*/ 2147483647 w 1701"/>
              <a:gd name="T41" fmla="*/ 2147483647 h 2920"/>
              <a:gd name="T42" fmla="*/ 2147483647 w 1701"/>
              <a:gd name="T43" fmla="*/ 2147483647 h 2920"/>
              <a:gd name="T44" fmla="*/ 2147483647 w 1701"/>
              <a:gd name="T45" fmla="*/ 2147483647 h 2920"/>
              <a:gd name="T46" fmla="*/ 2147483647 w 1701"/>
              <a:gd name="T47" fmla="*/ 2147483647 h 2920"/>
              <a:gd name="T48" fmla="*/ 2147483647 w 1701"/>
              <a:gd name="T49" fmla="*/ 2147483647 h 2920"/>
              <a:gd name="T50" fmla="*/ 2147483647 w 1701"/>
              <a:gd name="T51" fmla="*/ 2147483647 h 2920"/>
              <a:gd name="T52" fmla="*/ 2147483647 w 1701"/>
              <a:gd name="T53" fmla="*/ 2147483647 h 2920"/>
              <a:gd name="T54" fmla="*/ 2147483647 w 1701"/>
              <a:gd name="T55" fmla="*/ 2147483647 h 2920"/>
              <a:gd name="T56" fmla="*/ 2147483647 w 1701"/>
              <a:gd name="T57" fmla="*/ 2147483647 h 2920"/>
              <a:gd name="T58" fmla="*/ 2147483647 w 1701"/>
              <a:gd name="T59" fmla="*/ 2147483647 h 2920"/>
              <a:gd name="T60" fmla="*/ 2147483647 w 1701"/>
              <a:gd name="T61" fmla="*/ 2147483647 h 2920"/>
              <a:gd name="T62" fmla="*/ 2147483647 w 1701"/>
              <a:gd name="T63" fmla="*/ 1907759075 h 2920"/>
              <a:gd name="T64" fmla="*/ 2147483647 w 1701"/>
              <a:gd name="T65" fmla="*/ 1635582200 h 2920"/>
              <a:gd name="T66" fmla="*/ 2147483647 w 1701"/>
              <a:gd name="T67" fmla="*/ 1096268763 h 2920"/>
              <a:gd name="T68" fmla="*/ 2147483647 w 1701"/>
              <a:gd name="T69" fmla="*/ 1365924688 h 2920"/>
              <a:gd name="T70" fmla="*/ 2147483647 w 1701"/>
              <a:gd name="T71" fmla="*/ 1653222500 h 2920"/>
              <a:gd name="T72" fmla="*/ 2147483647 w 1701"/>
              <a:gd name="T73" fmla="*/ 1890117188 h 2920"/>
              <a:gd name="T74" fmla="*/ 2147483647 w 1701"/>
              <a:gd name="T75" fmla="*/ 1282760325 h 2920"/>
              <a:gd name="T76" fmla="*/ 2058968831 w 1701"/>
              <a:gd name="T77" fmla="*/ 877014375 h 2920"/>
              <a:gd name="T78" fmla="*/ 1925399732 w 1701"/>
              <a:gd name="T79" fmla="*/ 624998750 h 2920"/>
              <a:gd name="T80" fmla="*/ 1756550025 w 1701"/>
              <a:gd name="T81" fmla="*/ 521673138 h 2920"/>
              <a:gd name="T82" fmla="*/ 1638101866 w 1701"/>
              <a:gd name="T83" fmla="*/ 438507188 h 2920"/>
              <a:gd name="T84" fmla="*/ 1401207134 w 1701"/>
              <a:gd name="T85" fmla="*/ 252015625 h 2920"/>
              <a:gd name="T86" fmla="*/ 1199594597 w 1701"/>
              <a:gd name="T87" fmla="*/ 151209375 h 2920"/>
              <a:gd name="T88" fmla="*/ 844253294 w 1701"/>
              <a:gd name="T89" fmla="*/ 133569075 h 2920"/>
              <a:gd name="T90" fmla="*/ 826611403 w 1701"/>
              <a:gd name="T91" fmla="*/ 337700938 h 2920"/>
              <a:gd name="T92" fmla="*/ 1045865831 w 1701"/>
              <a:gd name="T93" fmla="*/ 539313438 h 2920"/>
              <a:gd name="T94" fmla="*/ 1164312403 w 1701"/>
              <a:gd name="T95" fmla="*/ 657761575 h 2920"/>
              <a:gd name="T96" fmla="*/ 1232357428 w 1701"/>
              <a:gd name="T97" fmla="*/ 758567825 h 2920"/>
              <a:gd name="T98" fmla="*/ 1401207134 w 1701"/>
              <a:gd name="T99" fmla="*/ 945059388 h 2920"/>
              <a:gd name="T100" fmla="*/ 1502013403 w 1701"/>
              <a:gd name="T101" fmla="*/ 1096268763 h 2920"/>
              <a:gd name="T102" fmla="*/ 1401207134 w 1701"/>
              <a:gd name="T103" fmla="*/ 1063505938 h 2920"/>
              <a:gd name="T104" fmla="*/ 168851294 w 1701"/>
              <a:gd name="T105" fmla="*/ 1247478138 h 2920"/>
              <a:gd name="T106" fmla="*/ 0 w 1701"/>
              <a:gd name="T107" fmla="*/ 1383566575 h 2920"/>
              <a:gd name="T108" fmla="*/ 589716672 w 1701"/>
              <a:gd name="T109" fmla="*/ 1771670638 h 2920"/>
              <a:gd name="T110" fmla="*/ 1249997731 w 1701"/>
              <a:gd name="T111" fmla="*/ 1922880013 h 29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01" h="2920">
                <a:moveTo>
                  <a:pt x="522" y="770"/>
                </a:moveTo>
                <a:cubicBezTo>
                  <a:pt x="539" y="850"/>
                  <a:pt x="517" y="741"/>
                  <a:pt x="536" y="877"/>
                </a:cubicBezTo>
                <a:cubicBezTo>
                  <a:pt x="542" y="920"/>
                  <a:pt x="564" y="962"/>
                  <a:pt x="576" y="1004"/>
                </a:cubicBezTo>
                <a:cubicBezTo>
                  <a:pt x="585" y="1035"/>
                  <a:pt x="589" y="1067"/>
                  <a:pt x="596" y="1098"/>
                </a:cubicBezTo>
                <a:cubicBezTo>
                  <a:pt x="594" y="1185"/>
                  <a:pt x="592" y="1272"/>
                  <a:pt x="589" y="1359"/>
                </a:cubicBezTo>
                <a:cubicBezTo>
                  <a:pt x="586" y="1428"/>
                  <a:pt x="582" y="1510"/>
                  <a:pt x="529" y="1560"/>
                </a:cubicBezTo>
                <a:cubicBezTo>
                  <a:pt x="521" y="1582"/>
                  <a:pt x="515" y="1604"/>
                  <a:pt x="509" y="1627"/>
                </a:cubicBezTo>
                <a:cubicBezTo>
                  <a:pt x="501" y="1707"/>
                  <a:pt x="495" y="1780"/>
                  <a:pt x="469" y="1855"/>
                </a:cubicBezTo>
                <a:cubicBezTo>
                  <a:pt x="456" y="1939"/>
                  <a:pt x="457" y="2025"/>
                  <a:pt x="442" y="2109"/>
                </a:cubicBezTo>
                <a:cubicBezTo>
                  <a:pt x="436" y="2192"/>
                  <a:pt x="435" y="2234"/>
                  <a:pt x="375" y="2290"/>
                </a:cubicBezTo>
                <a:cubicBezTo>
                  <a:pt x="363" y="2324"/>
                  <a:pt x="362" y="2355"/>
                  <a:pt x="355" y="2391"/>
                </a:cubicBezTo>
                <a:cubicBezTo>
                  <a:pt x="347" y="2434"/>
                  <a:pt x="332" y="2476"/>
                  <a:pt x="322" y="2518"/>
                </a:cubicBezTo>
                <a:cubicBezTo>
                  <a:pt x="319" y="2531"/>
                  <a:pt x="299" y="2619"/>
                  <a:pt x="288" y="2632"/>
                </a:cubicBezTo>
                <a:cubicBezTo>
                  <a:pt x="276" y="2647"/>
                  <a:pt x="238" y="2674"/>
                  <a:pt x="221" y="2685"/>
                </a:cubicBezTo>
                <a:cubicBezTo>
                  <a:pt x="215" y="2704"/>
                  <a:pt x="205" y="2730"/>
                  <a:pt x="194" y="2746"/>
                </a:cubicBezTo>
                <a:cubicBezTo>
                  <a:pt x="172" y="2779"/>
                  <a:pt x="176" y="2752"/>
                  <a:pt x="161" y="2786"/>
                </a:cubicBezTo>
                <a:cubicBezTo>
                  <a:pt x="136" y="2842"/>
                  <a:pt x="161" y="2811"/>
                  <a:pt x="134" y="2840"/>
                </a:cubicBezTo>
                <a:cubicBezTo>
                  <a:pt x="132" y="2857"/>
                  <a:pt x="121" y="2898"/>
                  <a:pt x="121" y="2920"/>
                </a:cubicBezTo>
                <a:cubicBezTo>
                  <a:pt x="228" y="2904"/>
                  <a:pt x="336" y="2896"/>
                  <a:pt x="441" y="2873"/>
                </a:cubicBezTo>
                <a:cubicBezTo>
                  <a:pt x="450" y="2871"/>
                  <a:pt x="425" y="2862"/>
                  <a:pt x="422" y="2853"/>
                </a:cubicBezTo>
                <a:cubicBezTo>
                  <a:pt x="420" y="2846"/>
                  <a:pt x="425" y="2839"/>
                  <a:pt x="429" y="2833"/>
                </a:cubicBezTo>
                <a:cubicBezTo>
                  <a:pt x="444" y="2808"/>
                  <a:pt x="473" y="2801"/>
                  <a:pt x="496" y="2786"/>
                </a:cubicBezTo>
                <a:cubicBezTo>
                  <a:pt x="546" y="2800"/>
                  <a:pt x="594" y="2816"/>
                  <a:pt x="643" y="2833"/>
                </a:cubicBezTo>
                <a:cubicBezTo>
                  <a:pt x="667" y="2841"/>
                  <a:pt x="700" y="2857"/>
                  <a:pt x="723" y="2860"/>
                </a:cubicBezTo>
                <a:cubicBezTo>
                  <a:pt x="796" y="2868"/>
                  <a:pt x="871" y="2886"/>
                  <a:pt x="944" y="2886"/>
                </a:cubicBezTo>
                <a:cubicBezTo>
                  <a:pt x="936" y="2882"/>
                  <a:pt x="922" y="2882"/>
                  <a:pt x="921" y="2873"/>
                </a:cubicBezTo>
                <a:cubicBezTo>
                  <a:pt x="912" y="2813"/>
                  <a:pt x="963" y="2870"/>
                  <a:pt x="924" y="2833"/>
                </a:cubicBezTo>
                <a:cubicBezTo>
                  <a:pt x="909" y="2785"/>
                  <a:pt x="972" y="2810"/>
                  <a:pt x="1005" y="2813"/>
                </a:cubicBezTo>
                <a:cubicBezTo>
                  <a:pt x="1040" y="2823"/>
                  <a:pt x="1070" y="2834"/>
                  <a:pt x="1105" y="2840"/>
                </a:cubicBezTo>
                <a:cubicBezTo>
                  <a:pt x="1134" y="2868"/>
                  <a:pt x="1155" y="2884"/>
                  <a:pt x="1192" y="2900"/>
                </a:cubicBezTo>
                <a:cubicBezTo>
                  <a:pt x="1262" y="2895"/>
                  <a:pt x="1294" y="2894"/>
                  <a:pt x="1353" y="2873"/>
                </a:cubicBezTo>
                <a:cubicBezTo>
                  <a:pt x="1351" y="2866"/>
                  <a:pt x="1348" y="2860"/>
                  <a:pt x="1346" y="2853"/>
                </a:cubicBezTo>
                <a:cubicBezTo>
                  <a:pt x="1344" y="2846"/>
                  <a:pt x="1340" y="2833"/>
                  <a:pt x="1340" y="2833"/>
                </a:cubicBezTo>
                <a:cubicBezTo>
                  <a:pt x="1395" y="2814"/>
                  <a:pt x="1366" y="2817"/>
                  <a:pt x="1427" y="2826"/>
                </a:cubicBezTo>
                <a:cubicBezTo>
                  <a:pt x="1454" y="2835"/>
                  <a:pt x="1480" y="2844"/>
                  <a:pt x="1507" y="2853"/>
                </a:cubicBezTo>
                <a:cubicBezTo>
                  <a:pt x="1501" y="2821"/>
                  <a:pt x="1502" y="2801"/>
                  <a:pt x="1480" y="2779"/>
                </a:cubicBezTo>
                <a:cubicBezTo>
                  <a:pt x="1473" y="2756"/>
                  <a:pt x="1467" y="2739"/>
                  <a:pt x="1453" y="2719"/>
                </a:cubicBezTo>
                <a:cubicBezTo>
                  <a:pt x="1437" y="2664"/>
                  <a:pt x="1460" y="2731"/>
                  <a:pt x="1433" y="2685"/>
                </a:cubicBezTo>
                <a:cubicBezTo>
                  <a:pt x="1415" y="2655"/>
                  <a:pt x="1426" y="2661"/>
                  <a:pt x="1393" y="2639"/>
                </a:cubicBezTo>
                <a:cubicBezTo>
                  <a:pt x="1383" y="2610"/>
                  <a:pt x="1374" y="2581"/>
                  <a:pt x="1366" y="2552"/>
                </a:cubicBezTo>
                <a:cubicBezTo>
                  <a:pt x="1354" y="2422"/>
                  <a:pt x="1345" y="2294"/>
                  <a:pt x="1340" y="2163"/>
                </a:cubicBezTo>
                <a:cubicBezTo>
                  <a:pt x="1342" y="2123"/>
                  <a:pt x="1331" y="2076"/>
                  <a:pt x="1353" y="2042"/>
                </a:cubicBezTo>
                <a:cubicBezTo>
                  <a:pt x="1389" y="1988"/>
                  <a:pt x="1486" y="1983"/>
                  <a:pt x="1541" y="1976"/>
                </a:cubicBezTo>
                <a:cubicBezTo>
                  <a:pt x="1576" y="1964"/>
                  <a:pt x="1607" y="1947"/>
                  <a:pt x="1641" y="1935"/>
                </a:cubicBezTo>
                <a:cubicBezTo>
                  <a:pt x="1647" y="1926"/>
                  <a:pt x="1661" y="1908"/>
                  <a:pt x="1661" y="1895"/>
                </a:cubicBezTo>
                <a:cubicBezTo>
                  <a:pt x="1661" y="1774"/>
                  <a:pt x="1663" y="1776"/>
                  <a:pt x="1641" y="1701"/>
                </a:cubicBezTo>
                <a:cubicBezTo>
                  <a:pt x="1636" y="1685"/>
                  <a:pt x="1639" y="1666"/>
                  <a:pt x="1628" y="1654"/>
                </a:cubicBezTo>
                <a:cubicBezTo>
                  <a:pt x="1623" y="1649"/>
                  <a:pt x="1615" y="1649"/>
                  <a:pt x="1608" y="1647"/>
                </a:cubicBezTo>
                <a:cubicBezTo>
                  <a:pt x="1560" y="1659"/>
                  <a:pt x="1568" y="1687"/>
                  <a:pt x="1561" y="1728"/>
                </a:cubicBezTo>
                <a:cubicBezTo>
                  <a:pt x="1565" y="1825"/>
                  <a:pt x="1543" y="1861"/>
                  <a:pt x="1601" y="1915"/>
                </a:cubicBezTo>
                <a:cubicBezTo>
                  <a:pt x="1658" y="1898"/>
                  <a:pt x="1645" y="1794"/>
                  <a:pt x="1608" y="1754"/>
                </a:cubicBezTo>
                <a:cubicBezTo>
                  <a:pt x="1578" y="1784"/>
                  <a:pt x="1594" y="1761"/>
                  <a:pt x="1594" y="1835"/>
                </a:cubicBezTo>
                <a:cubicBezTo>
                  <a:pt x="1586" y="1781"/>
                  <a:pt x="1582" y="1732"/>
                  <a:pt x="1534" y="1701"/>
                </a:cubicBezTo>
                <a:cubicBezTo>
                  <a:pt x="1584" y="1669"/>
                  <a:pt x="1520" y="1696"/>
                  <a:pt x="1507" y="1701"/>
                </a:cubicBezTo>
                <a:cubicBezTo>
                  <a:pt x="1503" y="1708"/>
                  <a:pt x="1500" y="1716"/>
                  <a:pt x="1494" y="1721"/>
                </a:cubicBezTo>
                <a:cubicBezTo>
                  <a:pt x="1489" y="1725"/>
                  <a:pt x="1480" y="1724"/>
                  <a:pt x="1474" y="1728"/>
                </a:cubicBezTo>
                <a:cubicBezTo>
                  <a:pt x="1457" y="1738"/>
                  <a:pt x="1443" y="1759"/>
                  <a:pt x="1427" y="1768"/>
                </a:cubicBezTo>
                <a:cubicBezTo>
                  <a:pt x="1413" y="1776"/>
                  <a:pt x="1396" y="1776"/>
                  <a:pt x="1380" y="1781"/>
                </a:cubicBezTo>
                <a:cubicBezTo>
                  <a:pt x="1361" y="1764"/>
                  <a:pt x="1361" y="1745"/>
                  <a:pt x="1353" y="1721"/>
                </a:cubicBezTo>
                <a:cubicBezTo>
                  <a:pt x="1338" y="1575"/>
                  <a:pt x="1323" y="1423"/>
                  <a:pt x="1360" y="1279"/>
                </a:cubicBezTo>
                <a:cubicBezTo>
                  <a:pt x="1369" y="1183"/>
                  <a:pt x="1400" y="1096"/>
                  <a:pt x="1427" y="1004"/>
                </a:cubicBezTo>
                <a:cubicBezTo>
                  <a:pt x="1443" y="952"/>
                  <a:pt x="1453" y="895"/>
                  <a:pt x="1494" y="857"/>
                </a:cubicBezTo>
                <a:cubicBezTo>
                  <a:pt x="1507" y="829"/>
                  <a:pt x="1508" y="814"/>
                  <a:pt x="1534" y="797"/>
                </a:cubicBezTo>
                <a:cubicBezTo>
                  <a:pt x="1544" y="767"/>
                  <a:pt x="1558" y="776"/>
                  <a:pt x="1581" y="757"/>
                </a:cubicBezTo>
                <a:cubicBezTo>
                  <a:pt x="1617" y="728"/>
                  <a:pt x="1636" y="677"/>
                  <a:pt x="1681" y="663"/>
                </a:cubicBezTo>
                <a:cubicBezTo>
                  <a:pt x="1696" y="648"/>
                  <a:pt x="1688" y="649"/>
                  <a:pt x="1701" y="649"/>
                </a:cubicBezTo>
                <a:cubicBezTo>
                  <a:pt x="1692" y="610"/>
                  <a:pt x="1644" y="557"/>
                  <a:pt x="1614" y="529"/>
                </a:cubicBezTo>
                <a:cubicBezTo>
                  <a:pt x="1603" y="491"/>
                  <a:pt x="1567" y="456"/>
                  <a:pt x="1534" y="435"/>
                </a:cubicBezTo>
                <a:cubicBezTo>
                  <a:pt x="1461" y="446"/>
                  <a:pt x="1391" y="474"/>
                  <a:pt x="1320" y="495"/>
                </a:cubicBezTo>
                <a:cubicBezTo>
                  <a:pt x="1294" y="521"/>
                  <a:pt x="1261" y="531"/>
                  <a:pt x="1226" y="542"/>
                </a:cubicBezTo>
                <a:cubicBezTo>
                  <a:pt x="1199" y="569"/>
                  <a:pt x="1166" y="589"/>
                  <a:pt x="1139" y="616"/>
                </a:cubicBezTo>
                <a:cubicBezTo>
                  <a:pt x="1123" y="632"/>
                  <a:pt x="1085" y="656"/>
                  <a:pt x="1085" y="656"/>
                </a:cubicBezTo>
                <a:cubicBezTo>
                  <a:pt x="1077" y="679"/>
                  <a:pt x="1072" y="691"/>
                  <a:pt x="1058" y="710"/>
                </a:cubicBezTo>
                <a:cubicBezTo>
                  <a:pt x="1049" y="723"/>
                  <a:pt x="1032" y="750"/>
                  <a:pt x="1032" y="750"/>
                </a:cubicBezTo>
                <a:cubicBezTo>
                  <a:pt x="1025" y="715"/>
                  <a:pt x="1018" y="668"/>
                  <a:pt x="991" y="643"/>
                </a:cubicBezTo>
                <a:cubicBezTo>
                  <a:pt x="976" y="596"/>
                  <a:pt x="961" y="543"/>
                  <a:pt x="924" y="509"/>
                </a:cubicBezTo>
                <a:cubicBezTo>
                  <a:pt x="915" y="478"/>
                  <a:pt x="886" y="471"/>
                  <a:pt x="871" y="442"/>
                </a:cubicBezTo>
                <a:cubicBezTo>
                  <a:pt x="848" y="397"/>
                  <a:pt x="859" y="379"/>
                  <a:pt x="817" y="348"/>
                </a:cubicBezTo>
                <a:cubicBezTo>
                  <a:pt x="803" y="318"/>
                  <a:pt x="795" y="291"/>
                  <a:pt x="770" y="268"/>
                </a:cubicBezTo>
                <a:cubicBezTo>
                  <a:pt x="768" y="261"/>
                  <a:pt x="769" y="253"/>
                  <a:pt x="764" y="248"/>
                </a:cubicBezTo>
                <a:cubicBezTo>
                  <a:pt x="762" y="246"/>
                  <a:pt x="715" y="222"/>
                  <a:pt x="710" y="221"/>
                </a:cubicBezTo>
                <a:cubicBezTo>
                  <a:pt x="706" y="216"/>
                  <a:pt x="700" y="212"/>
                  <a:pt x="697" y="207"/>
                </a:cubicBezTo>
                <a:cubicBezTo>
                  <a:pt x="693" y="201"/>
                  <a:pt x="695" y="192"/>
                  <a:pt x="690" y="187"/>
                </a:cubicBezTo>
                <a:cubicBezTo>
                  <a:pt x="680" y="177"/>
                  <a:pt x="663" y="179"/>
                  <a:pt x="650" y="174"/>
                </a:cubicBezTo>
                <a:cubicBezTo>
                  <a:pt x="612" y="136"/>
                  <a:pt x="663" y="182"/>
                  <a:pt x="616" y="154"/>
                </a:cubicBezTo>
                <a:cubicBezTo>
                  <a:pt x="594" y="141"/>
                  <a:pt x="578" y="114"/>
                  <a:pt x="556" y="100"/>
                </a:cubicBezTo>
                <a:cubicBezTo>
                  <a:pt x="552" y="97"/>
                  <a:pt x="520" y="88"/>
                  <a:pt x="516" y="87"/>
                </a:cubicBezTo>
                <a:cubicBezTo>
                  <a:pt x="469" y="40"/>
                  <a:pt x="522" y="87"/>
                  <a:pt x="476" y="60"/>
                </a:cubicBezTo>
                <a:cubicBezTo>
                  <a:pt x="444" y="41"/>
                  <a:pt x="433" y="11"/>
                  <a:pt x="395" y="0"/>
                </a:cubicBezTo>
                <a:cubicBezTo>
                  <a:pt x="361" y="10"/>
                  <a:pt x="363" y="35"/>
                  <a:pt x="335" y="53"/>
                </a:cubicBezTo>
                <a:cubicBezTo>
                  <a:pt x="325" y="80"/>
                  <a:pt x="307" y="93"/>
                  <a:pt x="288" y="114"/>
                </a:cubicBezTo>
                <a:cubicBezTo>
                  <a:pt x="345" y="151"/>
                  <a:pt x="273" y="106"/>
                  <a:pt x="328" y="134"/>
                </a:cubicBezTo>
                <a:cubicBezTo>
                  <a:pt x="352" y="146"/>
                  <a:pt x="363" y="165"/>
                  <a:pt x="389" y="174"/>
                </a:cubicBezTo>
                <a:cubicBezTo>
                  <a:pt x="398" y="187"/>
                  <a:pt x="402" y="205"/>
                  <a:pt x="415" y="214"/>
                </a:cubicBezTo>
                <a:cubicBezTo>
                  <a:pt x="430" y="224"/>
                  <a:pt x="438" y="227"/>
                  <a:pt x="449" y="241"/>
                </a:cubicBezTo>
                <a:cubicBezTo>
                  <a:pt x="454" y="247"/>
                  <a:pt x="458" y="254"/>
                  <a:pt x="462" y="261"/>
                </a:cubicBezTo>
                <a:cubicBezTo>
                  <a:pt x="465" y="267"/>
                  <a:pt x="465" y="275"/>
                  <a:pt x="469" y="281"/>
                </a:cubicBezTo>
                <a:cubicBezTo>
                  <a:pt x="474" y="289"/>
                  <a:pt x="483" y="294"/>
                  <a:pt x="489" y="301"/>
                </a:cubicBezTo>
                <a:cubicBezTo>
                  <a:pt x="508" y="324"/>
                  <a:pt x="499" y="338"/>
                  <a:pt x="529" y="348"/>
                </a:cubicBezTo>
                <a:cubicBezTo>
                  <a:pt x="548" y="401"/>
                  <a:pt x="520" y="339"/>
                  <a:pt x="556" y="375"/>
                </a:cubicBezTo>
                <a:cubicBezTo>
                  <a:pt x="567" y="386"/>
                  <a:pt x="567" y="404"/>
                  <a:pt x="576" y="415"/>
                </a:cubicBezTo>
                <a:cubicBezTo>
                  <a:pt x="582" y="422"/>
                  <a:pt x="596" y="426"/>
                  <a:pt x="596" y="435"/>
                </a:cubicBezTo>
                <a:cubicBezTo>
                  <a:pt x="596" y="442"/>
                  <a:pt x="583" y="430"/>
                  <a:pt x="576" y="428"/>
                </a:cubicBezTo>
                <a:cubicBezTo>
                  <a:pt x="569" y="426"/>
                  <a:pt x="563" y="424"/>
                  <a:pt x="556" y="422"/>
                </a:cubicBezTo>
                <a:cubicBezTo>
                  <a:pt x="438" y="429"/>
                  <a:pt x="330" y="438"/>
                  <a:pt x="214" y="448"/>
                </a:cubicBezTo>
                <a:cubicBezTo>
                  <a:pt x="170" y="457"/>
                  <a:pt x="104" y="465"/>
                  <a:pt x="67" y="495"/>
                </a:cubicBezTo>
                <a:cubicBezTo>
                  <a:pt x="37" y="520"/>
                  <a:pt x="71" y="499"/>
                  <a:pt x="40" y="522"/>
                </a:cubicBezTo>
                <a:cubicBezTo>
                  <a:pt x="27" y="532"/>
                  <a:pt x="0" y="549"/>
                  <a:pt x="0" y="549"/>
                </a:cubicBezTo>
                <a:cubicBezTo>
                  <a:pt x="9" y="608"/>
                  <a:pt x="27" y="667"/>
                  <a:pt x="47" y="723"/>
                </a:cubicBezTo>
                <a:cubicBezTo>
                  <a:pt x="113" y="713"/>
                  <a:pt x="163" y="707"/>
                  <a:pt x="234" y="703"/>
                </a:cubicBezTo>
                <a:cubicBezTo>
                  <a:pt x="321" y="707"/>
                  <a:pt x="377" y="698"/>
                  <a:pt x="449" y="723"/>
                </a:cubicBezTo>
                <a:cubicBezTo>
                  <a:pt x="464" y="746"/>
                  <a:pt x="470" y="755"/>
                  <a:pt x="496" y="763"/>
                </a:cubicBezTo>
                <a:cubicBezTo>
                  <a:pt x="502" y="782"/>
                  <a:pt x="519" y="816"/>
                  <a:pt x="536" y="824"/>
                </a:cubicBezTo>
              </a:path>
            </a:pathLst>
          </a:custGeom>
          <a:solidFill>
            <a:srgbClr val="996633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8"/>
          <p:cNvSpPr>
            <a:spLocks/>
          </p:cNvSpPr>
          <p:nvPr/>
        </p:nvSpPr>
        <p:spPr bwMode="auto">
          <a:xfrm>
            <a:off x="1870392" y="6573837"/>
            <a:ext cx="882650" cy="347663"/>
          </a:xfrm>
          <a:custGeom>
            <a:avLst/>
            <a:gdLst>
              <a:gd name="T0" fmla="*/ 372983125 w 556"/>
              <a:gd name="T1" fmla="*/ 529233574 h 219"/>
              <a:gd name="T2" fmla="*/ 272176875 w 556"/>
              <a:gd name="T3" fmla="*/ 410786853 h 219"/>
              <a:gd name="T4" fmla="*/ 136088438 w 556"/>
              <a:gd name="T5" fmla="*/ 327620784 h 219"/>
              <a:gd name="T6" fmla="*/ 103327200 w 556"/>
              <a:gd name="T7" fmla="*/ 277217586 h 219"/>
              <a:gd name="T8" fmla="*/ 0 w 556"/>
              <a:gd name="T9" fmla="*/ 241935348 h 219"/>
              <a:gd name="T10" fmla="*/ 355342825 w 556"/>
              <a:gd name="T11" fmla="*/ 209174063 h 219"/>
              <a:gd name="T12" fmla="*/ 405745950 w 556"/>
              <a:gd name="T13" fmla="*/ 241935348 h 219"/>
              <a:gd name="T14" fmla="*/ 456149075 w 556"/>
              <a:gd name="T15" fmla="*/ 259577261 h 219"/>
              <a:gd name="T16" fmla="*/ 355342825 w 556"/>
              <a:gd name="T17" fmla="*/ 73085430 h 219"/>
              <a:gd name="T18" fmla="*/ 642640638 w 556"/>
              <a:gd name="T19" fmla="*/ 57964471 h 219"/>
              <a:gd name="T20" fmla="*/ 675401875 w 556"/>
              <a:gd name="T21" fmla="*/ 176411191 h 219"/>
              <a:gd name="T22" fmla="*/ 761087188 w 556"/>
              <a:gd name="T23" fmla="*/ 241935348 h 219"/>
              <a:gd name="T24" fmla="*/ 980341575 w 556"/>
              <a:gd name="T25" fmla="*/ 191532150 h 219"/>
              <a:gd name="T26" fmla="*/ 1113909063 w 556"/>
              <a:gd name="T27" fmla="*/ 294859499 h 219"/>
              <a:gd name="T28" fmla="*/ 997981875 w 556"/>
              <a:gd name="T29" fmla="*/ 378023981 h 219"/>
              <a:gd name="T30" fmla="*/ 1401206875 w 556"/>
              <a:gd name="T31" fmla="*/ 428427179 h 219"/>
              <a:gd name="T32" fmla="*/ 1149191250 w 556"/>
              <a:gd name="T33" fmla="*/ 546875487 h 219"/>
              <a:gd name="T34" fmla="*/ 473789375 w 556"/>
              <a:gd name="T35" fmla="*/ 529233574 h 219"/>
              <a:gd name="T36" fmla="*/ 372983125 w 556"/>
              <a:gd name="T37" fmla="*/ 529233574 h 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6" h="219">
                <a:moveTo>
                  <a:pt x="148" y="210"/>
                </a:moveTo>
                <a:cubicBezTo>
                  <a:pt x="139" y="184"/>
                  <a:pt x="135" y="172"/>
                  <a:pt x="108" y="163"/>
                </a:cubicBezTo>
                <a:cubicBezTo>
                  <a:pt x="91" y="148"/>
                  <a:pt x="73" y="142"/>
                  <a:pt x="54" y="130"/>
                </a:cubicBezTo>
                <a:cubicBezTo>
                  <a:pt x="50" y="123"/>
                  <a:pt x="48" y="114"/>
                  <a:pt x="41" y="110"/>
                </a:cubicBezTo>
                <a:cubicBezTo>
                  <a:pt x="29" y="102"/>
                  <a:pt x="0" y="96"/>
                  <a:pt x="0" y="96"/>
                </a:cubicBezTo>
                <a:cubicBezTo>
                  <a:pt x="42" y="57"/>
                  <a:pt x="77" y="79"/>
                  <a:pt x="141" y="83"/>
                </a:cubicBezTo>
                <a:cubicBezTo>
                  <a:pt x="148" y="87"/>
                  <a:pt x="156" y="90"/>
                  <a:pt x="161" y="96"/>
                </a:cubicBezTo>
                <a:cubicBezTo>
                  <a:pt x="177" y="116"/>
                  <a:pt x="157" y="129"/>
                  <a:pt x="181" y="103"/>
                </a:cubicBezTo>
                <a:cubicBezTo>
                  <a:pt x="171" y="68"/>
                  <a:pt x="159" y="59"/>
                  <a:pt x="141" y="29"/>
                </a:cubicBezTo>
                <a:cubicBezTo>
                  <a:pt x="183" y="9"/>
                  <a:pt x="190" y="0"/>
                  <a:pt x="255" y="23"/>
                </a:cubicBezTo>
                <a:cubicBezTo>
                  <a:pt x="255" y="23"/>
                  <a:pt x="266" y="66"/>
                  <a:pt x="268" y="70"/>
                </a:cubicBezTo>
                <a:cubicBezTo>
                  <a:pt x="274" y="79"/>
                  <a:pt x="295" y="91"/>
                  <a:pt x="302" y="96"/>
                </a:cubicBezTo>
                <a:cubicBezTo>
                  <a:pt x="331" y="87"/>
                  <a:pt x="360" y="84"/>
                  <a:pt x="389" y="76"/>
                </a:cubicBezTo>
                <a:cubicBezTo>
                  <a:pt x="442" y="87"/>
                  <a:pt x="411" y="84"/>
                  <a:pt x="442" y="117"/>
                </a:cubicBezTo>
                <a:cubicBezTo>
                  <a:pt x="416" y="125"/>
                  <a:pt x="404" y="122"/>
                  <a:pt x="396" y="150"/>
                </a:cubicBezTo>
                <a:cubicBezTo>
                  <a:pt x="460" y="154"/>
                  <a:pt x="501" y="151"/>
                  <a:pt x="556" y="170"/>
                </a:cubicBezTo>
                <a:cubicBezTo>
                  <a:pt x="513" y="181"/>
                  <a:pt x="488" y="185"/>
                  <a:pt x="456" y="217"/>
                </a:cubicBezTo>
                <a:cubicBezTo>
                  <a:pt x="359" y="207"/>
                  <a:pt x="292" y="206"/>
                  <a:pt x="188" y="210"/>
                </a:cubicBezTo>
                <a:cubicBezTo>
                  <a:pt x="161" y="219"/>
                  <a:pt x="175" y="219"/>
                  <a:pt x="148" y="210"/>
                </a:cubicBezTo>
                <a:close/>
              </a:path>
            </a:pathLst>
          </a:custGeom>
          <a:solidFill>
            <a:srgbClr val="158F3B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5" name="Picture 9" descr="EENDEN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6052345"/>
            <a:ext cx="1181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Cuc t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7" y="5113252"/>
            <a:ext cx="1162050" cy="169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Freeform 11"/>
          <p:cNvSpPr>
            <a:spLocks/>
          </p:cNvSpPr>
          <p:nvPr/>
        </p:nvSpPr>
        <p:spPr bwMode="auto">
          <a:xfrm>
            <a:off x="6564313" y="6427789"/>
            <a:ext cx="1168400" cy="441325"/>
          </a:xfrm>
          <a:custGeom>
            <a:avLst/>
            <a:gdLst>
              <a:gd name="T0" fmla="*/ 556955325 w 736"/>
              <a:gd name="T1" fmla="*/ 665321250 h 278"/>
              <a:gd name="T2" fmla="*/ 269657513 w 736"/>
              <a:gd name="T3" fmla="*/ 463708750 h 278"/>
              <a:gd name="T4" fmla="*/ 100806250 w 736"/>
              <a:gd name="T5" fmla="*/ 446068450 h 278"/>
              <a:gd name="T6" fmla="*/ 0 w 736"/>
              <a:gd name="T7" fmla="*/ 481350638 h 278"/>
              <a:gd name="T8" fmla="*/ 269657513 w 736"/>
              <a:gd name="T9" fmla="*/ 294859075 h 278"/>
              <a:gd name="T10" fmla="*/ 556955325 w 736"/>
              <a:gd name="T11" fmla="*/ 362902500 h 278"/>
              <a:gd name="T12" fmla="*/ 521673138 w 736"/>
              <a:gd name="T13" fmla="*/ 194052825 h 278"/>
              <a:gd name="T14" fmla="*/ 506552200 w 736"/>
              <a:gd name="T15" fmla="*/ 143649700 h 278"/>
              <a:gd name="T16" fmla="*/ 219254388 w 736"/>
              <a:gd name="T17" fmla="*/ 57964388 h 278"/>
              <a:gd name="T18" fmla="*/ 640119688 w 736"/>
              <a:gd name="T19" fmla="*/ 40322500 h 278"/>
              <a:gd name="T20" fmla="*/ 844253138 w 736"/>
              <a:gd name="T21" fmla="*/ 158770638 h 278"/>
              <a:gd name="T22" fmla="*/ 1113909063 w 736"/>
              <a:gd name="T23" fmla="*/ 226814063 h 278"/>
              <a:gd name="T24" fmla="*/ 1297881263 w 736"/>
              <a:gd name="T25" fmla="*/ 176410938 h 278"/>
              <a:gd name="T26" fmla="*/ 1466730938 w 736"/>
              <a:gd name="T27" fmla="*/ 75604688 h 278"/>
              <a:gd name="T28" fmla="*/ 1771670638 w 736"/>
              <a:gd name="T29" fmla="*/ 93246575 h 278"/>
              <a:gd name="T30" fmla="*/ 1822073763 w 736"/>
              <a:gd name="T31" fmla="*/ 126007813 h 278"/>
              <a:gd name="T32" fmla="*/ 1653222500 w 736"/>
              <a:gd name="T33" fmla="*/ 176410938 h 278"/>
              <a:gd name="T34" fmla="*/ 1517134063 w 736"/>
              <a:gd name="T35" fmla="*/ 262096250 h 278"/>
              <a:gd name="T36" fmla="*/ 1451610000 w 736"/>
              <a:gd name="T37" fmla="*/ 362902500 h 278"/>
              <a:gd name="T38" fmla="*/ 1685985325 w 736"/>
              <a:gd name="T39" fmla="*/ 395665325 h 278"/>
              <a:gd name="T40" fmla="*/ 1789310938 w 736"/>
              <a:gd name="T41" fmla="*/ 430947513 h 278"/>
              <a:gd name="T42" fmla="*/ 1670864388 w 736"/>
              <a:gd name="T43" fmla="*/ 496471575 h 278"/>
              <a:gd name="T44" fmla="*/ 1585179075 w 736"/>
              <a:gd name="T45" fmla="*/ 632560013 h 278"/>
              <a:gd name="T46" fmla="*/ 1517134063 w 736"/>
              <a:gd name="T47" fmla="*/ 650200313 h 278"/>
              <a:gd name="T48" fmla="*/ 776208125 w 736"/>
              <a:gd name="T49" fmla="*/ 632560013 h 278"/>
              <a:gd name="T50" fmla="*/ 607358450 w 736"/>
              <a:gd name="T51" fmla="*/ 700603438 h 278"/>
              <a:gd name="T52" fmla="*/ 556955325 w 736"/>
              <a:gd name="T53" fmla="*/ 66532125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6" h="278">
                <a:moveTo>
                  <a:pt x="221" y="264"/>
                </a:moveTo>
                <a:cubicBezTo>
                  <a:pt x="199" y="202"/>
                  <a:pt x="161" y="203"/>
                  <a:pt x="107" y="184"/>
                </a:cubicBezTo>
                <a:cubicBezTo>
                  <a:pt x="82" y="161"/>
                  <a:pt x="94" y="165"/>
                  <a:pt x="40" y="177"/>
                </a:cubicBezTo>
                <a:cubicBezTo>
                  <a:pt x="26" y="180"/>
                  <a:pt x="0" y="191"/>
                  <a:pt x="0" y="191"/>
                </a:cubicBezTo>
                <a:cubicBezTo>
                  <a:pt x="15" y="142"/>
                  <a:pt x="62" y="129"/>
                  <a:pt x="107" y="117"/>
                </a:cubicBezTo>
                <a:cubicBezTo>
                  <a:pt x="154" y="121"/>
                  <a:pt x="189" y="112"/>
                  <a:pt x="221" y="144"/>
                </a:cubicBezTo>
                <a:cubicBezTo>
                  <a:pt x="229" y="116"/>
                  <a:pt x="229" y="97"/>
                  <a:pt x="207" y="77"/>
                </a:cubicBezTo>
                <a:cubicBezTo>
                  <a:pt x="205" y="70"/>
                  <a:pt x="207" y="61"/>
                  <a:pt x="201" y="57"/>
                </a:cubicBezTo>
                <a:cubicBezTo>
                  <a:pt x="178" y="41"/>
                  <a:pt x="115" y="29"/>
                  <a:pt x="87" y="23"/>
                </a:cubicBezTo>
                <a:cubicBezTo>
                  <a:pt x="152" y="0"/>
                  <a:pt x="156" y="11"/>
                  <a:pt x="254" y="16"/>
                </a:cubicBezTo>
                <a:cubicBezTo>
                  <a:pt x="289" y="23"/>
                  <a:pt x="309" y="38"/>
                  <a:pt x="335" y="63"/>
                </a:cubicBezTo>
                <a:cubicBezTo>
                  <a:pt x="352" y="119"/>
                  <a:pt x="374" y="95"/>
                  <a:pt x="442" y="90"/>
                </a:cubicBezTo>
                <a:cubicBezTo>
                  <a:pt x="466" y="82"/>
                  <a:pt x="491" y="78"/>
                  <a:pt x="515" y="70"/>
                </a:cubicBezTo>
                <a:cubicBezTo>
                  <a:pt x="541" y="46"/>
                  <a:pt x="548" y="42"/>
                  <a:pt x="582" y="30"/>
                </a:cubicBezTo>
                <a:cubicBezTo>
                  <a:pt x="622" y="32"/>
                  <a:pt x="663" y="31"/>
                  <a:pt x="703" y="37"/>
                </a:cubicBezTo>
                <a:cubicBezTo>
                  <a:pt x="711" y="38"/>
                  <a:pt x="723" y="42"/>
                  <a:pt x="723" y="50"/>
                </a:cubicBezTo>
                <a:cubicBezTo>
                  <a:pt x="723" y="64"/>
                  <a:pt x="684" y="66"/>
                  <a:pt x="656" y="70"/>
                </a:cubicBezTo>
                <a:cubicBezTo>
                  <a:pt x="635" y="77"/>
                  <a:pt x="616" y="86"/>
                  <a:pt x="602" y="104"/>
                </a:cubicBezTo>
                <a:cubicBezTo>
                  <a:pt x="593" y="117"/>
                  <a:pt x="576" y="144"/>
                  <a:pt x="576" y="144"/>
                </a:cubicBezTo>
                <a:cubicBezTo>
                  <a:pt x="637" y="162"/>
                  <a:pt x="528" y="131"/>
                  <a:pt x="669" y="157"/>
                </a:cubicBezTo>
                <a:cubicBezTo>
                  <a:pt x="683" y="160"/>
                  <a:pt x="710" y="171"/>
                  <a:pt x="710" y="171"/>
                </a:cubicBezTo>
                <a:cubicBezTo>
                  <a:pt x="736" y="212"/>
                  <a:pt x="725" y="180"/>
                  <a:pt x="663" y="197"/>
                </a:cubicBezTo>
                <a:cubicBezTo>
                  <a:pt x="640" y="203"/>
                  <a:pt x="642" y="240"/>
                  <a:pt x="629" y="251"/>
                </a:cubicBezTo>
                <a:cubicBezTo>
                  <a:pt x="622" y="257"/>
                  <a:pt x="611" y="256"/>
                  <a:pt x="602" y="258"/>
                </a:cubicBezTo>
                <a:cubicBezTo>
                  <a:pt x="501" y="252"/>
                  <a:pt x="408" y="243"/>
                  <a:pt x="308" y="251"/>
                </a:cubicBezTo>
                <a:cubicBezTo>
                  <a:pt x="283" y="258"/>
                  <a:pt x="265" y="270"/>
                  <a:pt x="241" y="278"/>
                </a:cubicBezTo>
                <a:cubicBezTo>
                  <a:pt x="232" y="253"/>
                  <a:pt x="240" y="255"/>
                  <a:pt x="221" y="264"/>
                </a:cubicBezTo>
                <a:close/>
              </a:path>
            </a:pathLst>
          </a:custGeom>
          <a:solidFill>
            <a:srgbClr val="158F3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8" name="Group 52"/>
          <p:cNvGrpSpPr>
            <a:grpSpLocks/>
          </p:cNvGrpSpPr>
          <p:nvPr/>
        </p:nvGrpSpPr>
        <p:grpSpPr bwMode="auto">
          <a:xfrm>
            <a:off x="7543800" y="2590800"/>
            <a:ext cx="914400" cy="1066800"/>
            <a:chOff x="1248" y="1680"/>
            <a:chExt cx="576" cy="672"/>
          </a:xfrm>
        </p:grpSpPr>
        <p:sp>
          <p:nvSpPr>
            <p:cNvPr id="27699" name="Oval 53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700" name="Freeform 54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38 w 85"/>
                <a:gd name="T1" fmla="*/ 21 h 207"/>
                <a:gd name="T2" fmla="*/ 24 w 85"/>
                <a:gd name="T3" fmla="*/ 85 h 207"/>
                <a:gd name="T4" fmla="*/ 105 w 85"/>
                <a:gd name="T5" fmla="*/ 62 h 207"/>
                <a:gd name="T6" fmla="*/ 120 w 85"/>
                <a:gd name="T7" fmla="*/ 38 h 207"/>
                <a:gd name="T8" fmla="*/ 159 w 85"/>
                <a:gd name="T9" fmla="*/ 34 h 207"/>
                <a:gd name="T10" fmla="*/ 80 w 85"/>
                <a:gd name="T11" fmla="*/ 26 h 207"/>
                <a:gd name="T12" fmla="*/ 38 w 85"/>
                <a:gd name="T13" fmla="*/ 21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9" name="Group 55"/>
          <p:cNvGrpSpPr>
            <a:grpSpLocks/>
          </p:cNvGrpSpPr>
          <p:nvPr/>
        </p:nvGrpSpPr>
        <p:grpSpPr bwMode="auto">
          <a:xfrm>
            <a:off x="5257800" y="255676"/>
            <a:ext cx="914400" cy="1066800"/>
            <a:chOff x="1248" y="1680"/>
            <a:chExt cx="576" cy="672"/>
          </a:xfrm>
        </p:grpSpPr>
        <p:sp>
          <p:nvSpPr>
            <p:cNvPr id="27697" name="Oval 56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B601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98" name="Freeform 57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38 w 85"/>
                <a:gd name="T1" fmla="*/ 21 h 207"/>
                <a:gd name="T2" fmla="*/ 24 w 85"/>
                <a:gd name="T3" fmla="*/ 85 h 207"/>
                <a:gd name="T4" fmla="*/ 105 w 85"/>
                <a:gd name="T5" fmla="*/ 62 h 207"/>
                <a:gd name="T6" fmla="*/ 120 w 85"/>
                <a:gd name="T7" fmla="*/ 38 h 207"/>
                <a:gd name="T8" fmla="*/ 159 w 85"/>
                <a:gd name="T9" fmla="*/ 34 h 207"/>
                <a:gd name="T10" fmla="*/ 80 w 85"/>
                <a:gd name="T11" fmla="*/ 26 h 207"/>
                <a:gd name="T12" fmla="*/ 38 w 85"/>
                <a:gd name="T13" fmla="*/ 21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0" name="Group 58"/>
          <p:cNvGrpSpPr>
            <a:grpSpLocks/>
          </p:cNvGrpSpPr>
          <p:nvPr/>
        </p:nvGrpSpPr>
        <p:grpSpPr bwMode="auto">
          <a:xfrm>
            <a:off x="7315200" y="838200"/>
            <a:ext cx="914400" cy="1066800"/>
            <a:chOff x="1248" y="1680"/>
            <a:chExt cx="576" cy="672"/>
          </a:xfrm>
        </p:grpSpPr>
        <p:sp>
          <p:nvSpPr>
            <p:cNvPr id="27695" name="Oval 59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F11B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96" name="Freeform 60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38 w 85"/>
                <a:gd name="T1" fmla="*/ 21 h 207"/>
                <a:gd name="T2" fmla="*/ 24 w 85"/>
                <a:gd name="T3" fmla="*/ 85 h 207"/>
                <a:gd name="T4" fmla="*/ 105 w 85"/>
                <a:gd name="T5" fmla="*/ 62 h 207"/>
                <a:gd name="T6" fmla="*/ 120 w 85"/>
                <a:gd name="T7" fmla="*/ 38 h 207"/>
                <a:gd name="T8" fmla="*/ 159 w 85"/>
                <a:gd name="T9" fmla="*/ 34 h 207"/>
                <a:gd name="T10" fmla="*/ 80 w 85"/>
                <a:gd name="T11" fmla="*/ 26 h 207"/>
                <a:gd name="T12" fmla="*/ 38 w 85"/>
                <a:gd name="T13" fmla="*/ 21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1" name="Group 61"/>
          <p:cNvGrpSpPr>
            <a:grpSpLocks/>
          </p:cNvGrpSpPr>
          <p:nvPr/>
        </p:nvGrpSpPr>
        <p:grpSpPr bwMode="auto">
          <a:xfrm>
            <a:off x="5651915" y="1600200"/>
            <a:ext cx="914400" cy="1066800"/>
            <a:chOff x="1248" y="1680"/>
            <a:chExt cx="576" cy="672"/>
          </a:xfrm>
        </p:grpSpPr>
        <p:sp>
          <p:nvSpPr>
            <p:cNvPr id="27693" name="Oval 62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94" name="Freeform 63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38 w 85"/>
                <a:gd name="T1" fmla="*/ 21 h 207"/>
                <a:gd name="T2" fmla="*/ 24 w 85"/>
                <a:gd name="T3" fmla="*/ 85 h 207"/>
                <a:gd name="T4" fmla="*/ 105 w 85"/>
                <a:gd name="T5" fmla="*/ 62 h 207"/>
                <a:gd name="T6" fmla="*/ 120 w 85"/>
                <a:gd name="T7" fmla="*/ 38 h 207"/>
                <a:gd name="T8" fmla="*/ 159 w 85"/>
                <a:gd name="T9" fmla="*/ 34 h 207"/>
                <a:gd name="T10" fmla="*/ 80 w 85"/>
                <a:gd name="T11" fmla="*/ 26 h 207"/>
                <a:gd name="T12" fmla="*/ 38 w 85"/>
                <a:gd name="T13" fmla="*/ 21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99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2" name="Group 64"/>
          <p:cNvGrpSpPr>
            <a:grpSpLocks/>
          </p:cNvGrpSpPr>
          <p:nvPr/>
        </p:nvGrpSpPr>
        <p:grpSpPr bwMode="auto">
          <a:xfrm>
            <a:off x="4114800" y="3200400"/>
            <a:ext cx="914400" cy="1066800"/>
            <a:chOff x="1248" y="1680"/>
            <a:chExt cx="576" cy="672"/>
          </a:xfrm>
        </p:grpSpPr>
        <p:sp>
          <p:nvSpPr>
            <p:cNvPr id="27691" name="Oval 65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92" name="Freeform 66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38 w 85"/>
                <a:gd name="T1" fmla="*/ 21 h 207"/>
                <a:gd name="T2" fmla="*/ 24 w 85"/>
                <a:gd name="T3" fmla="*/ 85 h 207"/>
                <a:gd name="T4" fmla="*/ 105 w 85"/>
                <a:gd name="T5" fmla="*/ 62 h 207"/>
                <a:gd name="T6" fmla="*/ 120 w 85"/>
                <a:gd name="T7" fmla="*/ 38 h 207"/>
                <a:gd name="T8" fmla="*/ 159 w 85"/>
                <a:gd name="T9" fmla="*/ 34 h 207"/>
                <a:gd name="T10" fmla="*/ 80 w 85"/>
                <a:gd name="T11" fmla="*/ 26 h 207"/>
                <a:gd name="T12" fmla="*/ 38 w 85"/>
                <a:gd name="T13" fmla="*/ 21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3" name="Group 67"/>
          <p:cNvGrpSpPr>
            <a:grpSpLocks/>
          </p:cNvGrpSpPr>
          <p:nvPr/>
        </p:nvGrpSpPr>
        <p:grpSpPr bwMode="auto">
          <a:xfrm>
            <a:off x="3581400" y="1219200"/>
            <a:ext cx="914400" cy="1066800"/>
            <a:chOff x="1248" y="1680"/>
            <a:chExt cx="576" cy="672"/>
          </a:xfrm>
        </p:grpSpPr>
        <p:sp>
          <p:nvSpPr>
            <p:cNvPr id="27689" name="Oval 68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2111E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90" name="Freeform 69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38 w 85"/>
                <a:gd name="T1" fmla="*/ 21 h 207"/>
                <a:gd name="T2" fmla="*/ 24 w 85"/>
                <a:gd name="T3" fmla="*/ 85 h 207"/>
                <a:gd name="T4" fmla="*/ 105 w 85"/>
                <a:gd name="T5" fmla="*/ 62 h 207"/>
                <a:gd name="T6" fmla="*/ 120 w 85"/>
                <a:gd name="T7" fmla="*/ 38 h 207"/>
                <a:gd name="T8" fmla="*/ 159 w 85"/>
                <a:gd name="T9" fmla="*/ 34 h 207"/>
                <a:gd name="T10" fmla="*/ 80 w 85"/>
                <a:gd name="T11" fmla="*/ 26 h 207"/>
                <a:gd name="T12" fmla="*/ 38 w 85"/>
                <a:gd name="T13" fmla="*/ 21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5" name="Freeform 72"/>
          <p:cNvSpPr>
            <a:spLocks/>
          </p:cNvSpPr>
          <p:nvPr/>
        </p:nvSpPr>
        <p:spPr bwMode="auto">
          <a:xfrm>
            <a:off x="438149" y="5751356"/>
            <a:ext cx="822640" cy="724852"/>
          </a:xfrm>
          <a:custGeom>
            <a:avLst/>
            <a:gdLst>
              <a:gd name="T0" fmla="*/ 206652813 w 268"/>
              <a:gd name="T1" fmla="*/ 259576888 h 186"/>
              <a:gd name="T2" fmla="*/ 5040313 w 268"/>
              <a:gd name="T3" fmla="*/ 173891575 h 186"/>
              <a:gd name="T4" fmla="*/ 224294700 w 268"/>
              <a:gd name="T5" fmla="*/ 141128750 h 186"/>
              <a:gd name="T6" fmla="*/ 189012513 w 268"/>
              <a:gd name="T7" fmla="*/ 22682200 h 186"/>
              <a:gd name="T8" fmla="*/ 325100950 w 268"/>
              <a:gd name="T9" fmla="*/ 55443438 h 186"/>
              <a:gd name="T10" fmla="*/ 393144375 w 268"/>
              <a:gd name="T11" fmla="*/ 141128750 h 186"/>
              <a:gd name="T12" fmla="*/ 408265313 w 268"/>
              <a:gd name="T13" fmla="*/ 90725625 h 186"/>
              <a:gd name="T14" fmla="*/ 511592513 w 268"/>
              <a:gd name="T15" fmla="*/ 55443438 h 186"/>
              <a:gd name="T16" fmla="*/ 645160000 w 268"/>
              <a:gd name="T17" fmla="*/ 73085325 h 186"/>
              <a:gd name="T18" fmla="*/ 662801888 w 268"/>
              <a:gd name="T19" fmla="*/ 123488450 h 186"/>
              <a:gd name="T20" fmla="*/ 561995638 w 268"/>
              <a:gd name="T21" fmla="*/ 158770638 h 186"/>
              <a:gd name="T22" fmla="*/ 544353750 w 268"/>
              <a:gd name="T23" fmla="*/ 209173763 h 186"/>
              <a:gd name="T24" fmla="*/ 594756875 w 268"/>
              <a:gd name="T25" fmla="*/ 224294700 h 186"/>
              <a:gd name="T26" fmla="*/ 662801888 w 268"/>
              <a:gd name="T27" fmla="*/ 292338125 h 186"/>
              <a:gd name="T28" fmla="*/ 173891575 w 268"/>
              <a:gd name="T29" fmla="*/ 360383138 h 186"/>
              <a:gd name="T30" fmla="*/ 70564375 w 268"/>
              <a:gd name="T31" fmla="*/ 378023438 h 186"/>
              <a:gd name="T32" fmla="*/ 88206263 w 268"/>
              <a:gd name="T33" fmla="*/ 309980013 h 186"/>
              <a:gd name="T34" fmla="*/ 206652813 w 268"/>
              <a:gd name="T35" fmla="*/ 259576888 h 1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8" h="186">
                <a:moveTo>
                  <a:pt x="82" y="103"/>
                </a:moveTo>
                <a:cubicBezTo>
                  <a:pt x="62" y="81"/>
                  <a:pt x="30" y="77"/>
                  <a:pt x="2" y="69"/>
                </a:cubicBezTo>
                <a:cubicBezTo>
                  <a:pt x="62" y="51"/>
                  <a:pt x="0" y="44"/>
                  <a:pt x="89" y="56"/>
                </a:cubicBezTo>
                <a:cubicBezTo>
                  <a:pt x="106" y="30"/>
                  <a:pt x="105" y="20"/>
                  <a:pt x="75" y="9"/>
                </a:cubicBezTo>
                <a:cubicBezTo>
                  <a:pt x="101" y="0"/>
                  <a:pt x="109" y="4"/>
                  <a:pt x="129" y="22"/>
                </a:cubicBezTo>
                <a:cubicBezTo>
                  <a:pt x="132" y="30"/>
                  <a:pt x="137" y="61"/>
                  <a:pt x="156" y="56"/>
                </a:cubicBezTo>
                <a:cubicBezTo>
                  <a:pt x="163" y="54"/>
                  <a:pt x="156" y="40"/>
                  <a:pt x="162" y="36"/>
                </a:cubicBezTo>
                <a:cubicBezTo>
                  <a:pt x="174" y="28"/>
                  <a:pt x="203" y="22"/>
                  <a:pt x="203" y="22"/>
                </a:cubicBezTo>
                <a:cubicBezTo>
                  <a:pt x="221" y="24"/>
                  <a:pt x="240" y="22"/>
                  <a:pt x="256" y="29"/>
                </a:cubicBezTo>
                <a:cubicBezTo>
                  <a:pt x="262" y="32"/>
                  <a:pt x="268" y="44"/>
                  <a:pt x="263" y="49"/>
                </a:cubicBezTo>
                <a:cubicBezTo>
                  <a:pt x="253" y="59"/>
                  <a:pt x="223" y="63"/>
                  <a:pt x="223" y="63"/>
                </a:cubicBezTo>
                <a:cubicBezTo>
                  <a:pt x="221" y="70"/>
                  <a:pt x="213" y="77"/>
                  <a:pt x="216" y="83"/>
                </a:cubicBezTo>
                <a:cubicBezTo>
                  <a:pt x="219" y="89"/>
                  <a:pt x="230" y="85"/>
                  <a:pt x="236" y="89"/>
                </a:cubicBezTo>
                <a:cubicBezTo>
                  <a:pt x="247" y="96"/>
                  <a:pt x="254" y="107"/>
                  <a:pt x="263" y="116"/>
                </a:cubicBezTo>
                <a:cubicBezTo>
                  <a:pt x="203" y="137"/>
                  <a:pt x="131" y="139"/>
                  <a:pt x="69" y="143"/>
                </a:cubicBezTo>
                <a:cubicBezTo>
                  <a:pt x="40" y="161"/>
                  <a:pt x="40" y="186"/>
                  <a:pt x="28" y="150"/>
                </a:cubicBezTo>
                <a:cubicBezTo>
                  <a:pt x="30" y="141"/>
                  <a:pt x="28" y="130"/>
                  <a:pt x="35" y="123"/>
                </a:cubicBezTo>
                <a:cubicBezTo>
                  <a:pt x="46" y="112"/>
                  <a:pt x="82" y="123"/>
                  <a:pt x="82" y="103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73"/>
          <p:cNvSpPr>
            <a:spLocks/>
          </p:cNvSpPr>
          <p:nvPr/>
        </p:nvSpPr>
        <p:spPr bwMode="auto">
          <a:xfrm>
            <a:off x="10636248" y="5545842"/>
            <a:ext cx="1171892" cy="379681"/>
          </a:xfrm>
          <a:custGeom>
            <a:avLst/>
            <a:gdLst>
              <a:gd name="T0" fmla="*/ 269655671 w 335"/>
              <a:gd name="T1" fmla="*/ 257056417 h 169"/>
              <a:gd name="T2" fmla="*/ 0 w 335"/>
              <a:gd name="T3" fmla="*/ 206653198 h 169"/>
              <a:gd name="T4" fmla="*/ 100806155 w 335"/>
              <a:gd name="T5" fmla="*/ 103327393 h 169"/>
              <a:gd name="T6" fmla="*/ 304937826 w 335"/>
              <a:gd name="T7" fmla="*/ 120967725 h 169"/>
              <a:gd name="T8" fmla="*/ 337700620 w 335"/>
              <a:gd name="T9" fmla="*/ 156249979 h 169"/>
              <a:gd name="T10" fmla="*/ 355340903 w 335"/>
              <a:gd name="T11" fmla="*/ 103327393 h 169"/>
              <a:gd name="T12" fmla="*/ 423385852 w 335"/>
              <a:gd name="T13" fmla="*/ 88206427 h 169"/>
              <a:gd name="T14" fmla="*/ 539312930 w 335"/>
              <a:gd name="T15" fmla="*/ 156249979 h 169"/>
              <a:gd name="T16" fmla="*/ 574595085 w 335"/>
              <a:gd name="T17" fmla="*/ 120967725 h 169"/>
              <a:gd name="T18" fmla="*/ 624998162 w 335"/>
              <a:gd name="T19" fmla="*/ 103327393 h 169"/>
              <a:gd name="T20" fmla="*/ 693041523 w 335"/>
              <a:gd name="T21" fmla="*/ 221774163 h 169"/>
              <a:gd name="T22" fmla="*/ 844250756 w 335"/>
              <a:gd name="T23" fmla="*/ 257056417 h 169"/>
              <a:gd name="T24" fmla="*/ 776207395 w 335"/>
              <a:gd name="T25" fmla="*/ 408266073 h 169"/>
              <a:gd name="T26" fmla="*/ 708162447 w 335"/>
              <a:gd name="T27" fmla="*/ 425907994 h 169"/>
              <a:gd name="T28" fmla="*/ 236894465 w 335"/>
              <a:gd name="T29" fmla="*/ 390625740 h 169"/>
              <a:gd name="T30" fmla="*/ 151209233 w 335"/>
              <a:gd name="T31" fmla="*/ 357862854 h 169"/>
              <a:gd name="T32" fmla="*/ 269655671 w 335"/>
              <a:gd name="T33" fmla="*/ 257056417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7" name="Picture 75" descr="Cuc t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574" y="4905817"/>
            <a:ext cx="757714" cy="97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Freeform 77"/>
          <p:cNvSpPr>
            <a:spLocks/>
          </p:cNvSpPr>
          <p:nvPr/>
        </p:nvSpPr>
        <p:spPr bwMode="auto">
          <a:xfrm>
            <a:off x="9543097" y="6052345"/>
            <a:ext cx="562294" cy="530307"/>
          </a:xfrm>
          <a:custGeom>
            <a:avLst/>
            <a:gdLst>
              <a:gd name="T0" fmla="*/ 269657766 w 335"/>
              <a:gd name="T1" fmla="*/ 257056417 h 169"/>
              <a:gd name="T2" fmla="*/ 0 w 335"/>
              <a:gd name="T3" fmla="*/ 206653198 h 169"/>
              <a:gd name="T4" fmla="*/ 100806345 w 335"/>
              <a:gd name="T5" fmla="*/ 103327393 h 169"/>
              <a:gd name="T6" fmla="*/ 304939987 w 335"/>
              <a:gd name="T7" fmla="*/ 120967725 h 169"/>
              <a:gd name="T8" fmla="*/ 337701255 w 335"/>
              <a:gd name="T9" fmla="*/ 156249979 h 169"/>
              <a:gd name="T10" fmla="*/ 355343159 w 335"/>
              <a:gd name="T11" fmla="*/ 103327393 h 169"/>
              <a:gd name="T12" fmla="*/ 423386648 w 335"/>
              <a:gd name="T13" fmla="*/ 88206427 h 169"/>
              <a:gd name="T14" fmla="*/ 539313945 w 335"/>
              <a:gd name="T15" fmla="*/ 156249979 h 169"/>
              <a:gd name="T16" fmla="*/ 574596165 w 335"/>
              <a:gd name="T17" fmla="*/ 120967725 h 169"/>
              <a:gd name="T18" fmla="*/ 624999338 w 335"/>
              <a:gd name="T19" fmla="*/ 103327393 h 169"/>
              <a:gd name="T20" fmla="*/ 693044414 w 335"/>
              <a:gd name="T21" fmla="*/ 221774163 h 169"/>
              <a:gd name="T22" fmla="*/ 844253931 w 335"/>
              <a:gd name="T23" fmla="*/ 257056417 h 169"/>
              <a:gd name="T24" fmla="*/ 776208855 w 335"/>
              <a:gd name="T25" fmla="*/ 408266073 h 169"/>
              <a:gd name="T26" fmla="*/ 708165366 w 335"/>
              <a:gd name="T27" fmla="*/ 425907994 h 169"/>
              <a:gd name="T28" fmla="*/ 236894910 w 335"/>
              <a:gd name="T29" fmla="*/ 390625740 h 169"/>
              <a:gd name="T30" fmla="*/ 151209517 w 335"/>
              <a:gd name="T31" fmla="*/ 357862854 h 169"/>
              <a:gd name="T32" fmla="*/ 269657766 w 335"/>
              <a:gd name="T33" fmla="*/ 257056417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WordArt 43"/>
          <p:cNvSpPr>
            <a:spLocks noChangeArrowheads="1" noChangeShapeType="1" noTextEdit="1"/>
          </p:cNvSpPr>
          <p:nvPr/>
        </p:nvSpPr>
        <p:spPr bwMode="auto">
          <a:xfrm>
            <a:off x="5867400" y="1843629"/>
            <a:ext cx="446918" cy="747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.VnAvant" panose="020B7200000000000000" pitchFamily="34" charset="0"/>
              </a:rPr>
              <a:t>e</a:t>
            </a:r>
            <a:endParaRPr lang="en-US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088" name="WordArt 40"/>
          <p:cNvSpPr>
            <a:spLocks noChangeArrowheads="1" noChangeShapeType="1" noTextEdit="1"/>
          </p:cNvSpPr>
          <p:nvPr/>
        </p:nvSpPr>
        <p:spPr bwMode="auto">
          <a:xfrm>
            <a:off x="3733800" y="14478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.VnAvant" panose="020B7200000000000000" pitchFamily="34" charset="0"/>
                <a:cs typeface="Aharoni" panose="02010803020104030203" pitchFamily="2" charset="-79"/>
              </a:rPr>
              <a:t>ª</a:t>
            </a:r>
          </a:p>
        </p:txBody>
      </p:sp>
      <p:sp>
        <p:nvSpPr>
          <p:cNvPr id="2087" name="WordArt 39"/>
          <p:cNvSpPr>
            <a:spLocks noChangeArrowheads="1" noChangeShapeType="1" noTextEdit="1"/>
          </p:cNvSpPr>
          <p:nvPr/>
        </p:nvSpPr>
        <p:spPr bwMode="auto">
          <a:xfrm>
            <a:off x="4343400" y="3440863"/>
            <a:ext cx="51169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090" name="WordArt 42"/>
          <p:cNvSpPr>
            <a:spLocks noChangeArrowheads="1" noChangeShapeType="1" noTextEdit="1"/>
          </p:cNvSpPr>
          <p:nvPr/>
        </p:nvSpPr>
        <p:spPr bwMode="auto">
          <a:xfrm>
            <a:off x="5399918" y="499105"/>
            <a:ext cx="571500" cy="70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0EB15"/>
                </a:solidFill>
                <a:latin typeface=".VnAvant" panose="020B7200000000000000" pitchFamily="34" charset="0"/>
              </a:rPr>
              <a:t>e</a:t>
            </a:r>
            <a:endParaRPr lang="en-US" sz="3600" b="1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0EB15"/>
              </a:solidFill>
              <a:latin typeface=".VnAvant" panose="020B7200000000000000" pitchFamily="34" charset="0"/>
            </a:endParaRPr>
          </a:p>
        </p:txBody>
      </p:sp>
      <p:sp>
        <p:nvSpPr>
          <p:cNvPr id="2092" name="WordArt 44"/>
          <p:cNvSpPr>
            <a:spLocks noChangeArrowheads="1" noChangeShapeType="1" noTextEdit="1"/>
          </p:cNvSpPr>
          <p:nvPr/>
        </p:nvSpPr>
        <p:spPr bwMode="auto">
          <a:xfrm>
            <a:off x="7696200" y="28194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089" name="WordArt 41"/>
          <p:cNvSpPr>
            <a:spLocks noChangeArrowheads="1" noChangeShapeType="1" noTextEdit="1"/>
          </p:cNvSpPr>
          <p:nvPr/>
        </p:nvSpPr>
        <p:spPr bwMode="auto">
          <a:xfrm>
            <a:off x="7505700" y="1162984"/>
            <a:ext cx="533400" cy="649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Avant" panose="020B7200000000000000" pitchFamily="34" charset="0"/>
              </a:rPr>
              <a:t>e</a:t>
            </a:r>
            <a:endParaRPr lang="en-US" sz="3600" b="1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.VnAvant" panose="020B7200000000000000" pitchFamily="34" charset="0"/>
            </a:endParaRPr>
          </a:p>
        </p:txBody>
      </p:sp>
      <p:sp>
        <p:nvSpPr>
          <p:cNvPr id="27675" name="Freeform 82"/>
          <p:cNvSpPr>
            <a:spLocks/>
          </p:cNvSpPr>
          <p:nvPr/>
        </p:nvSpPr>
        <p:spPr bwMode="auto">
          <a:xfrm>
            <a:off x="6705600" y="2667001"/>
            <a:ext cx="641350" cy="385763"/>
          </a:xfrm>
          <a:custGeom>
            <a:avLst/>
            <a:gdLst>
              <a:gd name="T0" fmla="*/ 211693125 w 404"/>
              <a:gd name="T1" fmla="*/ 352822332 h 243"/>
              <a:gd name="T2" fmla="*/ 312499375 w 404"/>
              <a:gd name="T3" fmla="*/ 151209571 h 243"/>
              <a:gd name="T4" fmla="*/ 531753763 w 404"/>
              <a:gd name="T5" fmla="*/ 0 h 243"/>
              <a:gd name="T6" fmla="*/ 834172513 w 404"/>
              <a:gd name="T7" fmla="*/ 15120957 h 243"/>
              <a:gd name="T8" fmla="*/ 1003022188 w 404"/>
              <a:gd name="T9" fmla="*/ 32762867 h 243"/>
              <a:gd name="T10" fmla="*/ 987901250 w 404"/>
              <a:gd name="T11" fmla="*/ 83166058 h 243"/>
              <a:gd name="T12" fmla="*/ 919857825 w 404"/>
              <a:gd name="T13" fmla="*/ 219254672 h 243"/>
              <a:gd name="T14" fmla="*/ 851812813 w 404"/>
              <a:gd name="T15" fmla="*/ 352822332 h 243"/>
              <a:gd name="T16" fmla="*/ 650200313 w 404"/>
              <a:gd name="T17" fmla="*/ 506552857 h 243"/>
              <a:gd name="T18" fmla="*/ 194052825 w 404"/>
              <a:gd name="T19" fmla="*/ 403225523 h 243"/>
              <a:gd name="T20" fmla="*/ 262096250 w 404"/>
              <a:gd name="T21" fmla="*/ 269657862 h 243"/>
              <a:gd name="T22" fmla="*/ 277217188 w 404"/>
              <a:gd name="T23" fmla="*/ 219254672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Freeform 83"/>
          <p:cNvSpPr>
            <a:spLocks/>
          </p:cNvSpPr>
          <p:nvPr/>
        </p:nvSpPr>
        <p:spPr bwMode="auto">
          <a:xfrm rot="17640910">
            <a:off x="6501607" y="2566194"/>
            <a:ext cx="641350" cy="385763"/>
          </a:xfrm>
          <a:custGeom>
            <a:avLst/>
            <a:gdLst>
              <a:gd name="T0" fmla="*/ 211693125 w 404"/>
              <a:gd name="T1" fmla="*/ 352822332 h 243"/>
              <a:gd name="T2" fmla="*/ 312499375 w 404"/>
              <a:gd name="T3" fmla="*/ 151209571 h 243"/>
              <a:gd name="T4" fmla="*/ 531753763 w 404"/>
              <a:gd name="T5" fmla="*/ 0 h 243"/>
              <a:gd name="T6" fmla="*/ 834172513 w 404"/>
              <a:gd name="T7" fmla="*/ 15120957 h 243"/>
              <a:gd name="T8" fmla="*/ 1003022188 w 404"/>
              <a:gd name="T9" fmla="*/ 32762867 h 243"/>
              <a:gd name="T10" fmla="*/ 987901250 w 404"/>
              <a:gd name="T11" fmla="*/ 83166058 h 243"/>
              <a:gd name="T12" fmla="*/ 919857825 w 404"/>
              <a:gd name="T13" fmla="*/ 219254672 h 243"/>
              <a:gd name="T14" fmla="*/ 851812813 w 404"/>
              <a:gd name="T15" fmla="*/ 352822332 h 243"/>
              <a:gd name="T16" fmla="*/ 650200313 w 404"/>
              <a:gd name="T17" fmla="*/ 506552857 h 243"/>
              <a:gd name="T18" fmla="*/ 194052825 w 404"/>
              <a:gd name="T19" fmla="*/ 403225523 h 243"/>
              <a:gd name="T20" fmla="*/ 262096250 w 404"/>
              <a:gd name="T21" fmla="*/ 269657862 h 243"/>
              <a:gd name="T22" fmla="*/ 277217188 w 404"/>
              <a:gd name="T23" fmla="*/ 219254672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Freeform 84"/>
          <p:cNvSpPr>
            <a:spLocks/>
          </p:cNvSpPr>
          <p:nvPr/>
        </p:nvSpPr>
        <p:spPr bwMode="auto">
          <a:xfrm rot="15326487">
            <a:off x="4672807" y="4699794"/>
            <a:ext cx="641350" cy="385763"/>
          </a:xfrm>
          <a:custGeom>
            <a:avLst/>
            <a:gdLst>
              <a:gd name="T0" fmla="*/ 211693125 w 404"/>
              <a:gd name="T1" fmla="*/ 352822332 h 243"/>
              <a:gd name="T2" fmla="*/ 312499375 w 404"/>
              <a:gd name="T3" fmla="*/ 151209571 h 243"/>
              <a:gd name="T4" fmla="*/ 531753763 w 404"/>
              <a:gd name="T5" fmla="*/ 0 h 243"/>
              <a:gd name="T6" fmla="*/ 834172513 w 404"/>
              <a:gd name="T7" fmla="*/ 15120957 h 243"/>
              <a:gd name="T8" fmla="*/ 1003022188 w 404"/>
              <a:gd name="T9" fmla="*/ 32762867 h 243"/>
              <a:gd name="T10" fmla="*/ 987901250 w 404"/>
              <a:gd name="T11" fmla="*/ 83166058 h 243"/>
              <a:gd name="T12" fmla="*/ 919857825 w 404"/>
              <a:gd name="T13" fmla="*/ 219254672 h 243"/>
              <a:gd name="T14" fmla="*/ 851812813 w 404"/>
              <a:gd name="T15" fmla="*/ 352822332 h 243"/>
              <a:gd name="T16" fmla="*/ 650200313 w 404"/>
              <a:gd name="T17" fmla="*/ 506552857 h 243"/>
              <a:gd name="T18" fmla="*/ 194052825 w 404"/>
              <a:gd name="T19" fmla="*/ 403225523 h 243"/>
              <a:gd name="T20" fmla="*/ 262096250 w 404"/>
              <a:gd name="T21" fmla="*/ 269657862 h 243"/>
              <a:gd name="T22" fmla="*/ 277217188 w 404"/>
              <a:gd name="T23" fmla="*/ 219254672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Freeform 85"/>
          <p:cNvSpPr>
            <a:spLocks/>
          </p:cNvSpPr>
          <p:nvPr/>
        </p:nvSpPr>
        <p:spPr bwMode="auto">
          <a:xfrm rot="16002968">
            <a:off x="4418807" y="2591594"/>
            <a:ext cx="641350" cy="385763"/>
          </a:xfrm>
          <a:custGeom>
            <a:avLst/>
            <a:gdLst>
              <a:gd name="T0" fmla="*/ 211693125 w 404"/>
              <a:gd name="T1" fmla="*/ 352822332 h 243"/>
              <a:gd name="T2" fmla="*/ 312499375 w 404"/>
              <a:gd name="T3" fmla="*/ 151209571 h 243"/>
              <a:gd name="T4" fmla="*/ 531753763 w 404"/>
              <a:gd name="T5" fmla="*/ 0 h 243"/>
              <a:gd name="T6" fmla="*/ 834172513 w 404"/>
              <a:gd name="T7" fmla="*/ 15120957 h 243"/>
              <a:gd name="T8" fmla="*/ 1003022188 w 404"/>
              <a:gd name="T9" fmla="*/ 32762867 h 243"/>
              <a:gd name="T10" fmla="*/ 987901250 w 404"/>
              <a:gd name="T11" fmla="*/ 83166058 h 243"/>
              <a:gd name="T12" fmla="*/ 919857825 w 404"/>
              <a:gd name="T13" fmla="*/ 219254672 h 243"/>
              <a:gd name="T14" fmla="*/ 851812813 w 404"/>
              <a:gd name="T15" fmla="*/ 352822332 h 243"/>
              <a:gd name="T16" fmla="*/ 650200313 w 404"/>
              <a:gd name="T17" fmla="*/ 506552857 h 243"/>
              <a:gd name="T18" fmla="*/ 194052825 w 404"/>
              <a:gd name="T19" fmla="*/ 403225523 h 243"/>
              <a:gd name="T20" fmla="*/ 262096250 w 404"/>
              <a:gd name="T21" fmla="*/ 269657862 h 243"/>
              <a:gd name="T22" fmla="*/ 277217188 w 404"/>
              <a:gd name="T23" fmla="*/ 219254672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Freeform 86"/>
          <p:cNvSpPr>
            <a:spLocks/>
          </p:cNvSpPr>
          <p:nvPr/>
        </p:nvSpPr>
        <p:spPr bwMode="auto">
          <a:xfrm rot="20131051">
            <a:off x="5006975" y="4670426"/>
            <a:ext cx="641350" cy="385763"/>
          </a:xfrm>
          <a:custGeom>
            <a:avLst/>
            <a:gdLst>
              <a:gd name="T0" fmla="*/ 211693125 w 404"/>
              <a:gd name="T1" fmla="*/ 352822332 h 243"/>
              <a:gd name="T2" fmla="*/ 312499375 w 404"/>
              <a:gd name="T3" fmla="*/ 151209571 h 243"/>
              <a:gd name="T4" fmla="*/ 531753763 w 404"/>
              <a:gd name="T5" fmla="*/ 0 h 243"/>
              <a:gd name="T6" fmla="*/ 834172513 w 404"/>
              <a:gd name="T7" fmla="*/ 15120957 h 243"/>
              <a:gd name="T8" fmla="*/ 1003022188 w 404"/>
              <a:gd name="T9" fmla="*/ 32762867 h 243"/>
              <a:gd name="T10" fmla="*/ 987901250 w 404"/>
              <a:gd name="T11" fmla="*/ 83166058 h 243"/>
              <a:gd name="T12" fmla="*/ 919857825 w 404"/>
              <a:gd name="T13" fmla="*/ 219254672 h 243"/>
              <a:gd name="T14" fmla="*/ 851812813 w 404"/>
              <a:gd name="T15" fmla="*/ 352822332 h 243"/>
              <a:gd name="T16" fmla="*/ 650200313 w 404"/>
              <a:gd name="T17" fmla="*/ 506552857 h 243"/>
              <a:gd name="T18" fmla="*/ 194052825 w 404"/>
              <a:gd name="T19" fmla="*/ 403225523 h 243"/>
              <a:gd name="T20" fmla="*/ 262096250 w 404"/>
              <a:gd name="T21" fmla="*/ 269657862 h 243"/>
              <a:gd name="T22" fmla="*/ 277217188 w 404"/>
              <a:gd name="T23" fmla="*/ 219254672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Freeform 87"/>
          <p:cNvSpPr>
            <a:spLocks/>
          </p:cNvSpPr>
          <p:nvPr/>
        </p:nvSpPr>
        <p:spPr bwMode="auto">
          <a:xfrm rot="20438554">
            <a:off x="4724400" y="2590801"/>
            <a:ext cx="641350" cy="385763"/>
          </a:xfrm>
          <a:custGeom>
            <a:avLst/>
            <a:gdLst>
              <a:gd name="T0" fmla="*/ 211693125 w 404"/>
              <a:gd name="T1" fmla="*/ 352822332 h 243"/>
              <a:gd name="T2" fmla="*/ 312499375 w 404"/>
              <a:gd name="T3" fmla="*/ 151209571 h 243"/>
              <a:gd name="T4" fmla="*/ 531753763 w 404"/>
              <a:gd name="T5" fmla="*/ 0 h 243"/>
              <a:gd name="T6" fmla="*/ 834172513 w 404"/>
              <a:gd name="T7" fmla="*/ 15120957 h 243"/>
              <a:gd name="T8" fmla="*/ 1003022188 w 404"/>
              <a:gd name="T9" fmla="*/ 32762867 h 243"/>
              <a:gd name="T10" fmla="*/ 987901250 w 404"/>
              <a:gd name="T11" fmla="*/ 83166058 h 243"/>
              <a:gd name="T12" fmla="*/ 919857825 w 404"/>
              <a:gd name="T13" fmla="*/ 219254672 h 243"/>
              <a:gd name="T14" fmla="*/ 851812813 w 404"/>
              <a:gd name="T15" fmla="*/ 352822332 h 243"/>
              <a:gd name="T16" fmla="*/ 650200313 w 404"/>
              <a:gd name="T17" fmla="*/ 506552857 h 243"/>
              <a:gd name="T18" fmla="*/ 194052825 w 404"/>
              <a:gd name="T19" fmla="*/ 403225523 h 243"/>
              <a:gd name="T20" fmla="*/ 262096250 w 404"/>
              <a:gd name="T21" fmla="*/ 269657862 h 243"/>
              <a:gd name="T22" fmla="*/ 277217188 w 404"/>
              <a:gd name="T23" fmla="*/ 219254672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AutoShape 88"/>
          <p:cNvSpPr>
            <a:spLocks noChangeArrowheads="1"/>
          </p:cNvSpPr>
          <p:nvPr/>
        </p:nvSpPr>
        <p:spPr bwMode="auto">
          <a:xfrm>
            <a:off x="10870721" y="133350"/>
            <a:ext cx="1219200" cy="1295400"/>
          </a:xfrm>
          <a:prstGeom prst="star32">
            <a:avLst>
              <a:gd name="adj" fmla="val 37500"/>
            </a:avLst>
          </a:prstGeom>
          <a:solidFill>
            <a:srgbClr val="F303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82" name="AutoShape 90"/>
          <p:cNvSpPr>
            <a:spLocks noChangeArrowheads="1"/>
          </p:cNvSpPr>
          <p:nvPr/>
        </p:nvSpPr>
        <p:spPr bwMode="auto">
          <a:xfrm>
            <a:off x="1260789" y="527677"/>
            <a:ext cx="1778168" cy="647295"/>
          </a:xfrm>
          <a:prstGeom prst="cloudCallout">
            <a:avLst>
              <a:gd name="adj1" fmla="val -32292"/>
              <a:gd name="adj2" fmla="val 2344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39" name="WordArt 91"/>
          <p:cNvSpPr>
            <a:spLocks noChangeArrowheads="1" noChangeShapeType="1" noTextEdit="1"/>
          </p:cNvSpPr>
          <p:nvPr/>
        </p:nvSpPr>
        <p:spPr bwMode="auto">
          <a:xfrm>
            <a:off x="5499515" y="59648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140" name="WordArt 9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41" name="WordArt 93"/>
          <p:cNvSpPr>
            <a:spLocks noChangeArrowheads="1" noChangeShapeType="1" noTextEdit="1"/>
          </p:cNvSpPr>
          <p:nvPr/>
        </p:nvSpPr>
        <p:spPr bwMode="auto">
          <a:xfrm>
            <a:off x="7696200" y="1143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11ED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142" name="WordArt 94"/>
          <p:cNvSpPr>
            <a:spLocks noChangeArrowheads="1" noChangeShapeType="1" noTextEdit="1"/>
          </p:cNvSpPr>
          <p:nvPr/>
        </p:nvSpPr>
        <p:spPr bwMode="auto">
          <a:xfrm>
            <a:off x="3752850" y="1522218"/>
            <a:ext cx="419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43" name="WordArt 95"/>
          <p:cNvSpPr>
            <a:spLocks noChangeArrowheads="1" noChangeShapeType="1" noTextEdit="1"/>
          </p:cNvSpPr>
          <p:nvPr/>
        </p:nvSpPr>
        <p:spPr bwMode="auto">
          <a:xfrm>
            <a:off x="5964346" y="1935913"/>
            <a:ext cx="277814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A8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144" name="WordArt 96"/>
          <p:cNvSpPr>
            <a:spLocks noChangeArrowheads="1" noChangeShapeType="1" noTextEdit="1"/>
          </p:cNvSpPr>
          <p:nvPr/>
        </p:nvSpPr>
        <p:spPr bwMode="auto">
          <a:xfrm>
            <a:off x="4343401" y="3479800"/>
            <a:ext cx="375858" cy="725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54" name="Picture 53" descr="D:\Desktop\A2 nam 2021-2022\logotruo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4" y="34278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3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1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1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66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2" y="224396"/>
            <a:ext cx="914400" cy="9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3280" y="2054959"/>
            <a:ext cx="467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.tiems new ro man"/>
              </a:rPr>
              <a:t>Trò chơi </a:t>
            </a:r>
            <a:r>
              <a:rPr lang="en-US" altLang="en-US" sz="3600" b="1" smtClean="0">
                <a:solidFill>
                  <a:srgbClr val="0070C0"/>
                </a:solidFill>
                <a:latin typeface=".tiems new ro man"/>
              </a:rPr>
              <a:t>3: </a:t>
            </a:r>
          </a:p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.tiems new ro man"/>
              </a:rPr>
              <a:t>Ô số kỳ diệu  </a:t>
            </a:r>
            <a:endParaRPr lang="en-US" altLang="en-US" sz="3600" b="1">
              <a:solidFill>
                <a:srgbClr val="FF0000"/>
              </a:solidFill>
              <a:latin typeface=".tiems new ro 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9288" y="3255288"/>
            <a:ext cx="5583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0070C0"/>
                </a:solidFill>
                <a:latin typeface=".tiems new ro man"/>
              </a:rPr>
              <a:t>Cách chơi : Chọn ô số </a:t>
            </a:r>
            <a:r>
              <a:rPr lang="en-US" altLang="en-US" sz="3200" smtClean="0">
                <a:solidFill>
                  <a:srgbClr val="0070C0"/>
                </a:solidFill>
                <a:latin typeface=".tiems new ro man"/>
              </a:rPr>
              <a:t>theo thứ tự từ lớn xuống bé và đọc</a:t>
            </a:r>
          </a:p>
          <a:p>
            <a:r>
              <a:rPr lang="en-US" altLang="en-US" sz="3200" smtClean="0">
                <a:solidFill>
                  <a:srgbClr val="0070C0"/>
                </a:solidFill>
                <a:latin typeface=".tiems new ro man"/>
              </a:rPr>
              <a:t> </a:t>
            </a:r>
            <a:r>
              <a:rPr lang="en-US" altLang="en-US" sz="3200">
                <a:solidFill>
                  <a:srgbClr val="0070C0"/>
                </a:solidFill>
                <a:latin typeface=".tiems new ro man"/>
              </a:rPr>
              <a:t>chữ cái ở mỗi ô số đó</a:t>
            </a:r>
          </a:p>
        </p:txBody>
      </p:sp>
    </p:spTree>
    <p:extLst>
      <p:ext uri="{BB962C8B-B14F-4D97-AF65-F5344CB8AC3E}">
        <p14:creationId xmlns:p14="http://schemas.microsoft.com/office/powerpoint/2010/main" val="33823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7"/>
          <p:cNvSpPr>
            <a:spLocks noChangeArrowheads="1" noChangeShapeType="1" noTextEdit="1"/>
          </p:cNvSpPr>
          <p:nvPr/>
        </p:nvSpPr>
        <p:spPr bwMode="auto">
          <a:xfrm>
            <a:off x="3200400" y="1447800"/>
            <a:ext cx="121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.VnAvant" panose="020B7200000000000000" pitchFamily="34" charset="0"/>
              </a:rPr>
              <a:t>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.VnAvant" panose="020B7200000000000000" pitchFamily="34" charset="0"/>
            </a:endParaRPr>
          </a:p>
        </p:txBody>
      </p:sp>
      <p:sp>
        <p:nvSpPr>
          <p:cNvPr id="29700" name="WordArt 8"/>
          <p:cNvSpPr>
            <a:spLocks noChangeArrowheads="1" noChangeShapeType="1" noTextEdit="1"/>
          </p:cNvSpPr>
          <p:nvPr/>
        </p:nvSpPr>
        <p:spPr bwMode="auto">
          <a:xfrm>
            <a:off x="7696200" y="3352800"/>
            <a:ext cx="1066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9701" name="WordArt 9"/>
          <p:cNvSpPr>
            <a:spLocks noChangeArrowheads="1" noChangeShapeType="1" noTextEdit="1"/>
          </p:cNvSpPr>
          <p:nvPr/>
        </p:nvSpPr>
        <p:spPr bwMode="auto">
          <a:xfrm>
            <a:off x="5410200" y="1219200"/>
            <a:ext cx="93726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9702" name="WordArt 11"/>
          <p:cNvSpPr>
            <a:spLocks noChangeArrowheads="1" noChangeShapeType="1" noTextEdit="1"/>
          </p:cNvSpPr>
          <p:nvPr/>
        </p:nvSpPr>
        <p:spPr bwMode="auto">
          <a:xfrm>
            <a:off x="7696200" y="1219200"/>
            <a:ext cx="1143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.VnAvant" panose="020B7200000000000000" pitchFamily="34" charset="0"/>
              </a:rPr>
              <a:t>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sp>
        <p:nvSpPr>
          <p:cNvPr id="29703" name="WordArt 13"/>
          <p:cNvSpPr>
            <a:spLocks noChangeArrowheads="1" noChangeShapeType="1" noTextEdit="1"/>
          </p:cNvSpPr>
          <p:nvPr/>
        </p:nvSpPr>
        <p:spPr bwMode="auto">
          <a:xfrm>
            <a:off x="3200400" y="3429000"/>
            <a:ext cx="1066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ª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.VnAvant" panose="020B7200000000000000" pitchFamily="34" charset="0"/>
            </a:endParaRPr>
          </a:p>
        </p:txBody>
      </p:sp>
      <p:sp>
        <p:nvSpPr>
          <p:cNvPr id="29704" name="WordArt 14"/>
          <p:cNvSpPr>
            <a:spLocks noChangeArrowheads="1" noChangeShapeType="1" noTextEdit="1"/>
          </p:cNvSpPr>
          <p:nvPr/>
        </p:nvSpPr>
        <p:spPr bwMode="auto">
          <a:xfrm>
            <a:off x="5234940" y="3429000"/>
            <a:ext cx="108648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Avant" panose="020B7200000000000000" pitchFamily="34" charset="0"/>
              </a:rPr>
              <a:t>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.VnAvant" panose="020B7200000000000000" pitchFamily="34" charset="0"/>
            </a:endParaRPr>
          </a:p>
        </p:txBody>
      </p: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2971800" y="1114426"/>
            <a:ext cx="1447800" cy="1752600"/>
            <a:chOff x="912" y="672"/>
            <a:chExt cx="912" cy="1104"/>
          </a:xfrm>
        </p:grpSpPr>
        <p:sp>
          <p:nvSpPr>
            <p:cNvPr id="29721" name="Rectangle 17"/>
            <p:cNvSpPr>
              <a:spLocks noChangeArrowheads="1"/>
            </p:cNvSpPr>
            <p:nvPr/>
          </p:nvSpPr>
          <p:spPr bwMode="auto">
            <a:xfrm>
              <a:off x="912" y="672"/>
              <a:ext cx="912" cy="1104"/>
            </a:xfrm>
            <a:prstGeom prst="rect">
              <a:avLst/>
            </a:prstGeom>
            <a:solidFill>
              <a:srgbClr val="E735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1700">
                <a:solidFill>
                  <a:srgbClr val="000000"/>
                </a:solidFill>
              </a:endParaRPr>
            </a:p>
          </p:txBody>
        </p:sp>
        <p:sp>
          <p:nvSpPr>
            <p:cNvPr id="2972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152" y="912"/>
              <a:ext cx="416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Avant" panose="020B7200000000000000" pitchFamily="34" charset="0"/>
                </a:rPr>
                <a:t>6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7543800" y="1125539"/>
            <a:ext cx="1447800" cy="1752600"/>
            <a:chOff x="4323" y="1505"/>
            <a:chExt cx="912" cy="1104"/>
          </a:xfrm>
        </p:grpSpPr>
        <p:sp>
          <p:nvSpPr>
            <p:cNvPr id="29719" name="Rectangle 26"/>
            <p:cNvSpPr>
              <a:spLocks noChangeArrowheads="1"/>
            </p:cNvSpPr>
            <p:nvPr/>
          </p:nvSpPr>
          <p:spPr bwMode="auto">
            <a:xfrm>
              <a:off x="4323" y="1505"/>
              <a:ext cx="912" cy="1104"/>
            </a:xfrm>
            <a:prstGeom prst="rect">
              <a:avLst/>
            </a:prstGeom>
            <a:solidFill>
              <a:srgbClr val="E735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1700">
                <a:solidFill>
                  <a:srgbClr val="000000"/>
                </a:solidFill>
              </a:endParaRPr>
            </a:p>
          </p:txBody>
        </p:sp>
        <p:sp>
          <p:nvSpPr>
            <p:cNvPr id="2972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611" y="1767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.tiems new ro man"/>
                </a:rPr>
                <a:t>4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tiems new ro man"/>
              </a:endParaRPr>
            </a:p>
          </p:txBody>
        </p:sp>
      </p:grp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5054282" y="1127126"/>
            <a:ext cx="1447800" cy="1752600"/>
            <a:chOff x="2400" y="672"/>
            <a:chExt cx="912" cy="1104"/>
          </a:xfrm>
        </p:grpSpPr>
        <p:sp>
          <p:nvSpPr>
            <p:cNvPr id="29717" name="Rectangle 29"/>
            <p:cNvSpPr>
              <a:spLocks noChangeArrowheads="1"/>
            </p:cNvSpPr>
            <p:nvPr/>
          </p:nvSpPr>
          <p:spPr bwMode="auto">
            <a:xfrm>
              <a:off x="2400" y="672"/>
              <a:ext cx="912" cy="1104"/>
            </a:xfrm>
            <a:prstGeom prst="rect">
              <a:avLst/>
            </a:prstGeom>
            <a:solidFill>
              <a:srgbClr val="E735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1700">
                <a:solidFill>
                  <a:srgbClr val="000000"/>
                </a:solidFill>
              </a:endParaRPr>
            </a:p>
          </p:txBody>
        </p:sp>
        <p:sp>
          <p:nvSpPr>
            <p:cNvPr id="2971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688" y="912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.tiems new ro man"/>
                </a:rPr>
                <a:t>5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tiems new ro man"/>
              </a:endParaRPr>
            </a:p>
          </p:txBody>
        </p:sp>
      </p:grpSp>
      <p:grpSp>
        <p:nvGrpSpPr>
          <p:cNvPr id="2082" name="Group 34"/>
          <p:cNvGrpSpPr>
            <a:grpSpLocks/>
          </p:cNvGrpSpPr>
          <p:nvPr/>
        </p:nvGrpSpPr>
        <p:grpSpPr bwMode="auto">
          <a:xfrm>
            <a:off x="3023235" y="3286763"/>
            <a:ext cx="1447800" cy="1752600"/>
            <a:chOff x="912" y="2064"/>
            <a:chExt cx="912" cy="1104"/>
          </a:xfrm>
        </p:grpSpPr>
        <p:sp>
          <p:nvSpPr>
            <p:cNvPr id="29715" name="Rectangle 32"/>
            <p:cNvSpPr>
              <a:spLocks noChangeArrowheads="1"/>
            </p:cNvSpPr>
            <p:nvPr/>
          </p:nvSpPr>
          <p:spPr bwMode="auto">
            <a:xfrm>
              <a:off x="912" y="2064"/>
              <a:ext cx="912" cy="1104"/>
            </a:xfrm>
            <a:prstGeom prst="rect">
              <a:avLst/>
            </a:prstGeom>
            <a:solidFill>
              <a:srgbClr val="E735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1700">
                <a:solidFill>
                  <a:srgbClr val="000000"/>
                </a:solidFill>
              </a:endParaRPr>
            </a:p>
          </p:txBody>
        </p:sp>
        <p:sp>
          <p:nvSpPr>
            <p:cNvPr id="29716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200" y="2304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.VnAvant" panose="020B7200000000000000" pitchFamily="34" charset="0"/>
                </a:rPr>
                <a:t>3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5092382" y="3291840"/>
            <a:ext cx="1447800" cy="1752600"/>
            <a:chOff x="2400" y="2064"/>
            <a:chExt cx="912" cy="1104"/>
          </a:xfrm>
        </p:grpSpPr>
        <p:sp>
          <p:nvSpPr>
            <p:cNvPr id="29713" name="Rectangle 37"/>
            <p:cNvSpPr>
              <a:spLocks noChangeArrowheads="1"/>
            </p:cNvSpPr>
            <p:nvPr/>
          </p:nvSpPr>
          <p:spPr bwMode="auto">
            <a:xfrm>
              <a:off x="2400" y="2064"/>
              <a:ext cx="912" cy="1104"/>
            </a:xfrm>
            <a:prstGeom prst="rect">
              <a:avLst/>
            </a:prstGeom>
            <a:solidFill>
              <a:srgbClr val="E735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1700">
                <a:solidFill>
                  <a:srgbClr val="000000"/>
                </a:solidFill>
              </a:endParaRPr>
            </a:p>
          </p:txBody>
        </p:sp>
        <p:sp>
          <p:nvSpPr>
            <p:cNvPr id="2971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688" y="2352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.VnAvant" panose="020B7200000000000000" pitchFamily="34" charset="0"/>
                </a:rPr>
                <a:t>2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090" name="Group 42"/>
          <p:cNvGrpSpPr>
            <a:grpSpLocks/>
          </p:cNvGrpSpPr>
          <p:nvPr/>
        </p:nvGrpSpPr>
        <p:grpSpPr bwMode="auto">
          <a:xfrm>
            <a:off x="7563409" y="3276600"/>
            <a:ext cx="1428192" cy="1752600"/>
            <a:chOff x="2777" y="2096"/>
            <a:chExt cx="903" cy="1104"/>
          </a:xfrm>
        </p:grpSpPr>
        <p:sp>
          <p:nvSpPr>
            <p:cNvPr id="29711" name="Rectangle 40"/>
            <p:cNvSpPr>
              <a:spLocks noChangeArrowheads="1"/>
            </p:cNvSpPr>
            <p:nvPr/>
          </p:nvSpPr>
          <p:spPr bwMode="auto">
            <a:xfrm>
              <a:off x="2777" y="2096"/>
              <a:ext cx="903" cy="1104"/>
            </a:xfrm>
            <a:prstGeom prst="rect">
              <a:avLst/>
            </a:prstGeom>
            <a:solidFill>
              <a:srgbClr val="E735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1700">
                <a:solidFill>
                  <a:srgbClr val="000000"/>
                </a:solidFill>
              </a:endParaRPr>
            </a:p>
          </p:txBody>
        </p:sp>
        <p:sp>
          <p:nvSpPr>
            <p:cNvPr id="29712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049" y="2339"/>
              <a:ext cx="283" cy="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latin typeface=".tiems new ro man"/>
                </a:rPr>
                <a:t>1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.tiems new ro man"/>
              </a:endParaRPr>
            </a:p>
          </p:txBody>
        </p:sp>
      </p:grpSp>
      <p:pic>
        <p:nvPicPr>
          <p:cNvPr id="28" name="Picture 27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52614"/>
            <a:ext cx="1077261" cy="10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66"/>
            <a:ext cx="12192000" cy="6858000"/>
          </a:xfrm>
          <a:prstGeom prst="rect">
            <a:avLst/>
          </a:prstGeom>
        </p:spPr>
      </p:pic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2" y="224396"/>
            <a:ext cx="914400" cy="9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3280" y="2054959"/>
            <a:ext cx="467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.tiems new ro man"/>
              </a:rPr>
              <a:t>Trò chơi </a:t>
            </a:r>
            <a:r>
              <a:rPr lang="en-US" altLang="en-US" sz="3600" b="1" smtClean="0">
                <a:solidFill>
                  <a:srgbClr val="0070C0"/>
                </a:solidFill>
                <a:latin typeface=".tiems new ro man"/>
              </a:rPr>
              <a:t>4: </a:t>
            </a:r>
          </a:p>
          <a:p>
            <a:pPr algn="ctr"/>
            <a:r>
              <a:rPr lang="en-US" altLang="en-US" sz="3600" b="1" smtClean="0">
                <a:solidFill>
                  <a:srgbClr val="FF0000"/>
                </a:solidFill>
                <a:latin typeface=".tiems new ro man"/>
              </a:rPr>
              <a:t>Bé tinh mắt</a:t>
            </a:r>
            <a:endParaRPr lang="en-US" altLang="en-US" sz="3600" b="1">
              <a:solidFill>
                <a:srgbClr val="FF0000"/>
              </a:solidFill>
              <a:latin typeface=".tiems new ro 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8060" y="3233908"/>
            <a:ext cx="5583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smtClean="0">
                <a:solidFill>
                  <a:srgbClr val="0070C0"/>
                </a:solidFill>
                <a:latin typeface=".tiems new ro man"/>
              </a:rPr>
              <a:t> </a:t>
            </a:r>
            <a:r>
              <a:rPr lang="en-US" altLang="en-US" sz="2800">
                <a:solidFill>
                  <a:srgbClr val="0070C0"/>
                </a:solidFill>
                <a:latin typeface=".tiems new ro man"/>
              </a:rPr>
              <a:t>Cách chơi : bé hãy khoanh </a:t>
            </a:r>
            <a:r>
              <a:rPr lang="en-US" altLang="en-US" sz="2800" smtClean="0">
                <a:solidFill>
                  <a:srgbClr val="0070C0"/>
                </a:solidFill>
                <a:latin typeface=".tiems new ro man"/>
              </a:rPr>
              <a:t>tròn từ trái qua phải các </a:t>
            </a:r>
            <a:r>
              <a:rPr lang="en-US" altLang="en-US" sz="2800">
                <a:solidFill>
                  <a:srgbClr val="0070C0"/>
                </a:solidFill>
                <a:latin typeface=".tiems new ro man"/>
              </a:rPr>
              <a:t>kiểu chữ </a:t>
            </a:r>
            <a:r>
              <a:rPr lang="en-US" altLang="en-US" sz="2800" smtClean="0">
                <a:solidFill>
                  <a:srgbClr val="0070C0"/>
                </a:solidFill>
                <a:latin typeface=".tiems new ro man"/>
              </a:rPr>
              <a:t>e,ê chọn chữ số tương ứng </a:t>
            </a:r>
            <a:endParaRPr lang="en-US" altLang="en-US" sz="2800">
              <a:solidFill>
                <a:srgbClr val="0070C0"/>
              </a:solidFill>
              <a:latin typeface=".tiems new ro man"/>
            </a:endParaRPr>
          </a:p>
        </p:txBody>
      </p:sp>
    </p:spTree>
    <p:extLst>
      <p:ext uri="{BB962C8B-B14F-4D97-AF65-F5344CB8AC3E}">
        <p14:creationId xmlns:p14="http://schemas.microsoft.com/office/powerpoint/2010/main" val="33527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275</Words>
  <Application>Microsoft Office PowerPoint</Application>
  <PresentationFormat>Widescreen</PresentationFormat>
  <Paragraphs>105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.tiems new ro man</vt:lpstr>
      <vt:lpstr>.VnAristote</vt:lpstr>
      <vt:lpstr>.VnAvant</vt:lpstr>
      <vt:lpstr>.VnBook-AntiquaH</vt:lpstr>
      <vt:lpstr>.VnTime</vt:lpstr>
      <vt:lpstr>.VnTimeH</vt:lpstr>
      <vt:lpstr>Aharoni</vt:lpstr>
      <vt:lpstr>Arial</vt:lpstr>
      <vt:lpstr>Arial Black</vt:lpstr>
      <vt:lpstr>Calibri</vt:lpstr>
      <vt:lpstr>Calibri Light</vt:lpstr>
      <vt:lpstr>Teim new roman</vt:lpstr>
      <vt:lpstr>Teims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28</cp:revision>
  <dcterms:created xsi:type="dcterms:W3CDTF">2021-10-20T03:18:24Z</dcterms:created>
  <dcterms:modified xsi:type="dcterms:W3CDTF">2021-11-26T03:46:28Z</dcterms:modified>
</cp:coreProperties>
</file>