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658CE-9F58-458B-90A8-340BC94A417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7C40-0EF8-4D9A-998E-2BB0770E3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04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658CE-9F58-458B-90A8-340BC94A417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7C40-0EF8-4D9A-998E-2BB0770E3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32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658CE-9F58-458B-90A8-340BC94A417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7C40-0EF8-4D9A-998E-2BB0770E3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249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658CE-9F58-458B-90A8-340BC94A417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7C40-0EF8-4D9A-998E-2BB0770E3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83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658CE-9F58-458B-90A8-340BC94A417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7C40-0EF8-4D9A-998E-2BB0770E3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2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658CE-9F58-458B-90A8-340BC94A417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7C40-0EF8-4D9A-998E-2BB0770E3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60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658CE-9F58-458B-90A8-340BC94A417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7C40-0EF8-4D9A-998E-2BB0770E3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82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658CE-9F58-458B-90A8-340BC94A417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7C40-0EF8-4D9A-998E-2BB0770E3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99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658CE-9F58-458B-90A8-340BC94A417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7C40-0EF8-4D9A-998E-2BB0770E3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4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658CE-9F58-458B-90A8-340BC94A417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7C40-0EF8-4D9A-998E-2BB0770E3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96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658CE-9F58-458B-90A8-340BC94A417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E7C40-0EF8-4D9A-998E-2BB0770E3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78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658CE-9F58-458B-90A8-340BC94A417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E7C40-0EF8-4D9A-998E-2BB0770E3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6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ẶN VÒNG TAY MÀU Đ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12093575" cy="67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2021-11-11T11:21:34Z</dcterms:created>
  <dcterms:modified xsi:type="dcterms:W3CDTF">2021-11-11T11:21:45Z</dcterms:modified>
</cp:coreProperties>
</file>