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F7BF-8DD0-4A9A-AB43-DCE2C7B026BC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129D-6831-432D-927E-5848DD09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16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F7BF-8DD0-4A9A-AB43-DCE2C7B026BC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129D-6831-432D-927E-5848DD09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82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F7BF-8DD0-4A9A-AB43-DCE2C7B026BC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129D-6831-432D-927E-5848DD09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70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F7BF-8DD0-4A9A-AB43-DCE2C7B026BC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129D-6831-432D-927E-5848DD09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62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F7BF-8DD0-4A9A-AB43-DCE2C7B026BC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129D-6831-432D-927E-5848DD09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7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F7BF-8DD0-4A9A-AB43-DCE2C7B026BC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129D-6831-432D-927E-5848DD09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92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F7BF-8DD0-4A9A-AB43-DCE2C7B026BC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129D-6831-432D-927E-5848DD09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73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F7BF-8DD0-4A9A-AB43-DCE2C7B026BC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129D-6831-432D-927E-5848DD09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31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F7BF-8DD0-4A9A-AB43-DCE2C7B026BC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129D-6831-432D-927E-5848DD09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4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F7BF-8DD0-4A9A-AB43-DCE2C7B026BC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129D-6831-432D-927E-5848DD09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0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F7BF-8DD0-4A9A-AB43-DCE2C7B026BC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129D-6831-432D-927E-5848DD09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9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9F7BF-8DD0-4A9A-AB43-DCE2C7B026BC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5129D-6831-432D-927E-5848DD09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4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ạy trẻ đọc bài thơ;Ong và bướ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6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2021-11-18T13:05:50Z</dcterms:created>
  <dcterms:modified xsi:type="dcterms:W3CDTF">2021-11-18T13:11:07Z</dcterms:modified>
</cp:coreProperties>
</file>